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9"/>
  </p:notesMasterIdLst>
  <p:handoutMasterIdLst>
    <p:handoutMasterId r:id="rId20"/>
  </p:handoutMasterIdLst>
  <p:sldIdLst>
    <p:sldId id="256" r:id="rId2"/>
    <p:sldId id="275" r:id="rId3"/>
    <p:sldId id="276" r:id="rId4"/>
    <p:sldId id="277" r:id="rId5"/>
    <p:sldId id="278" r:id="rId6"/>
    <p:sldId id="279" r:id="rId7"/>
    <p:sldId id="280" r:id="rId8"/>
    <p:sldId id="282" r:id="rId9"/>
    <p:sldId id="283" r:id="rId10"/>
    <p:sldId id="281" r:id="rId11"/>
    <p:sldId id="285" r:id="rId12"/>
    <p:sldId id="287" r:id="rId13"/>
    <p:sldId id="288" r:id="rId14"/>
    <p:sldId id="289" r:id="rId15"/>
    <p:sldId id="290" r:id="rId16"/>
    <p:sldId id="292" r:id="rId17"/>
    <p:sldId id="291" r:id="rId18"/>
  </p:sldIdLst>
  <p:sldSz cx="12192000" cy="6858000"/>
  <p:notesSz cx="9931400" cy="6794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E7"/>
    <a:srgbClr val="FFE8CB"/>
    <a:srgbClr val="C0C0C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B3DD8-0F3B-4871-94DA-A7EA581E9988}" v="83" dt="2021-03-10T16:58:56.768"/>
    <p1510:client id="{581CDC7E-B200-4FA3-B9BB-89227AD293DF}" v="2" dt="2021-03-10T17:01:06.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79810" autoAdjust="0"/>
  </p:normalViewPr>
  <p:slideViewPr>
    <p:cSldViewPr>
      <p:cViewPr varScale="1">
        <p:scale>
          <a:sx n="71" d="100"/>
          <a:sy n="71" d="100"/>
        </p:scale>
        <p:origin x="621"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1122" y="-24"/>
      </p:cViewPr>
      <p:guideLst>
        <p:guide orient="horz" pos="2140"/>
        <p:guide pos="3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037B3DD8-0F3B-4871-94DA-A7EA581E9988}"/>
    <pc:docChg chg="undo custSel addSld delSld modSld sldOrd modMainMaster modNotesMaster modHandout">
      <pc:chgData name="Anastasia Galvin" userId="2d39f159-777b-4bad-8899-bf8dfc77b0ad" providerId="ADAL" clId="{037B3DD8-0F3B-4871-94DA-A7EA581E9988}" dt="2021-03-10T16:58:56.768" v="12926"/>
      <pc:docMkLst>
        <pc:docMk/>
      </pc:docMkLst>
      <pc:sldChg chg="addSp delSp modSp mod setBg modClrScheme setClrOvrMap delDesignElem chgLayout modNotes">
        <pc:chgData name="Anastasia Galvin" userId="2d39f159-777b-4bad-8899-bf8dfc77b0ad" providerId="ADAL" clId="{037B3DD8-0F3B-4871-94DA-A7EA581E9988}" dt="2021-03-10T16:58:56.768" v="12926"/>
        <pc:sldMkLst>
          <pc:docMk/>
          <pc:sldMk cId="0" sldId="256"/>
        </pc:sldMkLst>
        <pc:spChg chg="add del mod">
          <ac:chgData name="Anastasia Galvin" userId="2d39f159-777b-4bad-8899-bf8dfc77b0ad" providerId="ADAL" clId="{037B3DD8-0F3B-4871-94DA-A7EA581E9988}" dt="2021-03-10T10:55:53.436" v="7" actId="478"/>
          <ac:spMkLst>
            <pc:docMk/>
            <pc:sldMk cId="0" sldId="256"/>
            <ac:spMk id="3" creationId="{4206464E-2CCE-468D-A90D-FE09EDB24DF3}"/>
          </ac:spMkLst>
        </pc:spChg>
        <pc:spChg chg="add mod">
          <ac:chgData name="Anastasia Galvin" userId="2d39f159-777b-4bad-8899-bf8dfc77b0ad" providerId="ADAL" clId="{037B3DD8-0F3B-4871-94DA-A7EA581E9988}" dt="2021-03-10T16:50:50.975" v="12903" actId="1076"/>
          <ac:spMkLst>
            <pc:docMk/>
            <pc:sldMk cId="0" sldId="256"/>
            <ac:spMk id="8" creationId="{AB9FD5BD-DAA8-4F40-8ABD-F53E3BA00EF5}"/>
          </ac:spMkLst>
        </pc:spChg>
        <pc:spChg chg="add del mod">
          <ac:chgData name="Anastasia Galvin" userId="2d39f159-777b-4bad-8899-bf8dfc77b0ad" providerId="ADAL" clId="{037B3DD8-0F3B-4871-94DA-A7EA581E9988}" dt="2021-03-10T11:00:41.120" v="51"/>
          <ac:spMkLst>
            <pc:docMk/>
            <pc:sldMk cId="0" sldId="256"/>
            <ac:spMk id="73" creationId="{E49CC64F-7275-4E33-961B-0C5CDC439875}"/>
          </ac:spMkLst>
        </pc:spChg>
        <pc:spChg chg="del mod ord">
          <ac:chgData name="Anastasia Galvin" userId="2d39f159-777b-4bad-8899-bf8dfc77b0ad" providerId="ADAL" clId="{037B3DD8-0F3B-4871-94DA-A7EA581E9988}" dt="2021-03-10T10:55:50.518" v="6" actId="21"/>
          <ac:spMkLst>
            <pc:docMk/>
            <pc:sldMk cId="0" sldId="256"/>
            <ac:spMk id="4100" creationId="{C5F1F48A-89F8-4C03-B8C5-6FB606800010}"/>
          </ac:spMkLst>
        </pc:spChg>
        <pc:spChg chg="mod ord">
          <ac:chgData name="Anastasia Galvin" userId="2d39f159-777b-4bad-8899-bf8dfc77b0ad" providerId="ADAL" clId="{037B3DD8-0F3B-4871-94DA-A7EA581E9988}" dt="2021-03-10T11:01:09.498" v="59" actId="14100"/>
          <ac:spMkLst>
            <pc:docMk/>
            <pc:sldMk cId="0" sldId="256"/>
            <ac:spMk id="5122" creationId="{7B691B78-C48D-4A6A-BFD2-45E9F5DCAB25}"/>
          </ac:spMkLst>
        </pc:spChg>
        <pc:picChg chg="mod">
          <ac:chgData name="Anastasia Galvin" userId="2d39f159-777b-4bad-8899-bf8dfc77b0ad" providerId="ADAL" clId="{037B3DD8-0F3B-4871-94DA-A7EA581E9988}" dt="2021-03-10T11:00:41.120" v="51"/>
          <ac:picMkLst>
            <pc:docMk/>
            <pc:sldMk cId="0" sldId="256"/>
            <ac:picMk id="5124" creationId="{EE9C8A0E-B727-473E-992D-AEA5BEC226B6}"/>
          </ac:picMkLst>
        </pc:picChg>
      </pc:sldChg>
      <pc:sldChg chg="modSp del modNotes">
        <pc:chgData name="Anastasia Galvin" userId="2d39f159-777b-4bad-8899-bf8dfc77b0ad" providerId="ADAL" clId="{037B3DD8-0F3B-4871-94DA-A7EA581E9988}" dt="2021-03-10T15:21:50.901" v="8896" actId="47"/>
        <pc:sldMkLst>
          <pc:docMk/>
          <pc:sldMk cId="0" sldId="259"/>
        </pc:sldMkLst>
        <pc:spChg chg="mod">
          <ac:chgData name="Anastasia Galvin" userId="2d39f159-777b-4bad-8899-bf8dfc77b0ad" providerId="ADAL" clId="{037B3DD8-0F3B-4871-94DA-A7EA581E9988}" dt="2021-03-10T11:00:41.120" v="51"/>
          <ac:spMkLst>
            <pc:docMk/>
            <pc:sldMk cId="0" sldId="259"/>
            <ac:spMk id="33794" creationId="{D5F698A1-B2AB-4B33-B319-9C2B8C26A22E}"/>
          </ac:spMkLst>
        </pc:spChg>
        <pc:spChg chg="mod">
          <ac:chgData name="Anastasia Galvin" userId="2d39f159-777b-4bad-8899-bf8dfc77b0ad" providerId="ADAL" clId="{037B3DD8-0F3B-4871-94DA-A7EA581E9988}" dt="2021-03-10T11:00:41.120" v="51"/>
          <ac:spMkLst>
            <pc:docMk/>
            <pc:sldMk cId="0" sldId="259"/>
            <ac:spMk id="90116" creationId="{C294385A-7D7F-4F2D-BE34-7536BAED88BA}"/>
          </ac:spMkLst>
        </pc:spChg>
        <pc:picChg chg="mod">
          <ac:chgData name="Anastasia Galvin" userId="2d39f159-777b-4bad-8899-bf8dfc77b0ad" providerId="ADAL" clId="{037B3DD8-0F3B-4871-94DA-A7EA581E9988}" dt="2021-03-10T11:00:41.120" v="51"/>
          <ac:picMkLst>
            <pc:docMk/>
            <pc:sldMk cId="0" sldId="259"/>
            <ac:picMk id="33796" creationId="{CDDCA9A3-B651-4767-80DB-13B93062CB52}"/>
          </ac:picMkLst>
        </pc:picChg>
      </pc:sldChg>
      <pc:sldChg chg="modSp del modNotes">
        <pc:chgData name="Anastasia Galvin" userId="2d39f159-777b-4bad-8899-bf8dfc77b0ad" providerId="ADAL" clId="{037B3DD8-0F3B-4871-94DA-A7EA581E9988}" dt="2021-03-10T15:21:46.677" v="8891" actId="47"/>
        <pc:sldMkLst>
          <pc:docMk/>
          <pc:sldMk cId="0" sldId="260"/>
        </pc:sldMkLst>
        <pc:spChg chg="mod">
          <ac:chgData name="Anastasia Galvin" userId="2d39f159-777b-4bad-8899-bf8dfc77b0ad" providerId="ADAL" clId="{037B3DD8-0F3B-4871-94DA-A7EA581E9988}" dt="2021-03-10T11:00:41.120" v="51"/>
          <ac:spMkLst>
            <pc:docMk/>
            <pc:sldMk cId="0" sldId="260"/>
            <ac:spMk id="23554" creationId="{AAF415FB-8754-4C8A-A6D2-4E37986DBEFB}"/>
          </ac:spMkLst>
        </pc:spChg>
        <pc:spChg chg="mod">
          <ac:chgData name="Anastasia Galvin" userId="2d39f159-777b-4bad-8899-bf8dfc77b0ad" providerId="ADAL" clId="{037B3DD8-0F3B-4871-94DA-A7EA581E9988}" dt="2021-03-10T11:00:41.120" v="51"/>
          <ac:spMkLst>
            <pc:docMk/>
            <pc:sldMk cId="0" sldId="260"/>
            <ac:spMk id="91140" creationId="{F56C9796-D2C9-4052-93E3-14E5E83D2140}"/>
          </ac:spMkLst>
        </pc:spChg>
        <pc:picChg chg="mod">
          <ac:chgData name="Anastasia Galvin" userId="2d39f159-777b-4bad-8899-bf8dfc77b0ad" providerId="ADAL" clId="{037B3DD8-0F3B-4871-94DA-A7EA581E9988}" dt="2021-03-10T11:00:41.120" v="51"/>
          <ac:picMkLst>
            <pc:docMk/>
            <pc:sldMk cId="0" sldId="260"/>
            <ac:picMk id="23556" creationId="{A2FF0E6D-DDCD-4853-A106-444FB2B9DF3A}"/>
          </ac:picMkLst>
        </pc:picChg>
      </pc:sldChg>
      <pc:sldChg chg="modSp del modNotes">
        <pc:chgData name="Anastasia Galvin" userId="2d39f159-777b-4bad-8899-bf8dfc77b0ad" providerId="ADAL" clId="{037B3DD8-0F3B-4871-94DA-A7EA581E9988}" dt="2021-03-10T11:48:36.733" v="3528" actId="47"/>
        <pc:sldMkLst>
          <pc:docMk/>
          <pc:sldMk cId="0" sldId="261"/>
        </pc:sldMkLst>
        <pc:spChg chg="mod">
          <ac:chgData name="Anastasia Galvin" userId="2d39f159-777b-4bad-8899-bf8dfc77b0ad" providerId="ADAL" clId="{037B3DD8-0F3B-4871-94DA-A7EA581E9988}" dt="2021-03-10T11:00:41.120" v="51"/>
          <ac:spMkLst>
            <pc:docMk/>
            <pc:sldMk cId="0" sldId="261"/>
            <ac:spMk id="7170" creationId="{F03A072D-4AFD-4F42-BF7E-CD7351C03CD0}"/>
          </ac:spMkLst>
        </pc:spChg>
        <pc:spChg chg="mod">
          <ac:chgData name="Anastasia Galvin" userId="2d39f159-777b-4bad-8899-bf8dfc77b0ad" providerId="ADAL" clId="{037B3DD8-0F3B-4871-94DA-A7EA581E9988}" dt="2021-03-10T11:00:41.120" v="51"/>
          <ac:spMkLst>
            <pc:docMk/>
            <pc:sldMk cId="0" sldId="261"/>
            <ac:spMk id="92163" creationId="{59899B4A-0D7F-4774-B68D-C051ED9EB5EE}"/>
          </ac:spMkLst>
        </pc:spChg>
        <pc:picChg chg="mod">
          <ac:chgData name="Anastasia Galvin" userId="2d39f159-777b-4bad-8899-bf8dfc77b0ad" providerId="ADAL" clId="{037B3DD8-0F3B-4871-94DA-A7EA581E9988}" dt="2021-03-10T11:00:41.120" v="51"/>
          <ac:picMkLst>
            <pc:docMk/>
            <pc:sldMk cId="0" sldId="261"/>
            <ac:picMk id="7172" creationId="{A806731F-9CA0-4DE2-BB9F-0A9817F99FC9}"/>
          </ac:picMkLst>
        </pc:picChg>
      </pc:sldChg>
      <pc:sldChg chg="modSp add del modNotes">
        <pc:chgData name="Anastasia Galvin" userId="2d39f159-777b-4bad-8899-bf8dfc77b0ad" providerId="ADAL" clId="{037B3DD8-0F3B-4871-94DA-A7EA581E9988}" dt="2021-03-10T11:48:46.704" v="3531" actId="47"/>
        <pc:sldMkLst>
          <pc:docMk/>
          <pc:sldMk cId="0" sldId="262"/>
        </pc:sldMkLst>
        <pc:spChg chg="mod">
          <ac:chgData name="Anastasia Galvin" userId="2d39f159-777b-4bad-8899-bf8dfc77b0ad" providerId="ADAL" clId="{037B3DD8-0F3B-4871-94DA-A7EA581E9988}" dt="2021-03-10T11:00:41.120" v="51"/>
          <ac:spMkLst>
            <pc:docMk/>
            <pc:sldMk cId="0" sldId="262"/>
            <ac:spMk id="9218" creationId="{9B0CA4A9-BBBE-4B59-8818-DBB41F928DC1}"/>
          </ac:spMkLst>
        </pc:spChg>
        <pc:spChg chg="mod">
          <ac:chgData name="Anastasia Galvin" userId="2d39f159-777b-4bad-8899-bf8dfc77b0ad" providerId="ADAL" clId="{037B3DD8-0F3B-4871-94DA-A7EA581E9988}" dt="2021-03-10T11:00:41.120" v="51"/>
          <ac:spMkLst>
            <pc:docMk/>
            <pc:sldMk cId="0" sldId="262"/>
            <ac:spMk id="9221" creationId="{75A5051A-05FF-4025-AE6D-9B21BBBC16F6}"/>
          </ac:spMkLst>
        </pc:spChg>
        <pc:spChg chg="mod">
          <ac:chgData name="Anastasia Galvin" userId="2d39f159-777b-4bad-8899-bf8dfc77b0ad" providerId="ADAL" clId="{037B3DD8-0F3B-4871-94DA-A7EA581E9988}" dt="2021-03-10T11:00:41.120" v="51"/>
          <ac:spMkLst>
            <pc:docMk/>
            <pc:sldMk cId="0" sldId="262"/>
            <ac:spMk id="93188" creationId="{47147E8D-9D6F-4C23-BFA5-B8913D89B801}"/>
          </ac:spMkLst>
        </pc:spChg>
        <pc:picChg chg="mod">
          <ac:chgData name="Anastasia Galvin" userId="2d39f159-777b-4bad-8899-bf8dfc77b0ad" providerId="ADAL" clId="{037B3DD8-0F3B-4871-94DA-A7EA581E9988}" dt="2021-03-10T11:00:41.120" v="51"/>
          <ac:picMkLst>
            <pc:docMk/>
            <pc:sldMk cId="0" sldId="262"/>
            <ac:picMk id="9220" creationId="{22BDD177-24CC-44D5-BC88-57A88330688D}"/>
          </ac:picMkLst>
        </pc:picChg>
      </pc:sldChg>
      <pc:sldChg chg="modSp del modNotes">
        <pc:chgData name="Anastasia Galvin" userId="2d39f159-777b-4bad-8899-bf8dfc77b0ad" providerId="ADAL" clId="{037B3DD8-0F3B-4871-94DA-A7EA581E9988}" dt="2021-03-10T15:21:36.698" v="8890" actId="47"/>
        <pc:sldMkLst>
          <pc:docMk/>
          <pc:sldMk cId="0" sldId="263"/>
        </pc:sldMkLst>
        <pc:spChg chg="mod">
          <ac:chgData name="Anastasia Galvin" userId="2d39f159-777b-4bad-8899-bf8dfc77b0ad" providerId="ADAL" clId="{037B3DD8-0F3B-4871-94DA-A7EA581E9988}" dt="2021-03-10T11:00:41.120" v="51"/>
          <ac:spMkLst>
            <pc:docMk/>
            <pc:sldMk cId="0" sldId="263"/>
            <ac:spMk id="21506" creationId="{A7909DE1-4B71-4DD0-8B59-81601983A43A}"/>
          </ac:spMkLst>
        </pc:spChg>
        <pc:spChg chg="mod">
          <ac:chgData name="Anastasia Galvin" userId="2d39f159-777b-4bad-8899-bf8dfc77b0ad" providerId="ADAL" clId="{037B3DD8-0F3B-4871-94DA-A7EA581E9988}" dt="2021-03-10T11:00:41.120" v="51"/>
          <ac:spMkLst>
            <pc:docMk/>
            <pc:sldMk cId="0" sldId="263"/>
            <ac:spMk id="94212" creationId="{DFE36F76-EDA0-4D98-83B0-FDA725ADCBFD}"/>
          </ac:spMkLst>
        </pc:spChg>
        <pc:picChg chg="mod">
          <ac:chgData name="Anastasia Galvin" userId="2d39f159-777b-4bad-8899-bf8dfc77b0ad" providerId="ADAL" clId="{037B3DD8-0F3B-4871-94DA-A7EA581E9988}" dt="2021-03-10T11:00:41.120" v="51"/>
          <ac:picMkLst>
            <pc:docMk/>
            <pc:sldMk cId="0" sldId="263"/>
            <ac:picMk id="21508" creationId="{13C4DF02-573B-4DED-8734-C55E3E4D17E9}"/>
          </ac:picMkLst>
        </pc:picChg>
      </pc:sldChg>
      <pc:sldChg chg="modSp del modNotes">
        <pc:chgData name="Anastasia Galvin" userId="2d39f159-777b-4bad-8899-bf8dfc77b0ad" providerId="ADAL" clId="{037B3DD8-0F3B-4871-94DA-A7EA581E9988}" dt="2021-03-10T11:48:52.807" v="3532" actId="47"/>
        <pc:sldMkLst>
          <pc:docMk/>
          <pc:sldMk cId="0" sldId="264"/>
        </pc:sldMkLst>
        <pc:spChg chg="mod">
          <ac:chgData name="Anastasia Galvin" userId="2d39f159-777b-4bad-8899-bf8dfc77b0ad" providerId="ADAL" clId="{037B3DD8-0F3B-4871-94DA-A7EA581E9988}" dt="2021-03-10T11:00:41.120" v="51"/>
          <ac:spMkLst>
            <pc:docMk/>
            <pc:sldMk cId="0" sldId="264"/>
            <ac:spMk id="4" creationId="{AB7804D7-7A01-4681-BDDD-907E1C642706}"/>
          </ac:spMkLst>
        </pc:spChg>
        <pc:spChg chg="mod">
          <ac:chgData name="Anastasia Galvin" userId="2d39f159-777b-4bad-8899-bf8dfc77b0ad" providerId="ADAL" clId="{037B3DD8-0F3B-4871-94DA-A7EA581E9988}" dt="2021-03-10T11:00:41.120" v="51"/>
          <ac:spMkLst>
            <pc:docMk/>
            <pc:sldMk cId="0" sldId="264"/>
            <ac:spMk id="13314" creationId="{1DEF5CFA-ABAB-484D-9450-518CD066B863}"/>
          </ac:spMkLst>
        </pc:spChg>
        <pc:spChg chg="mod">
          <ac:chgData name="Anastasia Galvin" userId="2d39f159-777b-4bad-8899-bf8dfc77b0ad" providerId="ADAL" clId="{037B3DD8-0F3B-4871-94DA-A7EA581E9988}" dt="2021-03-10T11:00:41.120" v="51"/>
          <ac:spMkLst>
            <pc:docMk/>
            <pc:sldMk cId="0" sldId="264"/>
            <ac:spMk id="95235" creationId="{BB0CFB5D-36F0-44F3-8BB4-AFE61A0346EE}"/>
          </ac:spMkLst>
        </pc:spChg>
        <pc:picChg chg="mod">
          <ac:chgData name="Anastasia Galvin" userId="2d39f159-777b-4bad-8899-bf8dfc77b0ad" providerId="ADAL" clId="{037B3DD8-0F3B-4871-94DA-A7EA581E9988}" dt="2021-03-10T11:00:41.120" v="51"/>
          <ac:picMkLst>
            <pc:docMk/>
            <pc:sldMk cId="0" sldId="264"/>
            <ac:picMk id="13316" creationId="{B90EA093-5AEB-4666-B929-774DF82AAEA8}"/>
          </ac:picMkLst>
        </pc:picChg>
      </pc:sldChg>
      <pc:sldChg chg="modSp del modNotes">
        <pc:chgData name="Anastasia Galvin" userId="2d39f159-777b-4bad-8899-bf8dfc77b0ad" providerId="ADAL" clId="{037B3DD8-0F3B-4871-94DA-A7EA581E9988}" dt="2021-03-10T15:21:33.228" v="8889" actId="47"/>
        <pc:sldMkLst>
          <pc:docMk/>
          <pc:sldMk cId="0" sldId="265"/>
        </pc:sldMkLst>
        <pc:spChg chg="mod">
          <ac:chgData name="Anastasia Galvin" userId="2d39f159-777b-4bad-8899-bf8dfc77b0ad" providerId="ADAL" clId="{037B3DD8-0F3B-4871-94DA-A7EA581E9988}" dt="2021-03-10T11:00:41.120" v="51"/>
          <ac:spMkLst>
            <pc:docMk/>
            <pc:sldMk cId="0" sldId="265"/>
            <ac:spMk id="19458" creationId="{18CE56D8-1F8E-479B-9ED6-D1E60F54F1A7}"/>
          </ac:spMkLst>
        </pc:spChg>
        <pc:spChg chg="mod">
          <ac:chgData name="Anastasia Galvin" userId="2d39f159-777b-4bad-8899-bf8dfc77b0ad" providerId="ADAL" clId="{037B3DD8-0F3B-4871-94DA-A7EA581E9988}" dt="2021-03-10T11:00:41.120" v="51"/>
          <ac:spMkLst>
            <pc:docMk/>
            <pc:sldMk cId="0" sldId="265"/>
            <ac:spMk id="19460" creationId="{F496D640-7843-4FB6-9757-D9127669446E}"/>
          </ac:spMkLst>
        </pc:spChg>
        <pc:spChg chg="mod">
          <ac:chgData name="Anastasia Galvin" userId="2d39f159-777b-4bad-8899-bf8dfc77b0ad" providerId="ADAL" clId="{037B3DD8-0F3B-4871-94DA-A7EA581E9988}" dt="2021-03-10T11:00:41.120" v="51"/>
          <ac:spMkLst>
            <pc:docMk/>
            <pc:sldMk cId="0" sldId="265"/>
            <ac:spMk id="19462" creationId="{05CE5A05-86D0-4A46-AA53-615E86AB03F9}"/>
          </ac:spMkLst>
        </pc:spChg>
        <pc:spChg chg="mod">
          <ac:chgData name="Anastasia Galvin" userId="2d39f159-777b-4bad-8899-bf8dfc77b0ad" providerId="ADAL" clId="{037B3DD8-0F3B-4871-94DA-A7EA581E9988}" dt="2021-03-10T11:00:41.120" v="51"/>
          <ac:spMkLst>
            <pc:docMk/>
            <pc:sldMk cId="0" sldId="265"/>
            <ac:spMk id="96259" creationId="{2B1F4D14-04A5-445B-B941-D270B0B439E0}"/>
          </ac:spMkLst>
        </pc:spChg>
        <pc:picChg chg="mod">
          <ac:chgData name="Anastasia Galvin" userId="2d39f159-777b-4bad-8899-bf8dfc77b0ad" providerId="ADAL" clId="{037B3DD8-0F3B-4871-94DA-A7EA581E9988}" dt="2021-03-10T11:00:41.120" v="51"/>
          <ac:picMkLst>
            <pc:docMk/>
            <pc:sldMk cId="0" sldId="265"/>
            <ac:picMk id="19461" creationId="{16C2CCC8-22CD-4725-8BC9-0A560AA2EE8C}"/>
          </ac:picMkLst>
        </pc:picChg>
      </pc:sldChg>
      <pc:sldChg chg="modSp del modNotes">
        <pc:chgData name="Anastasia Galvin" userId="2d39f159-777b-4bad-8899-bf8dfc77b0ad" providerId="ADAL" clId="{037B3DD8-0F3B-4871-94DA-A7EA581E9988}" dt="2021-03-10T15:21:47.767" v="8892" actId="47"/>
        <pc:sldMkLst>
          <pc:docMk/>
          <pc:sldMk cId="0" sldId="266"/>
        </pc:sldMkLst>
        <pc:spChg chg="mod">
          <ac:chgData name="Anastasia Galvin" userId="2d39f159-777b-4bad-8899-bf8dfc77b0ad" providerId="ADAL" clId="{037B3DD8-0F3B-4871-94DA-A7EA581E9988}" dt="2021-03-10T11:00:41.120" v="51"/>
          <ac:spMkLst>
            <pc:docMk/>
            <pc:sldMk cId="0" sldId="266"/>
            <ac:spMk id="25602" creationId="{0C1592F8-0000-4D01-A4EB-C515FA8C39AD}"/>
          </ac:spMkLst>
        </pc:spChg>
        <pc:spChg chg="mod">
          <ac:chgData name="Anastasia Galvin" userId="2d39f159-777b-4bad-8899-bf8dfc77b0ad" providerId="ADAL" clId="{037B3DD8-0F3B-4871-94DA-A7EA581E9988}" dt="2021-03-10T11:00:41.120" v="51"/>
          <ac:spMkLst>
            <pc:docMk/>
            <pc:sldMk cId="0" sldId="266"/>
            <ac:spMk id="25605" creationId="{73D16E13-9521-41E5-9610-0EF9D7F574D1}"/>
          </ac:spMkLst>
        </pc:spChg>
        <pc:spChg chg="mod">
          <ac:chgData name="Anastasia Galvin" userId="2d39f159-777b-4bad-8899-bf8dfc77b0ad" providerId="ADAL" clId="{037B3DD8-0F3B-4871-94DA-A7EA581E9988}" dt="2021-03-10T11:00:41.120" v="51"/>
          <ac:spMkLst>
            <pc:docMk/>
            <pc:sldMk cId="0" sldId="266"/>
            <ac:spMk id="97283" creationId="{2FE253D4-65EE-4A7C-845E-70B155970215}"/>
          </ac:spMkLst>
        </pc:spChg>
        <pc:picChg chg="mod">
          <ac:chgData name="Anastasia Galvin" userId="2d39f159-777b-4bad-8899-bf8dfc77b0ad" providerId="ADAL" clId="{037B3DD8-0F3B-4871-94DA-A7EA581E9988}" dt="2021-03-10T11:00:41.120" v="51"/>
          <ac:picMkLst>
            <pc:docMk/>
            <pc:sldMk cId="0" sldId="266"/>
            <ac:picMk id="25604" creationId="{63BBE7F7-53FD-4081-9739-38021EF56051}"/>
          </ac:picMkLst>
        </pc:picChg>
      </pc:sldChg>
      <pc:sldChg chg="modSp del modNotes">
        <pc:chgData name="Anastasia Galvin" userId="2d39f159-777b-4bad-8899-bf8dfc77b0ad" providerId="ADAL" clId="{037B3DD8-0F3B-4871-94DA-A7EA581E9988}" dt="2021-03-10T15:21:49.103" v="8893" actId="47"/>
        <pc:sldMkLst>
          <pc:docMk/>
          <pc:sldMk cId="0" sldId="267"/>
        </pc:sldMkLst>
        <pc:spChg chg="mod">
          <ac:chgData name="Anastasia Galvin" userId="2d39f159-777b-4bad-8899-bf8dfc77b0ad" providerId="ADAL" clId="{037B3DD8-0F3B-4871-94DA-A7EA581E9988}" dt="2021-03-10T11:00:41.120" v="51"/>
          <ac:spMkLst>
            <pc:docMk/>
            <pc:sldMk cId="0" sldId="267"/>
            <ac:spMk id="27650" creationId="{A8DE16B6-A5C7-4556-9575-5DB833647EE4}"/>
          </ac:spMkLst>
        </pc:spChg>
        <pc:spChg chg="mod">
          <ac:chgData name="Anastasia Galvin" userId="2d39f159-777b-4bad-8899-bf8dfc77b0ad" providerId="ADAL" clId="{037B3DD8-0F3B-4871-94DA-A7EA581E9988}" dt="2021-03-10T11:00:41.120" v="51"/>
          <ac:spMkLst>
            <pc:docMk/>
            <pc:sldMk cId="0" sldId="267"/>
            <ac:spMk id="27653" creationId="{091AFDB2-4485-4033-A3D0-0D429153524C}"/>
          </ac:spMkLst>
        </pc:spChg>
        <pc:spChg chg="mod">
          <ac:chgData name="Anastasia Galvin" userId="2d39f159-777b-4bad-8899-bf8dfc77b0ad" providerId="ADAL" clId="{037B3DD8-0F3B-4871-94DA-A7EA581E9988}" dt="2021-03-10T11:00:41.120" v="51"/>
          <ac:spMkLst>
            <pc:docMk/>
            <pc:sldMk cId="0" sldId="267"/>
            <ac:spMk id="98308" creationId="{A4B0CABD-37B0-47C1-9126-70D7E287F6C2}"/>
          </ac:spMkLst>
        </pc:spChg>
        <pc:picChg chg="mod">
          <ac:chgData name="Anastasia Galvin" userId="2d39f159-777b-4bad-8899-bf8dfc77b0ad" providerId="ADAL" clId="{037B3DD8-0F3B-4871-94DA-A7EA581E9988}" dt="2021-03-10T11:00:41.120" v="51"/>
          <ac:picMkLst>
            <pc:docMk/>
            <pc:sldMk cId="0" sldId="267"/>
            <ac:picMk id="27652" creationId="{5C4BD2AA-ECDD-4C1E-8BF8-4915286F12C2}"/>
          </ac:picMkLst>
        </pc:picChg>
      </pc:sldChg>
      <pc:sldChg chg="modSp del modNotes">
        <pc:chgData name="Anastasia Galvin" userId="2d39f159-777b-4bad-8899-bf8dfc77b0ad" providerId="ADAL" clId="{037B3DD8-0F3B-4871-94DA-A7EA581E9988}" dt="2021-03-10T15:21:49.781" v="8894" actId="47"/>
        <pc:sldMkLst>
          <pc:docMk/>
          <pc:sldMk cId="0" sldId="268"/>
        </pc:sldMkLst>
        <pc:spChg chg="mod">
          <ac:chgData name="Anastasia Galvin" userId="2d39f159-777b-4bad-8899-bf8dfc77b0ad" providerId="ADAL" clId="{037B3DD8-0F3B-4871-94DA-A7EA581E9988}" dt="2021-03-10T11:00:41.120" v="51"/>
          <ac:spMkLst>
            <pc:docMk/>
            <pc:sldMk cId="0" sldId="268"/>
            <ac:spMk id="29698" creationId="{EA381E49-D865-4E32-9ACD-EF9DD5A55BC0}"/>
          </ac:spMkLst>
        </pc:spChg>
        <pc:spChg chg="mod">
          <ac:chgData name="Anastasia Galvin" userId="2d39f159-777b-4bad-8899-bf8dfc77b0ad" providerId="ADAL" clId="{037B3DD8-0F3B-4871-94DA-A7EA581E9988}" dt="2021-03-10T11:00:41.120" v="51"/>
          <ac:spMkLst>
            <pc:docMk/>
            <pc:sldMk cId="0" sldId="268"/>
            <ac:spMk id="99331" creationId="{64E3F53F-BAF4-4EAC-A6C1-DFA6F075BB9B}"/>
          </ac:spMkLst>
        </pc:spChg>
        <pc:picChg chg="mod">
          <ac:chgData name="Anastasia Galvin" userId="2d39f159-777b-4bad-8899-bf8dfc77b0ad" providerId="ADAL" clId="{037B3DD8-0F3B-4871-94DA-A7EA581E9988}" dt="2021-03-10T11:00:41.120" v="51"/>
          <ac:picMkLst>
            <pc:docMk/>
            <pc:sldMk cId="0" sldId="268"/>
            <ac:picMk id="29700" creationId="{172B019D-7915-48DB-A18F-9A846A23A7BB}"/>
          </ac:picMkLst>
        </pc:picChg>
      </pc:sldChg>
      <pc:sldChg chg="modSp del modNotes">
        <pc:chgData name="Anastasia Galvin" userId="2d39f159-777b-4bad-8899-bf8dfc77b0ad" providerId="ADAL" clId="{037B3DD8-0F3B-4871-94DA-A7EA581E9988}" dt="2021-03-10T15:21:50.383" v="8895" actId="47"/>
        <pc:sldMkLst>
          <pc:docMk/>
          <pc:sldMk cId="0" sldId="269"/>
        </pc:sldMkLst>
        <pc:spChg chg="mod">
          <ac:chgData name="Anastasia Galvin" userId="2d39f159-777b-4bad-8899-bf8dfc77b0ad" providerId="ADAL" clId="{037B3DD8-0F3B-4871-94DA-A7EA581E9988}" dt="2021-03-10T11:00:41.120" v="51"/>
          <ac:spMkLst>
            <pc:docMk/>
            <pc:sldMk cId="0" sldId="269"/>
            <ac:spMk id="31746" creationId="{F1AF44F8-43C9-4A6E-B4F6-D1163FDA5568}"/>
          </ac:spMkLst>
        </pc:spChg>
        <pc:spChg chg="mod">
          <ac:chgData name="Anastasia Galvin" userId="2d39f159-777b-4bad-8899-bf8dfc77b0ad" providerId="ADAL" clId="{037B3DD8-0F3B-4871-94DA-A7EA581E9988}" dt="2021-03-10T11:00:41.120" v="51"/>
          <ac:spMkLst>
            <pc:docMk/>
            <pc:sldMk cId="0" sldId="269"/>
            <ac:spMk id="31749" creationId="{169D23C8-9612-405C-9EBA-50EE4B30D44A}"/>
          </ac:spMkLst>
        </pc:spChg>
        <pc:spChg chg="mod">
          <ac:chgData name="Anastasia Galvin" userId="2d39f159-777b-4bad-8899-bf8dfc77b0ad" providerId="ADAL" clId="{037B3DD8-0F3B-4871-94DA-A7EA581E9988}" dt="2021-03-10T11:00:41.120" v="51"/>
          <ac:spMkLst>
            <pc:docMk/>
            <pc:sldMk cId="0" sldId="269"/>
            <ac:spMk id="100356" creationId="{D46050D5-911A-4CE7-B65B-8BD29297A18E}"/>
          </ac:spMkLst>
        </pc:spChg>
        <pc:picChg chg="mod">
          <ac:chgData name="Anastasia Galvin" userId="2d39f159-777b-4bad-8899-bf8dfc77b0ad" providerId="ADAL" clId="{037B3DD8-0F3B-4871-94DA-A7EA581E9988}" dt="2021-03-10T11:00:41.120" v="51"/>
          <ac:picMkLst>
            <pc:docMk/>
            <pc:sldMk cId="0" sldId="269"/>
            <ac:picMk id="31748" creationId="{5F12A1FC-D324-4B10-9B0F-0EEEC5A2BEEF}"/>
          </ac:picMkLst>
        </pc:picChg>
      </pc:sldChg>
      <pc:sldChg chg="modSp del modNotes">
        <pc:chgData name="Anastasia Galvin" userId="2d39f159-777b-4bad-8899-bf8dfc77b0ad" providerId="ADAL" clId="{037B3DD8-0F3B-4871-94DA-A7EA581E9988}" dt="2021-03-10T15:21:51.472" v="8897" actId="47"/>
        <pc:sldMkLst>
          <pc:docMk/>
          <pc:sldMk cId="0" sldId="270"/>
        </pc:sldMkLst>
        <pc:spChg chg="mod">
          <ac:chgData name="Anastasia Galvin" userId="2d39f159-777b-4bad-8899-bf8dfc77b0ad" providerId="ADAL" clId="{037B3DD8-0F3B-4871-94DA-A7EA581E9988}" dt="2021-03-10T11:00:41.120" v="51"/>
          <ac:spMkLst>
            <pc:docMk/>
            <pc:sldMk cId="0" sldId="270"/>
            <ac:spMk id="35842" creationId="{CC6F4CE3-B5F2-4BC2-ADF0-CB1885A1B04F}"/>
          </ac:spMkLst>
        </pc:spChg>
        <pc:spChg chg="mod">
          <ac:chgData name="Anastasia Galvin" userId="2d39f159-777b-4bad-8899-bf8dfc77b0ad" providerId="ADAL" clId="{037B3DD8-0F3B-4871-94DA-A7EA581E9988}" dt="2021-03-10T11:00:41.120" v="51"/>
          <ac:spMkLst>
            <pc:docMk/>
            <pc:sldMk cId="0" sldId="270"/>
            <ac:spMk id="101379" creationId="{0956C176-2C33-4019-B80D-5270F452D9C3}"/>
          </ac:spMkLst>
        </pc:spChg>
      </pc:sldChg>
      <pc:sldChg chg="modSp add del modNotes">
        <pc:chgData name="Anastasia Galvin" userId="2d39f159-777b-4bad-8899-bf8dfc77b0ad" providerId="ADAL" clId="{037B3DD8-0F3B-4871-94DA-A7EA581E9988}" dt="2021-03-10T15:21:52.431" v="8898" actId="47"/>
        <pc:sldMkLst>
          <pc:docMk/>
          <pc:sldMk cId="0" sldId="271"/>
        </pc:sldMkLst>
        <pc:spChg chg="mod">
          <ac:chgData name="Anastasia Galvin" userId="2d39f159-777b-4bad-8899-bf8dfc77b0ad" providerId="ADAL" clId="{037B3DD8-0F3B-4871-94DA-A7EA581E9988}" dt="2021-03-10T11:00:41.120" v="51"/>
          <ac:spMkLst>
            <pc:docMk/>
            <pc:sldMk cId="0" sldId="271"/>
            <ac:spMk id="6" creationId="{3C8ADCBC-A627-4502-B0AF-A4573B93D06C}"/>
          </ac:spMkLst>
        </pc:spChg>
        <pc:spChg chg="mod">
          <ac:chgData name="Anastasia Galvin" userId="2d39f159-777b-4bad-8899-bf8dfc77b0ad" providerId="ADAL" clId="{037B3DD8-0F3B-4871-94DA-A7EA581E9988}" dt="2021-03-10T11:00:41.120" v="51"/>
          <ac:spMkLst>
            <pc:docMk/>
            <pc:sldMk cId="0" sldId="271"/>
            <ac:spMk id="37890" creationId="{FCE54BA3-68C0-4C25-8B58-64EAA80E40A7}"/>
          </ac:spMkLst>
        </pc:spChg>
      </pc:sldChg>
      <pc:sldChg chg="modSp del modNotes">
        <pc:chgData name="Anastasia Galvin" userId="2d39f159-777b-4bad-8899-bf8dfc77b0ad" providerId="ADAL" clId="{037B3DD8-0F3B-4871-94DA-A7EA581E9988}" dt="2021-03-10T15:19:45.766" v="8884" actId="47"/>
        <pc:sldMkLst>
          <pc:docMk/>
          <pc:sldMk cId="0" sldId="272"/>
        </pc:sldMkLst>
        <pc:spChg chg="mod">
          <ac:chgData name="Anastasia Galvin" userId="2d39f159-777b-4bad-8899-bf8dfc77b0ad" providerId="ADAL" clId="{037B3DD8-0F3B-4871-94DA-A7EA581E9988}" dt="2021-03-10T11:00:41.120" v="51"/>
          <ac:spMkLst>
            <pc:docMk/>
            <pc:sldMk cId="0" sldId="272"/>
            <ac:spMk id="11266" creationId="{ABF03D57-D03E-4857-9396-781A2E78E96C}"/>
          </ac:spMkLst>
        </pc:spChg>
        <pc:picChg chg="mod">
          <ac:chgData name="Anastasia Galvin" userId="2d39f159-777b-4bad-8899-bf8dfc77b0ad" providerId="ADAL" clId="{037B3DD8-0F3B-4871-94DA-A7EA581E9988}" dt="2021-03-10T11:00:41.120" v="51"/>
          <ac:picMkLst>
            <pc:docMk/>
            <pc:sldMk cId="0" sldId="272"/>
            <ac:picMk id="11267" creationId="{1EBE0AAB-5B32-400E-BA1E-BFA539AB52D9}"/>
          </ac:picMkLst>
        </pc:picChg>
        <pc:picChg chg="mod">
          <ac:chgData name="Anastasia Galvin" userId="2d39f159-777b-4bad-8899-bf8dfc77b0ad" providerId="ADAL" clId="{037B3DD8-0F3B-4871-94DA-A7EA581E9988}" dt="2021-03-10T11:00:41.120" v="51"/>
          <ac:picMkLst>
            <pc:docMk/>
            <pc:sldMk cId="0" sldId="272"/>
            <ac:picMk id="11268" creationId="{4871E1C4-5424-4211-A538-FDB2EFFB9B49}"/>
          </ac:picMkLst>
        </pc:picChg>
      </pc:sldChg>
      <pc:sldChg chg="modSp del modNotes">
        <pc:chgData name="Anastasia Galvin" userId="2d39f159-777b-4bad-8899-bf8dfc77b0ad" providerId="ADAL" clId="{037B3DD8-0F3B-4871-94DA-A7EA581E9988}" dt="2021-03-10T15:21:31.410" v="8888" actId="47"/>
        <pc:sldMkLst>
          <pc:docMk/>
          <pc:sldMk cId="0" sldId="273"/>
        </pc:sldMkLst>
        <pc:spChg chg="mod">
          <ac:chgData name="Anastasia Galvin" userId="2d39f159-777b-4bad-8899-bf8dfc77b0ad" providerId="ADAL" clId="{037B3DD8-0F3B-4871-94DA-A7EA581E9988}" dt="2021-03-10T11:00:41.120" v="51"/>
          <ac:spMkLst>
            <pc:docMk/>
            <pc:sldMk cId="0" sldId="273"/>
            <ac:spMk id="17410" creationId="{516C9128-E9E7-456A-BA81-30EF3AE0ABD7}"/>
          </ac:spMkLst>
        </pc:spChg>
        <pc:spChg chg="mod">
          <ac:chgData name="Anastasia Galvin" userId="2d39f159-777b-4bad-8899-bf8dfc77b0ad" providerId="ADAL" clId="{037B3DD8-0F3B-4871-94DA-A7EA581E9988}" dt="2021-03-10T11:00:41.120" v="51"/>
          <ac:spMkLst>
            <pc:docMk/>
            <pc:sldMk cId="0" sldId="273"/>
            <ac:spMk id="17413" creationId="{3ABBDDD1-78AF-4516-B884-C2B682DCB9C1}"/>
          </ac:spMkLst>
        </pc:spChg>
        <pc:spChg chg="mod">
          <ac:chgData name="Anastasia Galvin" userId="2d39f159-777b-4bad-8899-bf8dfc77b0ad" providerId="ADAL" clId="{037B3DD8-0F3B-4871-94DA-A7EA581E9988}" dt="2021-03-10T11:00:41.120" v="51"/>
          <ac:spMkLst>
            <pc:docMk/>
            <pc:sldMk cId="0" sldId="273"/>
            <ac:spMk id="95235" creationId="{22D5EC61-03FD-4DC1-A711-0F3C405348B3}"/>
          </ac:spMkLst>
        </pc:spChg>
        <pc:picChg chg="mod">
          <ac:chgData name="Anastasia Galvin" userId="2d39f159-777b-4bad-8899-bf8dfc77b0ad" providerId="ADAL" clId="{037B3DD8-0F3B-4871-94DA-A7EA581E9988}" dt="2021-03-10T11:00:41.120" v="51"/>
          <ac:picMkLst>
            <pc:docMk/>
            <pc:sldMk cId="0" sldId="273"/>
            <ac:picMk id="17412" creationId="{794EFA74-6796-42D4-B2F1-2FA092AB59F4}"/>
          </ac:picMkLst>
        </pc:picChg>
      </pc:sldChg>
      <pc:sldChg chg="modSp del mod modNotes">
        <pc:chgData name="Anastasia Galvin" userId="2d39f159-777b-4bad-8899-bf8dfc77b0ad" providerId="ADAL" clId="{037B3DD8-0F3B-4871-94DA-A7EA581E9988}" dt="2021-03-10T15:21:29.874" v="8887" actId="47"/>
        <pc:sldMkLst>
          <pc:docMk/>
          <pc:sldMk cId="0" sldId="274"/>
        </pc:sldMkLst>
        <pc:spChg chg="mod">
          <ac:chgData name="Anastasia Galvin" userId="2d39f159-777b-4bad-8899-bf8dfc77b0ad" providerId="ADAL" clId="{037B3DD8-0F3B-4871-94DA-A7EA581E9988}" dt="2021-03-10T15:21:24.108" v="8885" actId="6549"/>
          <ac:spMkLst>
            <pc:docMk/>
            <pc:sldMk cId="0" sldId="274"/>
            <ac:spMk id="2" creationId="{47E0114A-A3CF-4AAB-BE98-4A73A19BD5DC}"/>
          </ac:spMkLst>
        </pc:spChg>
        <pc:spChg chg="mod">
          <ac:chgData name="Anastasia Galvin" userId="2d39f159-777b-4bad-8899-bf8dfc77b0ad" providerId="ADAL" clId="{037B3DD8-0F3B-4871-94DA-A7EA581E9988}" dt="2021-03-10T11:00:41.120" v="51"/>
          <ac:spMkLst>
            <pc:docMk/>
            <pc:sldMk cId="0" sldId="274"/>
            <ac:spMk id="15363" creationId="{CDD65743-0CE6-4A83-B4D0-ADA6FDE8CD4C}"/>
          </ac:spMkLst>
        </pc:spChg>
      </pc:sldChg>
      <pc:sldChg chg="add del modNotes">
        <pc:chgData name="Anastasia Galvin" userId="2d39f159-777b-4bad-8899-bf8dfc77b0ad" providerId="ADAL" clId="{037B3DD8-0F3B-4871-94DA-A7EA581E9988}" dt="2021-03-10T16:58:56.768" v="12926"/>
        <pc:sldMkLst>
          <pc:docMk/>
          <pc:sldMk cId="4099932751" sldId="275"/>
        </pc:sldMkLst>
      </pc:sldChg>
      <pc:sldChg chg="delSp modSp add mod setBg delDesignElem modNotes modNotesTx">
        <pc:chgData name="Anastasia Galvin" userId="2d39f159-777b-4bad-8899-bf8dfc77b0ad" providerId="ADAL" clId="{037B3DD8-0F3B-4871-94DA-A7EA581E9988}" dt="2021-03-10T16:58:56.768" v="12926"/>
        <pc:sldMkLst>
          <pc:docMk/>
          <pc:sldMk cId="4268625434" sldId="276"/>
        </pc:sldMkLst>
        <pc:spChg chg="mod">
          <ac:chgData name="Anastasia Galvin" userId="2d39f159-777b-4bad-8899-bf8dfc77b0ad" providerId="ADAL" clId="{037B3DD8-0F3B-4871-94DA-A7EA581E9988}" dt="2021-03-10T11:02:22.502" v="87" actId="14100"/>
          <ac:spMkLst>
            <pc:docMk/>
            <pc:sldMk cId="4268625434" sldId="276"/>
            <ac:spMk id="2" creationId="{988CCF1A-8222-418A-92C3-7BE65D4BB50A}"/>
          </ac:spMkLst>
        </pc:spChg>
        <pc:spChg chg="mod">
          <ac:chgData name="Anastasia Galvin" userId="2d39f159-777b-4bad-8899-bf8dfc77b0ad" providerId="ADAL" clId="{037B3DD8-0F3B-4871-94DA-A7EA581E9988}" dt="2021-03-10T11:02:28.263" v="89" actId="27636"/>
          <ac:spMkLst>
            <pc:docMk/>
            <pc:sldMk cId="4268625434" sldId="276"/>
            <ac:spMk id="3" creationId="{20515B84-F225-453E-BA53-DA009EF504AC}"/>
          </ac:spMkLst>
        </pc:spChg>
        <pc:picChg chg="del">
          <ac:chgData name="Anastasia Galvin" userId="2d39f159-777b-4bad-8899-bf8dfc77b0ad" providerId="ADAL" clId="{037B3DD8-0F3B-4871-94DA-A7EA581E9988}" dt="2021-03-10T11:02:12.210" v="62"/>
          <ac:picMkLst>
            <pc:docMk/>
            <pc:sldMk cId="4268625434" sldId="276"/>
            <ac:picMk id="71" creationId="{54DDEBDD-D8BD-41A6-8A0D-B00E3768B0F9}"/>
          </ac:picMkLst>
        </pc:picChg>
      </pc:sldChg>
      <pc:sldChg chg="modSp add mod modNotes modNotesTx">
        <pc:chgData name="Anastasia Galvin" userId="2d39f159-777b-4bad-8899-bf8dfc77b0ad" providerId="ADAL" clId="{037B3DD8-0F3B-4871-94DA-A7EA581E9988}" dt="2021-03-10T16:58:56.768" v="12926"/>
        <pc:sldMkLst>
          <pc:docMk/>
          <pc:sldMk cId="1204048092" sldId="277"/>
        </pc:sldMkLst>
        <pc:spChg chg="mod">
          <ac:chgData name="Anastasia Galvin" userId="2d39f159-777b-4bad-8899-bf8dfc77b0ad" providerId="ADAL" clId="{037B3DD8-0F3B-4871-94DA-A7EA581E9988}" dt="2021-03-10T11:02:37.060" v="109" actId="20577"/>
          <ac:spMkLst>
            <pc:docMk/>
            <pc:sldMk cId="1204048092" sldId="277"/>
            <ac:spMk id="2" creationId="{988CCF1A-8222-418A-92C3-7BE65D4BB50A}"/>
          </ac:spMkLst>
        </pc:spChg>
      </pc:sldChg>
      <pc:sldChg chg="addSp delSp modSp new mod setBg modNotes modNotesTx">
        <pc:chgData name="Anastasia Galvin" userId="2d39f159-777b-4bad-8899-bf8dfc77b0ad" providerId="ADAL" clId="{037B3DD8-0F3B-4871-94DA-A7EA581E9988}" dt="2021-03-10T16:58:56.768" v="12926"/>
        <pc:sldMkLst>
          <pc:docMk/>
          <pc:sldMk cId="1891486011" sldId="278"/>
        </pc:sldMkLst>
        <pc:spChg chg="mod">
          <ac:chgData name="Anastasia Galvin" userId="2d39f159-777b-4bad-8899-bf8dfc77b0ad" providerId="ADAL" clId="{037B3DD8-0F3B-4871-94DA-A7EA581E9988}" dt="2021-03-10T12:40:12.863" v="4073" actId="14100"/>
          <ac:spMkLst>
            <pc:docMk/>
            <pc:sldMk cId="1891486011" sldId="278"/>
            <ac:spMk id="2" creationId="{11247997-F146-43F2-AC35-CF9124DEAE4F}"/>
          </ac:spMkLst>
        </pc:spChg>
        <pc:spChg chg="mod">
          <ac:chgData name="Anastasia Galvin" userId="2d39f159-777b-4bad-8899-bf8dfc77b0ad" providerId="ADAL" clId="{037B3DD8-0F3B-4871-94DA-A7EA581E9988}" dt="2021-03-10T12:40:30.600" v="4084" actId="27636"/>
          <ac:spMkLst>
            <pc:docMk/>
            <pc:sldMk cId="1891486011" sldId="278"/>
            <ac:spMk id="3" creationId="{6999DCDD-469A-49D5-9113-0F57F1641E84}"/>
          </ac:spMkLst>
        </pc:spChg>
        <pc:spChg chg="add del">
          <ac:chgData name="Anastasia Galvin" userId="2d39f159-777b-4bad-8899-bf8dfc77b0ad" providerId="ADAL" clId="{037B3DD8-0F3B-4871-94DA-A7EA581E9988}" dt="2021-03-10T12:39:54.397" v="4067" actId="26606"/>
          <ac:spMkLst>
            <pc:docMk/>
            <pc:sldMk cId="1891486011" sldId="278"/>
            <ac:spMk id="71" creationId="{3CD9DF72-87A3-404E-A828-84CBF11A8303}"/>
          </ac:spMkLst>
        </pc:spChg>
        <pc:picChg chg="add mod ord">
          <ac:chgData name="Anastasia Galvin" userId="2d39f159-777b-4bad-8899-bf8dfc77b0ad" providerId="ADAL" clId="{037B3DD8-0F3B-4871-94DA-A7EA581E9988}" dt="2021-03-10T12:40:01.194" v="4069" actId="2711"/>
          <ac:picMkLst>
            <pc:docMk/>
            <pc:sldMk cId="1891486011" sldId="278"/>
            <ac:picMk id="1026" creationId="{871C6383-A74E-4F23-AD0B-C8AA33007D99}"/>
          </ac:picMkLst>
        </pc:picChg>
        <pc:picChg chg="add mod">
          <ac:chgData name="Anastasia Galvin" userId="2d39f159-777b-4bad-8899-bf8dfc77b0ad" providerId="ADAL" clId="{037B3DD8-0F3B-4871-94DA-A7EA581E9988}" dt="2021-03-10T12:40:01.194" v="4069" actId="2711"/>
          <ac:picMkLst>
            <pc:docMk/>
            <pc:sldMk cId="1891486011" sldId="278"/>
            <ac:picMk id="1028" creationId="{54DDEBDD-D8BD-41A6-8A0D-B00E3768B0F9}"/>
          </ac:picMkLst>
        </pc:picChg>
        <pc:cxnChg chg="add del">
          <ac:chgData name="Anastasia Galvin" userId="2d39f159-777b-4bad-8899-bf8dfc77b0ad" providerId="ADAL" clId="{037B3DD8-0F3B-4871-94DA-A7EA581E9988}" dt="2021-03-10T12:39:54.397" v="4067" actId="26606"/>
          <ac:cxnSpMkLst>
            <pc:docMk/>
            <pc:sldMk cId="1891486011" sldId="278"/>
            <ac:cxnSpMk id="73" creationId="{20E3A342-4D61-4E3F-AF90-1AB42AEB96CC}"/>
          </ac:cxnSpMkLst>
        </pc:cxnChg>
      </pc:sldChg>
      <pc:sldChg chg="addSp delSp modSp new mod setBg setClrOvrMap modNotes modNotesTx">
        <pc:chgData name="Anastasia Galvin" userId="2d39f159-777b-4bad-8899-bf8dfc77b0ad" providerId="ADAL" clId="{037B3DD8-0F3B-4871-94DA-A7EA581E9988}" dt="2021-03-10T16:58:56.768" v="12926"/>
        <pc:sldMkLst>
          <pc:docMk/>
          <pc:sldMk cId="2575018275" sldId="279"/>
        </pc:sldMkLst>
        <pc:spChg chg="mod">
          <ac:chgData name="Anastasia Galvin" userId="2d39f159-777b-4bad-8899-bf8dfc77b0ad" providerId="ADAL" clId="{037B3DD8-0F3B-4871-94DA-A7EA581E9988}" dt="2021-03-10T12:53:55.250" v="4568" actId="122"/>
          <ac:spMkLst>
            <pc:docMk/>
            <pc:sldMk cId="2575018275" sldId="279"/>
            <ac:spMk id="2" creationId="{B1F1A47C-E868-4399-8675-E8ACD480DF63}"/>
          </ac:spMkLst>
        </pc:spChg>
        <pc:spChg chg="mod">
          <ac:chgData name="Anastasia Galvin" userId="2d39f159-777b-4bad-8899-bf8dfc77b0ad" providerId="ADAL" clId="{037B3DD8-0F3B-4871-94DA-A7EA581E9988}" dt="2021-03-10T12:54:11.160" v="4576" actId="27636"/>
          <ac:spMkLst>
            <pc:docMk/>
            <pc:sldMk cId="2575018275" sldId="279"/>
            <ac:spMk id="3" creationId="{963AC666-0E4E-4558-92C5-8D8A6942210F}"/>
          </ac:spMkLst>
        </pc:spChg>
        <pc:spChg chg="add del">
          <ac:chgData name="Anastasia Galvin" userId="2d39f159-777b-4bad-8899-bf8dfc77b0ad" providerId="ADAL" clId="{037B3DD8-0F3B-4871-94DA-A7EA581E9988}" dt="2021-03-10T12:53:35.886" v="4554" actId="26606"/>
          <ac:spMkLst>
            <pc:docMk/>
            <pc:sldMk cId="2575018275" sldId="279"/>
            <ac:spMk id="71" creationId="{5E8D2E83-FB3A-40E7-A9E5-7AB389D612B4}"/>
          </ac:spMkLst>
        </pc:spChg>
        <pc:spChg chg="add del">
          <ac:chgData name="Anastasia Galvin" userId="2d39f159-777b-4bad-8899-bf8dfc77b0ad" providerId="ADAL" clId="{037B3DD8-0F3B-4871-94DA-A7EA581E9988}" dt="2021-03-10T12:53:39.209" v="4556" actId="26606"/>
          <ac:spMkLst>
            <pc:docMk/>
            <pc:sldMk cId="2575018275" sldId="279"/>
            <ac:spMk id="73" creationId="{3EBE8569-6AEC-4B8C-8D53-2DE337CDBA65}"/>
          </ac:spMkLst>
        </pc:spChg>
        <pc:spChg chg="add del">
          <ac:chgData name="Anastasia Galvin" userId="2d39f159-777b-4bad-8899-bf8dfc77b0ad" providerId="ADAL" clId="{037B3DD8-0F3B-4871-94DA-A7EA581E9988}" dt="2021-03-10T12:53:39.209" v="4556" actId="26606"/>
          <ac:spMkLst>
            <pc:docMk/>
            <pc:sldMk cId="2575018275" sldId="279"/>
            <ac:spMk id="75" creationId="{55D4142C-5077-457F-A6AD-3FECFDB39685}"/>
          </ac:spMkLst>
        </pc:spChg>
        <pc:spChg chg="add del">
          <ac:chgData name="Anastasia Galvin" userId="2d39f159-777b-4bad-8899-bf8dfc77b0ad" providerId="ADAL" clId="{037B3DD8-0F3B-4871-94DA-A7EA581E9988}" dt="2021-03-10T12:53:39.209" v="4556" actId="26606"/>
          <ac:spMkLst>
            <pc:docMk/>
            <pc:sldMk cId="2575018275" sldId="279"/>
            <ac:spMk id="77" creationId="{7A5F0580-5EE9-419F-96EE-B6529EF6E7D0}"/>
          </ac:spMkLst>
        </pc:spChg>
        <pc:spChg chg="add del">
          <ac:chgData name="Anastasia Galvin" userId="2d39f159-777b-4bad-8899-bf8dfc77b0ad" providerId="ADAL" clId="{037B3DD8-0F3B-4871-94DA-A7EA581E9988}" dt="2021-03-10T12:53:39.209" v="4556" actId="26606"/>
          <ac:spMkLst>
            <pc:docMk/>
            <pc:sldMk cId="2575018275" sldId="279"/>
            <ac:spMk id="2052" creationId="{8FC9BE17-9A7B-462D-AE50-3D8777387304}"/>
          </ac:spMkLst>
        </pc:spChg>
        <pc:spChg chg="add del">
          <ac:chgData name="Anastasia Galvin" userId="2d39f159-777b-4bad-8899-bf8dfc77b0ad" providerId="ADAL" clId="{037B3DD8-0F3B-4871-94DA-A7EA581E9988}" dt="2021-03-10T12:53:40.872" v="4558" actId="26606"/>
          <ac:spMkLst>
            <pc:docMk/>
            <pc:sldMk cId="2575018275" sldId="279"/>
            <ac:spMk id="2054" creationId="{F13C74B1-5B17-4795-BED0-7140497B445A}"/>
          </ac:spMkLst>
        </pc:spChg>
        <pc:spChg chg="add del">
          <ac:chgData name="Anastasia Galvin" userId="2d39f159-777b-4bad-8899-bf8dfc77b0ad" providerId="ADAL" clId="{037B3DD8-0F3B-4871-94DA-A7EA581E9988}" dt="2021-03-10T12:53:40.872" v="4558" actId="26606"/>
          <ac:spMkLst>
            <pc:docMk/>
            <pc:sldMk cId="2575018275" sldId="279"/>
            <ac:spMk id="2055" creationId="{D4974D33-8DC5-464E-8C6D-BE58F0669C17}"/>
          </ac:spMkLst>
        </pc:spChg>
        <pc:spChg chg="add del">
          <ac:chgData name="Anastasia Galvin" userId="2d39f159-777b-4bad-8899-bf8dfc77b0ad" providerId="ADAL" clId="{037B3DD8-0F3B-4871-94DA-A7EA581E9988}" dt="2021-03-10T12:53:43.154" v="4560" actId="26606"/>
          <ac:spMkLst>
            <pc:docMk/>
            <pc:sldMk cId="2575018275" sldId="279"/>
            <ac:spMk id="2057" creationId="{49CD2D09-B1BB-4DF5-9E1C-3D21B21EDEFD}"/>
          </ac:spMkLst>
        </pc:spChg>
        <pc:spChg chg="add del">
          <ac:chgData name="Anastasia Galvin" userId="2d39f159-777b-4bad-8899-bf8dfc77b0ad" providerId="ADAL" clId="{037B3DD8-0F3B-4871-94DA-A7EA581E9988}" dt="2021-03-10T12:53:43.154" v="4560" actId="26606"/>
          <ac:spMkLst>
            <pc:docMk/>
            <pc:sldMk cId="2575018275" sldId="279"/>
            <ac:spMk id="2059" creationId="{967C29FE-FD32-4AFB-AD20-DBDF5864B2D8}"/>
          </ac:spMkLst>
        </pc:spChg>
        <pc:spChg chg="add del">
          <ac:chgData name="Anastasia Galvin" userId="2d39f159-777b-4bad-8899-bf8dfc77b0ad" providerId="ADAL" clId="{037B3DD8-0F3B-4871-94DA-A7EA581E9988}" dt="2021-03-10T12:53:45.651" v="4562" actId="26606"/>
          <ac:spMkLst>
            <pc:docMk/>
            <pc:sldMk cId="2575018275" sldId="279"/>
            <ac:spMk id="2061" creationId="{CF62D2A7-8207-488C-9F46-316BA81A16C8}"/>
          </ac:spMkLst>
        </pc:spChg>
        <pc:spChg chg="add del">
          <ac:chgData name="Anastasia Galvin" userId="2d39f159-777b-4bad-8899-bf8dfc77b0ad" providerId="ADAL" clId="{037B3DD8-0F3B-4871-94DA-A7EA581E9988}" dt="2021-03-10T12:53:46.713" v="4564" actId="26606"/>
          <ac:spMkLst>
            <pc:docMk/>
            <pc:sldMk cId="2575018275" sldId="279"/>
            <ac:spMk id="2063" creationId="{5E8D2E83-FB3A-40E7-A9E5-7AB389D612B4}"/>
          </ac:spMkLst>
        </pc:spChg>
        <pc:picChg chg="add mod ord">
          <ac:chgData name="Anastasia Galvin" userId="2d39f159-777b-4bad-8899-bf8dfc77b0ad" providerId="ADAL" clId="{037B3DD8-0F3B-4871-94DA-A7EA581E9988}" dt="2021-03-10T12:53:46.779" v="4565" actId="26606"/>
          <ac:picMkLst>
            <pc:docMk/>
            <pc:sldMk cId="2575018275" sldId="279"/>
            <ac:picMk id="2050" creationId="{A64D1E4D-F2FB-45AB-8FD8-7E0A7CA61EA7}"/>
          </ac:picMkLst>
        </pc:picChg>
        <pc:picChg chg="add del">
          <ac:chgData name="Anastasia Galvin" userId="2d39f159-777b-4bad-8899-bf8dfc77b0ad" providerId="ADAL" clId="{037B3DD8-0F3B-4871-94DA-A7EA581E9988}" dt="2021-03-10T12:53:43.154" v="4560" actId="26606"/>
          <ac:picMkLst>
            <pc:docMk/>
            <pc:sldMk cId="2575018275" sldId="279"/>
            <ac:picMk id="2058" creationId="{83355637-BA71-4F63-94C9-E77BF81BDFC0}"/>
          </ac:picMkLst>
        </pc:picChg>
        <pc:picChg chg="add">
          <ac:chgData name="Anastasia Galvin" userId="2d39f159-777b-4bad-8899-bf8dfc77b0ad" providerId="ADAL" clId="{037B3DD8-0F3B-4871-94DA-A7EA581E9988}" dt="2021-03-10T12:53:46.779" v="4565" actId="26606"/>
          <ac:picMkLst>
            <pc:docMk/>
            <pc:sldMk cId="2575018275" sldId="279"/>
            <ac:picMk id="2065" creationId="{54DDEBDD-D8BD-41A6-8A0D-B00E3768B0F9}"/>
          </ac:picMkLst>
        </pc:picChg>
      </pc:sldChg>
      <pc:sldChg chg="addSp delSp modSp new mod setBg modNotes modNotesTx">
        <pc:chgData name="Anastasia Galvin" userId="2d39f159-777b-4bad-8899-bf8dfc77b0ad" providerId="ADAL" clId="{037B3DD8-0F3B-4871-94DA-A7EA581E9988}" dt="2021-03-10T16:58:56.768" v="12926"/>
        <pc:sldMkLst>
          <pc:docMk/>
          <pc:sldMk cId="1022026725" sldId="280"/>
        </pc:sldMkLst>
        <pc:spChg chg="mod">
          <ac:chgData name="Anastasia Galvin" userId="2d39f159-777b-4bad-8899-bf8dfc77b0ad" providerId="ADAL" clId="{037B3DD8-0F3B-4871-94DA-A7EA581E9988}" dt="2021-03-10T13:37:52.180" v="4757" actId="403"/>
          <ac:spMkLst>
            <pc:docMk/>
            <pc:sldMk cId="1022026725" sldId="280"/>
            <ac:spMk id="2" creationId="{E7DE4BD8-9235-47B6-9DE9-6685BF73484B}"/>
          </ac:spMkLst>
        </pc:spChg>
        <pc:spChg chg="mod">
          <ac:chgData name="Anastasia Galvin" userId="2d39f159-777b-4bad-8899-bf8dfc77b0ad" providerId="ADAL" clId="{037B3DD8-0F3B-4871-94DA-A7EA581E9988}" dt="2021-03-10T13:37:07.096" v="4749" actId="27636"/>
          <ac:spMkLst>
            <pc:docMk/>
            <pc:sldMk cId="1022026725" sldId="280"/>
            <ac:spMk id="3" creationId="{B9599463-F6E5-4B2C-AAFC-3A8AF8AAD47A}"/>
          </ac:spMkLst>
        </pc:spChg>
        <pc:spChg chg="add del">
          <ac:chgData name="Anastasia Galvin" userId="2d39f159-777b-4bad-8899-bf8dfc77b0ad" providerId="ADAL" clId="{037B3DD8-0F3B-4871-94DA-A7EA581E9988}" dt="2021-03-10T13:36:36.392" v="4727" actId="26606"/>
          <ac:spMkLst>
            <pc:docMk/>
            <pc:sldMk cId="1022026725" sldId="280"/>
            <ac:spMk id="73" creationId="{CE87234F-8712-49A7-8442-B24A2E80BE5D}"/>
          </ac:spMkLst>
        </pc:spChg>
        <pc:spChg chg="add del">
          <ac:chgData name="Anastasia Galvin" userId="2d39f159-777b-4bad-8899-bf8dfc77b0ad" providerId="ADAL" clId="{037B3DD8-0F3B-4871-94DA-A7EA581E9988}" dt="2021-03-10T13:36:36.392" v="4727" actId="26606"/>
          <ac:spMkLst>
            <pc:docMk/>
            <pc:sldMk cId="1022026725" sldId="280"/>
            <ac:spMk id="3076" creationId="{02E612C7-B066-4023-9D0A-7C54D1E33070}"/>
          </ac:spMkLst>
        </pc:spChg>
        <pc:picChg chg="add mod">
          <ac:chgData name="Anastasia Galvin" userId="2d39f159-777b-4bad-8899-bf8dfc77b0ad" providerId="ADAL" clId="{037B3DD8-0F3B-4871-94DA-A7EA581E9988}" dt="2021-03-10T13:36:49.422" v="4738" actId="2711"/>
          <ac:picMkLst>
            <pc:docMk/>
            <pc:sldMk cId="1022026725" sldId="280"/>
            <ac:picMk id="3074" creationId="{8B4FE03C-DD55-4224-8E73-285B448D1C53}"/>
          </ac:picMkLst>
        </pc:picChg>
        <pc:cxnChg chg="add del">
          <ac:chgData name="Anastasia Galvin" userId="2d39f159-777b-4bad-8899-bf8dfc77b0ad" providerId="ADAL" clId="{037B3DD8-0F3B-4871-94DA-A7EA581E9988}" dt="2021-03-10T13:36:32.679" v="4725" actId="26606"/>
          <ac:cxnSpMkLst>
            <pc:docMk/>
            <pc:sldMk cId="1022026725" sldId="280"/>
            <ac:cxnSpMk id="71" creationId="{A7F400EE-A8A5-48AF-B4D6-291B52C6F0B0}"/>
          </ac:cxnSpMkLst>
        </pc:cxnChg>
        <pc:cxnChg chg="add mod">
          <ac:chgData name="Anastasia Galvin" userId="2d39f159-777b-4bad-8899-bf8dfc77b0ad" providerId="ADAL" clId="{037B3DD8-0F3B-4871-94DA-A7EA581E9988}" dt="2021-03-10T13:36:49.422" v="4738" actId="2711"/>
          <ac:cxnSpMkLst>
            <pc:docMk/>
            <pc:sldMk cId="1022026725" sldId="280"/>
            <ac:cxnSpMk id="3078" creationId="{A7F400EE-A8A5-48AF-B4D6-291B52C6F0B0}"/>
          </ac:cxnSpMkLst>
        </pc:cxnChg>
      </pc:sldChg>
      <pc:sldChg chg="addSp delSp modSp new mod ord setBg modClrScheme setClrOvrMap chgLayout modNotes modNotesTx">
        <pc:chgData name="Anastasia Galvin" userId="2d39f159-777b-4bad-8899-bf8dfc77b0ad" providerId="ADAL" clId="{037B3DD8-0F3B-4871-94DA-A7EA581E9988}" dt="2021-03-10T16:58:56.768" v="12926"/>
        <pc:sldMkLst>
          <pc:docMk/>
          <pc:sldMk cId="2022329543" sldId="281"/>
        </pc:sldMkLst>
        <pc:spChg chg="del mod ord">
          <ac:chgData name="Anastasia Galvin" userId="2d39f159-777b-4bad-8899-bf8dfc77b0ad" providerId="ADAL" clId="{037B3DD8-0F3B-4871-94DA-A7EA581E9988}" dt="2021-03-10T15:09:12.523" v="8217" actId="478"/>
          <ac:spMkLst>
            <pc:docMk/>
            <pc:sldMk cId="2022329543" sldId="281"/>
            <ac:spMk id="2" creationId="{CB1BD657-4B30-498F-80BD-9A303E9B34BC}"/>
          </ac:spMkLst>
        </pc:spChg>
        <pc:spChg chg="del mod">
          <ac:chgData name="Anastasia Galvin" userId="2d39f159-777b-4bad-8899-bf8dfc77b0ad" providerId="ADAL" clId="{037B3DD8-0F3B-4871-94DA-A7EA581E9988}" dt="2021-03-10T15:08:25.783" v="8205"/>
          <ac:spMkLst>
            <pc:docMk/>
            <pc:sldMk cId="2022329543" sldId="281"/>
            <ac:spMk id="3" creationId="{F3F7476D-DB68-4947-95CA-D0025EA1F245}"/>
          </ac:spMkLst>
        </pc:spChg>
        <pc:spChg chg="add del mod">
          <ac:chgData name="Anastasia Galvin" userId="2d39f159-777b-4bad-8899-bf8dfc77b0ad" providerId="ADAL" clId="{037B3DD8-0F3B-4871-94DA-A7EA581E9988}" dt="2021-03-10T15:08:31.483" v="8206" actId="21"/>
          <ac:spMkLst>
            <pc:docMk/>
            <pc:sldMk cId="2022329543" sldId="281"/>
            <ac:spMk id="4" creationId="{761B6620-3259-4882-8AEE-B9FF79298377}"/>
          </ac:spMkLst>
        </pc:spChg>
        <pc:spChg chg="add del mod ord">
          <ac:chgData name="Anastasia Galvin" userId="2d39f159-777b-4bad-8899-bf8dfc77b0ad" providerId="ADAL" clId="{037B3DD8-0F3B-4871-94DA-A7EA581E9988}" dt="2021-03-10T15:08:47.725" v="8208" actId="478"/>
          <ac:spMkLst>
            <pc:docMk/>
            <pc:sldMk cId="2022329543" sldId="281"/>
            <ac:spMk id="5" creationId="{854B15A8-E410-4876-A44F-F7A80FA06519}"/>
          </ac:spMkLst>
        </pc:spChg>
        <pc:spChg chg="add del mod">
          <ac:chgData name="Anastasia Galvin" userId="2d39f159-777b-4bad-8899-bf8dfc77b0ad" providerId="ADAL" clId="{037B3DD8-0F3B-4871-94DA-A7EA581E9988}" dt="2021-03-10T15:09:14.666" v="8218" actId="478"/>
          <ac:spMkLst>
            <pc:docMk/>
            <pc:sldMk cId="2022329543" sldId="281"/>
            <ac:spMk id="7" creationId="{5E66493D-2B2D-4D2D-AB32-845D7C0E7E94}"/>
          </ac:spMkLst>
        </pc:spChg>
        <pc:spChg chg="add mod">
          <ac:chgData name="Anastasia Galvin" userId="2d39f159-777b-4bad-8899-bf8dfc77b0ad" providerId="ADAL" clId="{037B3DD8-0F3B-4871-94DA-A7EA581E9988}" dt="2021-03-10T15:10:34.434" v="8315" actId="255"/>
          <ac:spMkLst>
            <pc:docMk/>
            <pc:sldMk cId="2022329543" sldId="281"/>
            <ac:spMk id="12" creationId="{6616A350-F670-4CE7-B1D2-DFFB035FB6E4}"/>
          </ac:spMkLst>
        </pc:spChg>
        <pc:spChg chg="add del">
          <ac:chgData name="Anastasia Galvin" userId="2d39f159-777b-4bad-8899-bf8dfc77b0ad" providerId="ADAL" clId="{037B3DD8-0F3B-4871-94DA-A7EA581E9988}" dt="2021-03-10T15:08:55.514" v="8210" actId="26606"/>
          <ac:spMkLst>
            <pc:docMk/>
            <pc:sldMk cId="2022329543" sldId="281"/>
            <ac:spMk id="71" creationId="{1DB7C82F-AB7E-4F0C-B829-FA1B9C415180}"/>
          </ac:spMkLst>
        </pc:spChg>
        <pc:spChg chg="add">
          <ac:chgData name="Anastasia Galvin" userId="2d39f159-777b-4bad-8899-bf8dfc77b0ad" providerId="ADAL" clId="{037B3DD8-0F3B-4871-94DA-A7EA581E9988}" dt="2021-03-10T15:08:55.561" v="8211" actId="26606"/>
          <ac:spMkLst>
            <pc:docMk/>
            <pc:sldMk cId="2022329543" sldId="281"/>
            <ac:spMk id="6148" creationId="{5396781C-32A1-4FDA-A83B-A7FF8C1B1E99}"/>
          </ac:spMkLst>
        </pc:spChg>
        <pc:grpChg chg="add">
          <ac:chgData name="Anastasia Galvin" userId="2d39f159-777b-4bad-8899-bf8dfc77b0ad" providerId="ADAL" clId="{037B3DD8-0F3B-4871-94DA-A7EA581E9988}" dt="2021-03-10T15:08:55.561" v="8211" actId="26606"/>
          <ac:grpSpMkLst>
            <pc:docMk/>
            <pc:sldMk cId="2022329543" sldId="281"/>
            <ac:grpSpMk id="73" creationId="{54A1C8FD-E5B7-4BEC-A74A-A55FB8EA7CFE}"/>
          </ac:grpSpMkLst>
        </pc:grpChg>
        <pc:picChg chg="add mod ord">
          <ac:chgData name="Anastasia Galvin" userId="2d39f159-777b-4bad-8899-bf8dfc77b0ad" providerId="ADAL" clId="{037B3DD8-0F3B-4871-94DA-A7EA581E9988}" dt="2021-03-10T15:08:55.561" v="8211" actId="26606"/>
          <ac:picMkLst>
            <pc:docMk/>
            <pc:sldMk cId="2022329543" sldId="281"/>
            <ac:picMk id="6146" creationId="{94B7EA11-F787-4750-A5D5-284D938FE2F4}"/>
          </ac:picMkLst>
        </pc:picChg>
      </pc:sldChg>
      <pc:sldChg chg="addSp delSp modSp new mod setBg modNotes modNotesTx">
        <pc:chgData name="Anastasia Galvin" userId="2d39f159-777b-4bad-8899-bf8dfc77b0ad" providerId="ADAL" clId="{037B3DD8-0F3B-4871-94DA-A7EA581E9988}" dt="2021-03-10T16:58:56.768" v="12926"/>
        <pc:sldMkLst>
          <pc:docMk/>
          <pc:sldMk cId="67664790" sldId="282"/>
        </pc:sldMkLst>
        <pc:spChg chg="mod">
          <ac:chgData name="Anastasia Galvin" userId="2d39f159-777b-4bad-8899-bf8dfc77b0ad" providerId="ADAL" clId="{037B3DD8-0F3B-4871-94DA-A7EA581E9988}" dt="2021-03-10T14:14:48.683" v="5393" actId="1076"/>
          <ac:spMkLst>
            <pc:docMk/>
            <pc:sldMk cId="67664790" sldId="282"/>
            <ac:spMk id="2" creationId="{658D9C20-27A1-4C48-AFD0-BF86FAFB3E09}"/>
          </ac:spMkLst>
        </pc:spChg>
        <pc:spChg chg="mod">
          <ac:chgData name="Anastasia Galvin" userId="2d39f159-777b-4bad-8899-bf8dfc77b0ad" providerId="ADAL" clId="{037B3DD8-0F3B-4871-94DA-A7EA581E9988}" dt="2021-03-10T14:15:12.341" v="5405" actId="27636"/>
          <ac:spMkLst>
            <pc:docMk/>
            <pc:sldMk cId="67664790" sldId="282"/>
            <ac:spMk id="3" creationId="{1C38AD98-7A96-4DAE-9DE7-C27E9AFAB12D}"/>
          </ac:spMkLst>
        </pc:spChg>
        <pc:spChg chg="add del">
          <ac:chgData name="Anastasia Galvin" userId="2d39f159-777b-4bad-8899-bf8dfc77b0ad" providerId="ADAL" clId="{037B3DD8-0F3B-4871-94DA-A7EA581E9988}" dt="2021-03-10T14:14:29.188" v="5387" actId="26606"/>
          <ac:spMkLst>
            <pc:docMk/>
            <pc:sldMk cId="67664790" sldId="282"/>
            <ac:spMk id="71" creationId="{3CD9DF72-87A3-404E-A828-84CBF11A8303}"/>
          </ac:spMkLst>
        </pc:spChg>
        <pc:spChg chg="add mod">
          <ac:chgData name="Anastasia Galvin" userId="2d39f159-777b-4bad-8899-bf8dfc77b0ad" providerId="ADAL" clId="{037B3DD8-0F3B-4871-94DA-A7EA581E9988}" dt="2021-03-10T14:14:34.624" v="5389" actId="2711"/>
          <ac:spMkLst>
            <pc:docMk/>
            <pc:sldMk cId="67664790" sldId="282"/>
            <ac:spMk id="4100" creationId="{86C7B4A1-154A-4DF0-AC46-F88D75A2E0FD}"/>
          </ac:spMkLst>
        </pc:spChg>
        <pc:picChg chg="add mod ord">
          <ac:chgData name="Anastasia Galvin" userId="2d39f159-777b-4bad-8899-bf8dfc77b0ad" providerId="ADAL" clId="{037B3DD8-0F3B-4871-94DA-A7EA581E9988}" dt="2021-03-10T14:14:34.624" v="5389" actId="2711"/>
          <ac:picMkLst>
            <pc:docMk/>
            <pc:sldMk cId="67664790" sldId="282"/>
            <ac:picMk id="4098" creationId="{E31DD516-6269-49A3-B463-9A7D24D6CDD6}"/>
          </ac:picMkLst>
        </pc:picChg>
        <pc:cxnChg chg="add del">
          <ac:chgData name="Anastasia Galvin" userId="2d39f159-777b-4bad-8899-bf8dfc77b0ad" providerId="ADAL" clId="{037B3DD8-0F3B-4871-94DA-A7EA581E9988}" dt="2021-03-10T14:14:29.188" v="5387" actId="26606"/>
          <ac:cxnSpMkLst>
            <pc:docMk/>
            <pc:sldMk cId="67664790" sldId="282"/>
            <ac:cxnSpMk id="73" creationId="{20E3A342-4D61-4E3F-AF90-1AB42AEB96CC}"/>
          </ac:cxnSpMkLst>
        </pc:cxnChg>
      </pc:sldChg>
      <pc:sldChg chg="addSp delSp modSp new mod setBg modNotes modNotesTx">
        <pc:chgData name="Anastasia Galvin" userId="2d39f159-777b-4bad-8899-bf8dfc77b0ad" providerId="ADAL" clId="{037B3DD8-0F3B-4871-94DA-A7EA581E9988}" dt="2021-03-10T16:58:56.768" v="12926"/>
        <pc:sldMkLst>
          <pc:docMk/>
          <pc:sldMk cId="1365910759" sldId="283"/>
        </pc:sldMkLst>
        <pc:spChg chg="mod">
          <ac:chgData name="Anastasia Galvin" userId="2d39f159-777b-4bad-8899-bf8dfc77b0ad" providerId="ADAL" clId="{037B3DD8-0F3B-4871-94DA-A7EA581E9988}" dt="2021-03-10T14:24:55.241" v="6132" actId="403"/>
          <ac:spMkLst>
            <pc:docMk/>
            <pc:sldMk cId="1365910759" sldId="283"/>
            <ac:spMk id="2" creationId="{93D2BA0C-5708-469B-AA4E-6E6E1197D78B}"/>
          </ac:spMkLst>
        </pc:spChg>
        <pc:spChg chg="mod">
          <ac:chgData name="Anastasia Galvin" userId="2d39f159-777b-4bad-8899-bf8dfc77b0ad" providerId="ADAL" clId="{037B3DD8-0F3B-4871-94DA-A7EA581E9988}" dt="2021-03-10T14:25:23.210" v="6148" actId="27636"/>
          <ac:spMkLst>
            <pc:docMk/>
            <pc:sldMk cId="1365910759" sldId="283"/>
            <ac:spMk id="3" creationId="{4482FBEF-1C6E-47A5-9560-92B4BCCD44D9}"/>
          </ac:spMkLst>
        </pc:spChg>
        <pc:spChg chg="add del">
          <ac:chgData name="Anastasia Galvin" userId="2d39f159-777b-4bad-8899-bf8dfc77b0ad" providerId="ADAL" clId="{037B3DD8-0F3B-4871-94DA-A7EA581E9988}" dt="2021-03-10T14:24:45.619" v="6128" actId="26606"/>
          <ac:spMkLst>
            <pc:docMk/>
            <pc:sldMk cId="1365910759" sldId="283"/>
            <ac:spMk id="71" creationId="{3CD9DF72-87A3-404E-A828-84CBF11A8303}"/>
          </ac:spMkLst>
        </pc:spChg>
        <pc:picChg chg="add mod ord">
          <ac:chgData name="Anastasia Galvin" userId="2d39f159-777b-4bad-8899-bf8dfc77b0ad" providerId="ADAL" clId="{037B3DD8-0F3B-4871-94DA-A7EA581E9988}" dt="2021-03-10T14:25:24.949" v="6149" actId="1076"/>
          <ac:picMkLst>
            <pc:docMk/>
            <pc:sldMk cId="1365910759" sldId="283"/>
            <ac:picMk id="5122" creationId="{D61E5A26-8734-4161-88E2-96934AF2DF8E}"/>
          </ac:picMkLst>
        </pc:picChg>
        <pc:cxnChg chg="add del">
          <ac:chgData name="Anastasia Galvin" userId="2d39f159-777b-4bad-8899-bf8dfc77b0ad" providerId="ADAL" clId="{037B3DD8-0F3B-4871-94DA-A7EA581E9988}" dt="2021-03-10T14:24:45.619" v="6128" actId="26606"/>
          <ac:cxnSpMkLst>
            <pc:docMk/>
            <pc:sldMk cId="1365910759" sldId="283"/>
            <ac:cxnSpMk id="73" creationId="{20E3A342-4D61-4E3F-AF90-1AB42AEB96CC}"/>
          </ac:cxnSpMkLst>
        </pc:cxnChg>
        <pc:cxnChg chg="add mod">
          <ac:chgData name="Anastasia Galvin" userId="2d39f159-777b-4bad-8899-bf8dfc77b0ad" providerId="ADAL" clId="{037B3DD8-0F3B-4871-94DA-A7EA581E9988}" dt="2021-03-10T14:24:51.098" v="6130" actId="2711"/>
          <ac:cxnSpMkLst>
            <pc:docMk/>
            <pc:sldMk cId="1365910759" sldId="283"/>
            <ac:cxnSpMk id="5124" creationId="{A7F400EE-A8A5-48AF-B4D6-291B52C6F0B0}"/>
          </ac:cxnSpMkLst>
        </pc:cxnChg>
      </pc:sldChg>
      <pc:sldChg chg="modSp new del mod ord modNotesTx">
        <pc:chgData name="Anastasia Galvin" userId="2d39f159-777b-4bad-8899-bf8dfc77b0ad" providerId="ADAL" clId="{037B3DD8-0F3B-4871-94DA-A7EA581E9988}" dt="2021-03-10T15:21:29.086" v="8886" actId="47"/>
        <pc:sldMkLst>
          <pc:docMk/>
          <pc:sldMk cId="4148525523" sldId="284"/>
        </pc:sldMkLst>
        <pc:spChg chg="mod">
          <ac:chgData name="Anastasia Galvin" userId="2d39f159-777b-4bad-8899-bf8dfc77b0ad" providerId="ADAL" clId="{037B3DD8-0F3B-4871-94DA-A7EA581E9988}" dt="2021-03-10T14:40:02.505" v="6568"/>
          <ac:spMkLst>
            <pc:docMk/>
            <pc:sldMk cId="4148525523" sldId="284"/>
            <ac:spMk id="2" creationId="{70D795AE-0B89-4095-BC8C-4C744561565C}"/>
          </ac:spMkLst>
        </pc:spChg>
        <pc:spChg chg="mod">
          <ac:chgData name="Anastasia Galvin" userId="2d39f159-777b-4bad-8899-bf8dfc77b0ad" providerId="ADAL" clId="{037B3DD8-0F3B-4871-94DA-A7EA581E9988}" dt="2021-03-10T14:40:45.298" v="6653" actId="20577"/>
          <ac:spMkLst>
            <pc:docMk/>
            <pc:sldMk cId="4148525523" sldId="284"/>
            <ac:spMk id="3" creationId="{F4107005-1C80-4767-A4BD-676263A9C056}"/>
          </ac:spMkLst>
        </pc:spChg>
      </pc:sldChg>
      <pc:sldChg chg="addSp modSp new mod setBg modNotes modNotesTx">
        <pc:chgData name="Anastasia Galvin" userId="2d39f159-777b-4bad-8899-bf8dfc77b0ad" providerId="ADAL" clId="{037B3DD8-0F3B-4871-94DA-A7EA581E9988}" dt="2021-03-10T16:58:56.768" v="12926"/>
        <pc:sldMkLst>
          <pc:docMk/>
          <pc:sldMk cId="3212299613" sldId="285"/>
        </pc:sldMkLst>
        <pc:spChg chg="mod">
          <ac:chgData name="Anastasia Galvin" userId="2d39f159-777b-4bad-8899-bf8dfc77b0ad" providerId="ADAL" clId="{037B3DD8-0F3B-4871-94DA-A7EA581E9988}" dt="2021-03-10T15:14:39.309" v="8697" actId="14100"/>
          <ac:spMkLst>
            <pc:docMk/>
            <pc:sldMk cId="3212299613" sldId="285"/>
            <ac:spMk id="2" creationId="{82EFB1E0-F20F-445D-9BE6-ADCD216789E0}"/>
          </ac:spMkLst>
        </pc:spChg>
        <pc:spChg chg="mod ord">
          <ac:chgData name="Anastasia Galvin" userId="2d39f159-777b-4bad-8899-bf8dfc77b0ad" providerId="ADAL" clId="{037B3DD8-0F3B-4871-94DA-A7EA581E9988}" dt="2021-03-10T15:14:53.914" v="8707" actId="27636"/>
          <ac:spMkLst>
            <pc:docMk/>
            <pc:sldMk cId="3212299613" sldId="285"/>
            <ac:spMk id="3" creationId="{F4210A1A-2F0C-44EC-9F02-C9496CDDDFF7}"/>
          </ac:spMkLst>
        </pc:spChg>
        <pc:spChg chg="add">
          <ac:chgData name="Anastasia Galvin" userId="2d39f159-777b-4bad-8899-bf8dfc77b0ad" providerId="ADAL" clId="{037B3DD8-0F3B-4871-94DA-A7EA581E9988}" dt="2021-03-10T15:14:33.204" v="8695" actId="26606"/>
          <ac:spMkLst>
            <pc:docMk/>
            <pc:sldMk cId="3212299613" sldId="285"/>
            <ac:spMk id="71" creationId="{23E547B5-89CF-4EC0-96DE-25771AED0799}"/>
          </ac:spMkLst>
        </pc:spChg>
        <pc:spChg chg="add">
          <ac:chgData name="Anastasia Galvin" userId="2d39f159-777b-4bad-8899-bf8dfc77b0ad" providerId="ADAL" clId="{037B3DD8-0F3B-4871-94DA-A7EA581E9988}" dt="2021-03-10T15:14:33.204" v="8695" actId="26606"/>
          <ac:spMkLst>
            <pc:docMk/>
            <pc:sldMk cId="3212299613" sldId="285"/>
            <ac:spMk id="73" creationId="{3F0B8CEB-8279-4E5E-A0CE-1FC9F71736F2}"/>
          </ac:spMkLst>
        </pc:spChg>
        <pc:picChg chg="add mod">
          <ac:chgData name="Anastasia Galvin" userId="2d39f159-777b-4bad-8899-bf8dfc77b0ad" providerId="ADAL" clId="{037B3DD8-0F3B-4871-94DA-A7EA581E9988}" dt="2021-03-10T15:14:33.204" v="8695" actId="26606"/>
          <ac:picMkLst>
            <pc:docMk/>
            <pc:sldMk cId="3212299613" sldId="285"/>
            <ac:picMk id="7170" creationId="{AC6D5805-AAF4-4189-A4D3-D70AB0E6B7B2}"/>
          </ac:picMkLst>
        </pc:picChg>
      </pc:sldChg>
      <pc:sldChg chg="addSp modSp new del mod modNotesTx">
        <pc:chgData name="Anastasia Galvin" userId="2d39f159-777b-4bad-8899-bf8dfc77b0ad" providerId="ADAL" clId="{037B3DD8-0F3B-4871-94DA-A7EA581E9988}" dt="2021-03-10T15:19:13.148" v="8879" actId="47"/>
        <pc:sldMkLst>
          <pc:docMk/>
          <pc:sldMk cId="343836223" sldId="286"/>
        </pc:sldMkLst>
        <pc:spChg chg="mod">
          <ac:chgData name="Anastasia Galvin" userId="2d39f159-777b-4bad-8899-bf8dfc77b0ad" providerId="ADAL" clId="{037B3DD8-0F3B-4871-94DA-A7EA581E9988}" dt="2021-03-10T15:17:52.066" v="8878" actId="20577"/>
          <ac:spMkLst>
            <pc:docMk/>
            <pc:sldMk cId="343836223" sldId="286"/>
            <ac:spMk id="3" creationId="{947BCFC6-0C24-4AC9-A7DE-F7EBBF364199}"/>
          </ac:spMkLst>
        </pc:spChg>
        <pc:picChg chg="add mod">
          <ac:chgData name="Anastasia Galvin" userId="2d39f159-777b-4bad-8899-bf8dfc77b0ad" providerId="ADAL" clId="{037B3DD8-0F3B-4871-94DA-A7EA581E9988}" dt="2021-03-10T15:16:06.849" v="8723" actId="1076"/>
          <ac:picMkLst>
            <pc:docMk/>
            <pc:sldMk cId="343836223" sldId="286"/>
            <ac:picMk id="8194" creationId="{C66563C6-8117-4553-B96B-C13CE633B12F}"/>
          </ac:picMkLst>
        </pc:picChg>
      </pc:sldChg>
      <pc:sldChg chg="addSp delSp modSp new mod setBg modNotes modNotesTx">
        <pc:chgData name="Anastasia Galvin" userId="2d39f159-777b-4bad-8899-bf8dfc77b0ad" providerId="ADAL" clId="{037B3DD8-0F3B-4871-94DA-A7EA581E9988}" dt="2021-03-10T16:58:56.768" v="12926"/>
        <pc:sldMkLst>
          <pc:docMk/>
          <pc:sldMk cId="1515337432" sldId="287"/>
        </pc:sldMkLst>
        <pc:spChg chg="mod">
          <ac:chgData name="Anastasia Galvin" userId="2d39f159-777b-4bad-8899-bf8dfc77b0ad" providerId="ADAL" clId="{037B3DD8-0F3B-4871-94DA-A7EA581E9988}" dt="2021-03-10T15:29:22.785" v="9244" actId="122"/>
          <ac:spMkLst>
            <pc:docMk/>
            <pc:sldMk cId="1515337432" sldId="287"/>
            <ac:spMk id="2" creationId="{09E6C2B8-5461-4867-B5EE-5965978A8DDF}"/>
          </ac:spMkLst>
        </pc:spChg>
        <pc:spChg chg="mod ord">
          <ac:chgData name="Anastasia Galvin" userId="2d39f159-777b-4bad-8899-bf8dfc77b0ad" providerId="ADAL" clId="{037B3DD8-0F3B-4871-94DA-A7EA581E9988}" dt="2021-03-10T15:29:44.986" v="9264" actId="27636"/>
          <ac:spMkLst>
            <pc:docMk/>
            <pc:sldMk cId="1515337432" sldId="287"/>
            <ac:spMk id="3" creationId="{6AAC71A4-8A1D-45A7-BDB0-A26B9D0D2390}"/>
          </ac:spMkLst>
        </pc:spChg>
        <pc:spChg chg="add del">
          <ac:chgData name="Anastasia Galvin" userId="2d39f159-777b-4bad-8899-bf8dfc77b0ad" providerId="ADAL" clId="{037B3DD8-0F3B-4871-94DA-A7EA581E9988}" dt="2021-03-10T15:29:05.735" v="9234" actId="26606"/>
          <ac:spMkLst>
            <pc:docMk/>
            <pc:sldMk cId="1515337432" sldId="287"/>
            <ac:spMk id="71" creationId="{9F701746-0657-4467-BBD3-24051A715C25}"/>
          </ac:spMkLst>
        </pc:spChg>
        <pc:spChg chg="add del">
          <ac:chgData name="Anastasia Galvin" userId="2d39f159-777b-4bad-8899-bf8dfc77b0ad" providerId="ADAL" clId="{037B3DD8-0F3B-4871-94DA-A7EA581E9988}" dt="2021-03-10T15:29:05.735" v="9234" actId="26606"/>
          <ac:spMkLst>
            <pc:docMk/>
            <pc:sldMk cId="1515337432" sldId="287"/>
            <ac:spMk id="73" creationId="{117BEB00-3E3D-4F08-AF56-DB0D22FB5F64}"/>
          </ac:spMkLst>
        </pc:spChg>
        <pc:spChg chg="add mod">
          <ac:chgData name="Anastasia Galvin" userId="2d39f159-777b-4bad-8899-bf8dfc77b0ad" providerId="ADAL" clId="{037B3DD8-0F3B-4871-94DA-A7EA581E9988}" dt="2021-03-10T15:29:15.662" v="9240" actId="2711"/>
          <ac:spMkLst>
            <pc:docMk/>
            <pc:sldMk cId="1515337432" sldId="287"/>
            <ac:spMk id="9224" creationId="{79BB35BC-D5C2-4C8B-A22A-A71E6191913B}"/>
          </ac:spMkLst>
        </pc:spChg>
        <pc:picChg chg="add del mod ord">
          <ac:chgData name="Anastasia Galvin" userId="2d39f159-777b-4bad-8899-bf8dfc77b0ad" providerId="ADAL" clId="{037B3DD8-0F3B-4871-94DA-A7EA581E9988}" dt="2021-03-10T15:29:06.371" v="9235"/>
          <ac:picMkLst>
            <pc:docMk/>
            <pc:sldMk cId="1515337432" sldId="287"/>
            <ac:picMk id="9218" creationId="{994FAB7D-6F91-4D6D-A20F-34972B3256E4}"/>
          </ac:picMkLst>
        </pc:picChg>
        <pc:picChg chg="add mod">
          <ac:chgData name="Anastasia Galvin" userId="2d39f159-777b-4bad-8899-bf8dfc77b0ad" providerId="ADAL" clId="{037B3DD8-0F3B-4871-94DA-A7EA581E9988}" dt="2021-03-10T15:29:15.662" v="9240" actId="2711"/>
          <ac:picMkLst>
            <pc:docMk/>
            <pc:sldMk cId="1515337432" sldId="287"/>
            <ac:picMk id="9220" creationId="{81616D91-4D75-41AF-9CBB-15A54372180D}"/>
          </ac:picMkLst>
        </pc:picChg>
        <pc:cxnChg chg="add del">
          <ac:chgData name="Anastasia Galvin" userId="2d39f159-777b-4bad-8899-bf8dfc77b0ad" providerId="ADAL" clId="{037B3DD8-0F3B-4871-94DA-A7EA581E9988}" dt="2021-03-10T15:29:11.142" v="9238" actId="26606"/>
          <ac:cxnSpMkLst>
            <pc:docMk/>
            <pc:sldMk cId="1515337432" sldId="287"/>
            <ac:cxnSpMk id="9222" creationId="{A7F400EE-A8A5-48AF-B4D6-291B52C6F0B0}"/>
          </ac:cxnSpMkLst>
        </pc:cxnChg>
      </pc:sldChg>
      <pc:sldChg chg="addSp delSp modSp new mod setBg setClrOvrMap modNotes modNotesTx">
        <pc:chgData name="Anastasia Galvin" userId="2d39f159-777b-4bad-8899-bf8dfc77b0ad" providerId="ADAL" clId="{037B3DD8-0F3B-4871-94DA-A7EA581E9988}" dt="2021-03-10T16:58:56.768" v="12926"/>
        <pc:sldMkLst>
          <pc:docMk/>
          <pc:sldMk cId="2729434577" sldId="288"/>
        </pc:sldMkLst>
        <pc:spChg chg="mod">
          <ac:chgData name="Anastasia Galvin" userId="2d39f159-777b-4bad-8899-bf8dfc77b0ad" providerId="ADAL" clId="{037B3DD8-0F3B-4871-94DA-A7EA581E9988}" dt="2021-03-10T15:43:50.832" v="9803" actId="122"/>
          <ac:spMkLst>
            <pc:docMk/>
            <pc:sldMk cId="2729434577" sldId="288"/>
            <ac:spMk id="2" creationId="{ED27F44E-304B-45FA-AAEB-5EA711F6F79F}"/>
          </ac:spMkLst>
        </pc:spChg>
        <pc:spChg chg="mod">
          <ac:chgData name="Anastasia Galvin" userId="2d39f159-777b-4bad-8899-bf8dfc77b0ad" providerId="ADAL" clId="{037B3DD8-0F3B-4871-94DA-A7EA581E9988}" dt="2021-03-10T15:44:19.018" v="9816" actId="1076"/>
          <ac:spMkLst>
            <pc:docMk/>
            <pc:sldMk cId="2729434577" sldId="288"/>
            <ac:spMk id="3" creationId="{6670ECC7-D7C9-4BFB-BA4E-5C0A6C06575C}"/>
          </ac:spMkLst>
        </pc:spChg>
        <pc:spChg chg="add del">
          <ac:chgData name="Anastasia Galvin" userId="2d39f159-777b-4bad-8899-bf8dfc77b0ad" providerId="ADAL" clId="{037B3DD8-0F3B-4871-94DA-A7EA581E9988}" dt="2021-03-10T15:43:34.228" v="9793" actId="26606"/>
          <ac:spMkLst>
            <pc:docMk/>
            <pc:sldMk cId="2729434577" sldId="288"/>
            <ac:spMk id="71" creationId="{5E8D2E83-FB3A-40E7-A9E5-7AB389D612B4}"/>
          </ac:spMkLst>
        </pc:spChg>
        <pc:spChg chg="add del">
          <ac:chgData name="Anastasia Galvin" userId="2d39f159-777b-4bad-8899-bf8dfc77b0ad" providerId="ADAL" clId="{037B3DD8-0F3B-4871-94DA-A7EA581E9988}" dt="2021-03-10T15:43:38.369" v="9797" actId="26606"/>
          <ac:spMkLst>
            <pc:docMk/>
            <pc:sldMk cId="2729434577" sldId="288"/>
            <ac:spMk id="73" creationId="{3EBE8569-6AEC-4B8C-8D53-2DE337CDBA65}"/>
          </ac:spMkLst>
        </pc:spChg>
        <pc:spChg chg="add del">
          <ac:chgData name="Anastasia Galvin" userId="2d39f159-777b-4bad-8899-bf8dfc77b0ad" providerId="ADAL" clId="{037B3DD8-0F3B-4871-94DA-A7EA581E9988}" dt="2021-03-10T15:43:38.369" v="9797" actId="26606"/>
          <ac:spMkLst>
            <pc:docMk/>
            <pc:sldMk cId="2729434577" sldId="288"/>
            <ac:spMk id="75" creationId="{55D4142C-5077-457F-A6AD-3FECFDB39685}"/>
          </ac:spMkLst>
        </pc:spChg>
        <pc:spChg chg="add del">
          <ac:chgData name="Anastasia Galvin" userId="2d39f159-777b-4bad-8899-bf8dfc77b0ad" providerId="ADAL" clId="{037B3DD8-0F3B-4871-94DA-A7EA581E9988}" dt="2021-03-10T15:43:38.369" v="9797" actId="26606"/>
          <ac:spMkLst>
            <pc:docMk/>
            <pc:sldMk cId="2729434577" sldId="288"/>
            <ac:spMk id="77" creationId="{7A5F0580-5EE9-419F-96EE-B6529EF6E7D0}"/>
          </ac:spMkLst>
        </pc:spChg>
        <pc:spChg chg="add del">
          <ac:chgData name="Anastasia Galvin" userId="2d39f159-777b-4bad-8899-bf8dfc77b0ad" providerId="ADAL" clId="{037B3DD8-0F3B-4871-94DA-A7EA581E9988}" dt="2021-03-10T15:43:38.369" v="9797" actId="26606"/>
          <ac:spMkLst>
            <pc:docMk/>
            <pc:sldMk cId="2729434577" sldId="288"/>
            <ac:spMk id="10246" creationId="{8FC9BE17-9A7B-462D-AE50-3D8777387304}"/>
          </ac:spMkLst>
        </pc:spChg>
        <pc:spChg chg="add mod">
          <ac:chgData name="Anastasia Galvin" userId="2d39f159-777b-4bad-8899-bf8dfc77b0ad" providerId="ADAL" clId="{037B3DD8-0F3B-4871-94DA-A7EA581E9988}" dt="2021-03-10T15:43:42.387" v="9799" actId="2711"/>
          <ac:spMkLst>
            <pc:docMk/>
            <pc:sldMk cId="2729434577" sldId="288"/>
            <ac:spMk id="10248" creationId="{D009D6D5-DAC2-4A8B-A17A-E206B9012D09}"/>
          </ac:spMkLst>
        </pc:spChg>
        <pc:picChg chg="add mod ord">
          <ac:chgData name="Anastasia Galvin" userId="2d39f159-777b-4bad-8899-bf8dfc77b0ad" providerId="ADAL" clId="{037B3DD8-0F3B-4871-94DA-A7EA581E9988}" dt="2021-03-10T15:43:42.387" v="9799" actId="2711"/>
          <ac:picMkLst>
            <pc:docMk/>
            <pc:sldMk cId="2729434577" sldId="288"/>
            <ac:picMk id="10242" creationId="{FFDFFC64-C81C-47BC-B0AE-9AE6D4EFD8EB}"/>
          </ac:picMkLst>
        </pc:picChg>
        <pc:cxnChg chg="add del">
          <ac:chgData name="Anastasia Galvin" userId="2d39f159-777b-4bad-8899-bf8dfc77b0ad" providerId="ADAL" clId="{037B3DD8-0F3B-4871-94DA-A7EA581E9988}" dt="2021-03-10T15:43:35.592" v="9795" actId="26606"/>
          <ac:cxnSpMkLst>
            <pc:docMk/>
            <pc:sldMk cId="2729434577" sldId="288"/>
            <ac:cxnSpMk id="10244" creationId="{A7F400EE-A8A5-48AF-B4D6-291B52C6F0B0}"/>
          </ac:cxnSpMkLst>
        </pc:cxnChg>
      </pc:sldChg>
      <pc:sldChg chg="addSp modSp new mod setBg modNotes modNotesTx">
        <pc:chgData name="Anastasia Galvin" userId="2d39f159-777b-4bad-8899-bf8dfc77b0ad" providerId="ADAL" clId="{037B3DD8-0F3B-4871-94DA-A7EA581E9988}" dt="2021-03-10T16:58:56.768" v="12926"/>
        <pc:sldMkLst>
          <pc:docMk/>
          <pc:sldMk cId="4144518410" sldId="289"/>
        </pc:sldMkLst>
        <pc:spChg chg="mod">
          <ac:chgData name="Anastasia Galvin" userId="2d39f159-777b-4bad-8899-bf8dfc77b0ad" providerId="ADAL" clId="{037B3DD8-0F3B-4871-94DA-A7EA581E9988}" dt="2021-03-10T15:55:07.287" v="10832" actId="255"/>
          <ac:spMkLst>
            <pc:docMk/>
            <pc:sldMk cId="4144518410" sldId="289"/>
            <ac:spMk id="2" creationId="{FC34EC1B-8D0F-4EC5-AFC8-B3E4BB0BB675}"/>
          </ac:spMkLst>
        </pc:spChg>
        <pc:spChg chg="mod ord">
          <ac:chgData name="Anastasia Galvin" userId="2d39f159-777b-4bad-8899-bf8dfc77b0ad" providerId="ADAL" clId="{037B3DD8-0F3B-4871-94DA-A7EA581E9988}" dt="2021-03-10T15:55:47.800" v="10844" actId="14100"/>
          <ac:spMkLst>
            <pc:docMk/>
            <pc:sldMk cId="4144518410" sldId="289"/>
            <ac:spMk id="3" creationId="{147D7285-804D-4C1D-973D-CB20317D3D55}"/>
          </ac:spMkLst>
        </pc:spChg>
        <pc:picChg chg="add mod">
          <ac:chgData name="Anastasia Galvin" userId="2d39f159-777b-4bad-8899-bf8dfc77b0ad" providerId="ADAL" clId="{037B3DD8-0F3B-4871-94DA-A7EA581E9988}" dt="2021-03-10T15:55:04.178" v="10831" actId="2711"/>
          <ac:picMkLst>
            <pc:docMk/>
            <pc:sldMk cId="4144518410" sldId="289"/>
            <ac:picMk id="11266" creationId="{477B25BF-F85D-4AEF-A2E9-2AD94AB1280B}"/>
          </ac:picMkLst>
        </pc:picChg>
      </pc:sldChg>
      <pc:sldChg chg="new del modNotesTx">
        <pc:chgData name="Anastasia Galvin" userId="2d39f159-777b-4bad-8899-bf8dfc77b0ad" providerId="ADAL" clId="{037B3DD8-0F3B-4871-94DA-A7EA581E9988}" dt="2021-03-10T15:31:55.398" v="9291" actId="47"/>
        <pc:sldMkLst>
          <pc:docMk/>
          <pc:sldMk cId="1987983104" sldId="290"/>
        </pc:sldMkLst>
      </pc:sldChg>
      <pc:sldChg chg="new del modNotesTx">
        <pc:chgData name="Anastasia Galvin" userId="2d39f159-777b-4bad-8899-bf8dfc77b0ad" providerId="ADAL" clId="{037B3DD8-0F3B-4871-94DA-A7EA581E9988}" dt="2021-03-10T14:38:05.177" v="6533" actId="47"/>
        <pc:sldMkLst>
          <pc:docMk/>
          <pc:sldMk cId="2068016245" sldId="290"/>
        </pc:sldMkLst>
      </pc:sldChg>
      <pc:sldChg chg="addSp delSp new del mod">
        <pc:chgData name="Anastasia Galvin" userId="2d39f159-777b-4bad-8899-bf8dfc77b0ad" providerId="ADAL" clId="{037B3DD8-0F3B-4871-94DA-A7EA581E9988}" dt="2021-03-10T12:54:29.246" v="4577" actId="47"/>
        <pc:sldMkLst>
          <pc:docMk/>
          <pc:sldMk cId="3666725065" sldId="290"/>
        </pc:sldMkLst>
        <pc:spChg chg="add del">
          <ac:chgData name="Anastasia Galvin" userId="2d39f159-777b-4bad-8899-bf8dfc77b0ad" providerId="ADAL" clId="{037B3DD8-0F3B-4871-94DA-A7EA581E9988}" dt="2021-03-10T12:42:04.664" v="4140" actId="22"/>
          <ac:spMkLst>
            <pc:docMk/>
            <pc:sldMk cId="3666725065" sldId="290"/>
            <ac:spMk id="5" creationId="{46FE49AD-75F1-410A-BCDE-F59E9AA48659}"/>
          </ac:spMkLst>
        </pc:spChg>
      </pc:sldChg>
      <pc:sldChg chg="addSp delSp modSp new mod modNotes">
        <pc:chgData name="Anastasia Galvin" userId="2d39f159-777b-4bad-8899-bf8dfc77b0ad" providerId="ADAL" clId="{037B3DD8-0F3B-4871-94DA-A7EA581E9988}" dt="2021-03-10T16:58:56.768" v="12926"/>
        <pc:sldMkLst>
          <pc:docMk/>
          <pc:sldMk cId="4085814034" sldId="290"/>
        </pc:sldMkLst>
        <pc:spChg chg="mod">
          <ac:chgData name="Anastasia Galvin" userId="2d39f159-777b-4bad-8899-bf8dfc77b0ad" providerId="ADAL" clId="{037B3DD8-0F3B-4871-94DA-A7EA581E9988}" dt="2021-03-10T16:16:59.867" v="12363" actId="20577"/>
          <ac:spMkLst>
            <pc:docMk/>
            <pc:sldMk cId="4085814034" sldId="290"/>
            <ac:spMk id="2" creationId="{64584BE5-DB23-41BC-A5CB-4BEA8AB06DF4}"/>
          </ac:spMkLst>
        </pc:spChg>
        <pc:spChg chg="del">
          <ac:chgData name="Anastasia Galvin" userId="2d39f159-777b-4bad-8899-bf8dfc77b0ad" providerId="ADAL" clId="{037B3DD8-0F3B-4871-94DA-A7EA581E9988}" dt="2021-03-10T16:08:28.853" v="10985" actId="478"/>
          <ac:spMkLst>
            <pc:docMk/>
            <pc:sldMk cId="4085814034" sldId="290"/>
            <ac:spMk id="3" creationId="{A190153E-B86D-43EC-A3FF-FD3BDD887129}"/>
          </ac:spMkLst>
        </pc:spChg>
        <pc:graphicFrameChg chg="add mod modGraphic">
          <ac:chgData name="Anastasia Galvin" userId="2d39f159-777b-4bad-8899-bf8dfc77b0ad" providerId="ADAL" clId="{037B3DD8-0F3B-4871-94DA-A7EA581E9988}" dt="2021-03-10T16:17:34.281" v="12377" actId="1076"/>
          <ac:graphicFrameMkLst>
            <pc:docMk/>
            <pc:sldMk cId="4085814034" sldId="290"/>
            <ac:graphicFrameMk id="4" creationId="{81B2EC4F-2E82-4F91-8496-EA2BD2C57C09}"/>
          </ac:graphicFrameMkLst>
        </pc:graphicFrameChg>
      </pc:sldChg>
      <pc:sldChg chg="addSp delSp modSp new mod setBg modNotes">
        <pc:chgData name="Anastasia Galvin" userId="2d39f159-777b-4bad-8899-bf8dfc77b0ad" providerId="ADAL" clId="{037B3DD8-0F3B-4871-94DA-A7EA581E9988}" dt="2021-03-10T16:58:56.768" v="12926"/>
        <pc:sldMkLst>
          <pc:docMk/>
          <pc:sldMk cId="968723964" sldId="291"/>
        </pc:sldMkLst>
        <pc:spChg chg="mod">
          <ac:chgData name="Anastasia Galvin" userId="2d39f159-777b-4bad-8899-bf8dfc77b0ad" providerId="ADAL" clId="{037B3DD8-0F3B-4871-94DA-A7EA581E9988}" dt="2021-03-10T16:28:19.542" v="12843" actId="26606"/>
          <ac:spMkLst>
            <pc:docMk/>
            <pc:sldMk cId="968723964" sldId="291"/>
            <ac:spMk id="2" creationId="{3C7DDA38-D5A5-4594-8444-A18374416272}"/>
          </ac:spMkLst>
        </pc:spChg>
        <pc:spChg chg="mod">
          <ac:chgData name="Anastasia Galvin" userId="2d39f159-777b-4bad-8899-bf8dfc77b0ad" providerId="ADAL" clId="{037B3DD8-0F3B-4871-94DA-A7EA581E9988}" dt="2021-03-10T16:28:35.297" v="12852" actId="27636"/>
          <ac:spMkLst>
            <pc:docMk/>
            <pc:sldMk cId="968723964" sldId="291"/>
            <ac:spMk id="3" creationId="{0247B4E8-147E-4DF5-BDFD-CF7FB347956C}"/>
          </ac:spMkLst>
        </pc:spChg>
        <pc:spChg chg="add del">
          <ac:chgData name="Anastasia Galvin" userId="2d39f159-777b-4bad-8899-bf8dfc77b0ad" providerId="ADAL" clId="{037B3DD8-0F3B-4871-94DA-A7EA581E9988}" dt="2021-03-10T16:28:19.542" v="12843" actId="26606"/>
          <ac:spMkLst>
            <pc:docMk/>
            <pc:sldMk cId="968723964" sldId="291"/>
            <ac:spMk id="8" creationId="{100EDD19-6802-4EC3-95CE-CFFAB042CFD6}"/>
          </ac:spMkLst>
        </pc:spChg>
        <pc:spChg chg="add del">
          <ac:chgData name="Anastasia Galvin" userId="2d39f159-777b-4bad-8899-bf8dfc77b0ad" providerId="ADAL" clId="{037B3DD8-0F3B-4871-94DA-A7EA581E9988}" dt="2021-03-10T16:28:19.542" v="12843" actId="26606"/>
          <ac:spMkLst>
            <pc:docMk/>
            <pc:sldMk cId="968723964" sldId="291"/>
            <ac:spMk id="10" creationId="{DB17E863-922E-4C26-BD64-E8FD41D28661}"/>
          </ac:spMkLst>
        </pc:spChg>
        <pc:spChg chg="add">
          <ac:chgData name="Anastasia Galvin" userId="2d39f159-777b-4bad-8899-bf8dfc77b0ad" providerId="ADAL" clId="{037B3DD8-0F3B-4871-94DA-A7EA581E9988}" dt="2021-03-10T16:28:19.542" v="12843" actId="26606"/>
          <ac:spMkLst>
            <pc:docMk/>
            <pc:sldMk cId="968723964" sldId="291"/>
            <ac:spMk id="15" creationId="{7CB4857B-ED7C-444D-9F04-2F885114A1C2}"/>
          </ac:spMkLst>
        </pc:spChg>
        <pc:spChg chg="add">
          <ac:chgData name="Anastasia Galvin" userId="2d39f159-777b-4bad-8899-bf8dfc77b0ad" providerId="ADAL" clId="{037B3DD8-0F3B-4871-94DA-A7EA581E9988}" dt="2021-03-10T16:28:19.542" v="12843" actId="26606"/>
          <ac:spMkLst>
            <pc:docMk/>
            <pc:sldMk cId="968723964" sldId="291"/>
            <ac:spMk id="17" creationId="{D18046FB-44EA-4FD8-A585-EA09A319B2D0}"/>
          </ac:spMkLst>
        </pc:spChg>
        <pc:spChg chg="add">
          <ac:chgData name="Anastasia Galvin" userId="2d39f159-777b-4bad-8899-bf8dfc77b0ad" providerId="ADAL" clId="{037B3DD8-0F3B-4871-94DA-A7EA581E9988}" dt="2021-03-10T16:28:19.542" v="12843" actId="26606"/>
          <ac:spMkLst>
            <pc:docMk/>
            <pc:sldMk cId="968723964" sldId="291"/>
            <ac:spMk id="19" creationId="{479F5F2B-8B58-4140-AE6A-51F6C67B18D9}"/>
          </ac:spMkLst>
        </pc:spChg>
      </pc:sldChg>
      <pc:sldChg chg="addSp delSp modSp new mod modNotes modNotesTx">
        <pc:chgData name="Anastasia Galvin" userId="2d39f159-777b-4bad-8899-bf8dfc77b0ad" providerId="ADAL" clId="{037B3DD8-0F3B-4871-94DA-A7EA581E9988}" dt="2021-03-10T16:58:56.768" v="12926"/>
        <pc:sldMkLst>
          <pc:docMk/>
          <pc:sldMk cId="1867692353" sldId="292"/>
        </pc:sldMkLst>
        <pc:spChg chg="del">
          <ac:chgData name="Anastasia Galvin" userId="2d39f159-777b-4bad-8899-bf8dfc77b0ad" providerId="ADAL" clId="{037B3DD8-0F3B-4871-94DA-A7EA581E9988}" dt="2021-03-10T16:32:39.511" v="12854" actId="478"/>
          <ac:spMkLst>
            <pc:docMk/>
            <pc:sldMk cId="1867692353" sldId="292"/>
            <ac:spMk id="2" creationId="{F21107C8-2431-4698-87EB-45DC0C4D954C}"/>
          </ac:spMkLst>
        </pc:spChg>
        <pc:spChg chg="del">
          <ac:chgData name="Anastasia Galvin" userId="2d39f159-777b-4bad-8899-bf8dfc77b0ad" providerId="ADAL" clId="{037B3DD8-0F3B-4871-94DA-A7EA581E9988}" dt="2021-03-10T16:32:39.511" v="12854" actId="478"/>
          <ac:spMkLst>
            <pc:docMk/>
            <pc:sldMk cId="1867692353" sldId="292"/>
            <ac:spMk id="3" creationId="{07157747-758A-4CB8-9EE9-89AC5696F240}"/>
          </ac:spMkLst>
        </pc:spChg>
        <pc:spChg chg="add mod">
          <ac:chgData name="Anastasia Galvin" userId="2d39f159-777b-4bad-8899-bf8dfc77b0ad" providerId="ADAL" clId="{037B3DD8-0F3B-4871-94DA-A7EA581E9988}" dt="2021-03-10T16:34:50.209" v="12896" actId="20577"/>
          <ac:spMkLst>
            <pc:docMk/>
            <pc:sldMk cId="1867692353" sldId="292"/>
            <ac:spMk id="5" creationId="{D061FC2D-6BBC-4AEA-9BFC-AB40E0E2E22F}"/>
          </ac:spMkLst>
        </pc:spChg>
      </pc:sldChg>
      <pc:sldChg chg="addSp delSp modSp new mod modClrScheme modAnim chgLayout modNotes">
        <pc:chgData name="Anastasia Galvin" userId="2d39f159-777b-4bad-8899-bf8dfc77b0ad" providerId="ADAL" clId="{037B3DD8-0F3B-4871-94DA-A7EA581E9988}" dt="2021-03-10T16:58:56.768" v="12926"/>
        <pc:sldMkLst>
          <pc:docMk/>
          <pc:sldMk cId="2547827197" sldId="293"/>
        </pc:sldMkLst>
        <pc:spChg chg="del">
          <ac:chgData name="Anastasia Galvin" userId="2d39f159-777b-4bad-8899-bf8dfc77b0ad" providerId="ADAL" clId="{037B3DD8-0F3B-4871-94DA-A7EA581E9988}" dt="2021-03-10T16:50:11.004" v="12898" actId="700"/>
          <ac:spMkLst>
            <pc:docMk/>
            <pc:sldMk cId="2547827197" sldId="293"/>
            <ac:spMk id="2" creationId="{C0E5F72A-8D26-4901-A79E-C3AE0270E437}"/>
          </ac:spMkLst>
        </pc:spChg>
        <pc:spChg chg="del">
          <ac:chgData name="Anastasia Galvin" userId="2d39f159-777b-4bad-8899-bf8dfc77b0ad" providerId="ADAL" clId="{037B3DD8-0F3B-4871-94DA-A7EA581E9988}" dt="2021-03-10T16:50:11.004" v="12898" actId="700"/>
          <ac:spMkLst>
            <pc:docMk/>
            <pc:sldMk cId="2547827197" sldId="293"/>
            <ac:spMk id="3" creationId="{4264C5AC-3071-4C53-B565-FF1EE0C36CFC}"/>
          </ac:spMkLst>
        </pc:spChg>
        <pc:picChg chg="add mod">
          <ac:chgData name="Anastasia Galvin" userId="2d39f159-777b-4bad-8899-bf8dfc77b0ad" providerId="ADAL" clId="{037B3DD8-0F3B-4871-94DA-A7EA581E9988}" dt="2021-03-10T16:50:38.684" v="12902" actId="14100"/>
          <ac:picMkLst>
            <pc:docMk/>
            <pc:sldMk cId="2547827197" sldId="293"/>
            <ac:picMk id="4" creationId="{62C80170-F92D-40FF-BE3A-A8A1CF5E8A83}"/>
          </ac:picMkLst>
        </pc:picChg>
      </pc:sldChg>
      <pc:sldMasterChg chg="modSp modSldLayout">
        <pc:chgData name="Anastasia Galvin" userId="2d39f159-777b-4bad-8899-bf8dfc77b0ad" providerId="ADAL" clId="{037B3DD8-0F3B-4871-94DA-A7EA581E9988}" dt="2021-03-10T11:00:41.120" v="51"/>
        <pc:sldMasterMkLst>
          <pc:docMk/>
          <pc:sldMasterMk cId="2109360443" sldId="2147483791"/>
        </pc:sldMasterMkLst>
        <pc:spChg chg="mod">
          <ac:chgData name="Anastasia Galvin" userId="2d39f159-777b-4bad-8899-bf8dfc77b0ad" providerId="ADAL" clId="{037B3DD8-0F3B-4871-94DA-A7EA581E9988}" dt="2021-03-10T11:00:41.120" v="51"/>
          <ac:spMkLst>
            <pc:docMk/>
            <pc:sldMasterMk cId="2109360443" sldId="2147483791"/>
            <ac:spMk id="2" creationId="{2649E71A-7E62-4842-B314-B26DFC49AD6A}"/>
          </ac:spMkLst>
        </pc:spChg>
        <pc:spChg chg="mod">
          <ac:chgData name="Anastasia Galvin" userId="2d39f159-777b-4bad-8899-bf8dfc77b0ad" providerId="ADAL" clId="{037B3DD8-0F3B-4871-94DA-A7EA581E9988}" dt="2021-03-10T11:00:41.120" v="51"/>
          <ac:spMkLst>
            <pc:docMk/>
            <pc:sldMasterMk cId="2109360443" sldId="2147483791"/>
            <ac:spMk id="3" creationId="{B72B6BE5-63FC-4970-A365-DE51292B961F}"/>
          </ac:spMkLst>
        </pc:spChg>
        <pc:spChg chg="mod">
          <ac:chgData name="Anastasia Galvin" userId="2d39f159-777b-4bad-8899-bf8dfc77b0ad" providerId="ADAL" clId="{037B3DD8-0F3B-4871-94DA-A7EA581E9988}" dt="2021-03-10T11:00:41.120" v="51"/>
          <ac:spMkLst>
            <pc:docMk/>
            <pc:sldMasterMk cId="2109360443" sldId="2147483791"/>
            <ac:spMk id="4" creationId="{59D8C0D2-73CA-428E-81B7-79C21815AE70}"/>
          </ac:spMkLst>
        </pc:spChg>
        <pc:spChg chg="mod">
          <ac:chgData name="Anastasia Galvin" userId="2d39f159-777b-4bad-8899-bf8dfc77b0ad" providerId="ADAL" clId="{037B3DD8-0F3B-4871-94DA-A7EA581E9988}" dt="2021-03-10T11:00:41.120" v="51"/>
          <ac:spMkLst>
            <pc:docMk/>
            <pc:sldMasterMk cId="2109360443" sldId="2147483791"/>
            <ac:spMk id="5" creationId="{99A91CE6-77A0-4A0D-9727-CD34480E5024}"/>
          </ac:spMkLst>
        </pc:spChg>
        <pc:spChg chg="mod">
          <ac:chgData name="Anastasia Galvin" userId="2d39f159-777b-4bad-8899-bf8dfc77b0ad" providerId="ADAL" clId="{037B3DD8-0F3B-4871-94DA-A7EA581E9988}" dt="2021-03-10T11:00:41.120" v="51"/>
          <ac:spMkLst>
            <pc:docMk/>
            <pc:sldMasterMk cId="2109360443" sldId="2147483791"/>
            <ac:spMk id="6" creationId="{EC3542E6-2756-4B1F-9469-FB89E00F6F84}"/>
          </ac:spMkLst>
        </pc:spChg>
        <pc:sldLayoutChg chg="modSp">
          <pc:chgData name="Anastasia Galvin" userId="2d39f159-777b-4bad-8899-bf8dfc77b0ad" providerId="ADAL" clId="{037B3DD8-0F3B-4871-94DA-A7EA581E9988}" dt="2021-03-10T11:00:41.120" v="51"/>
          <pc:sldLayoutMkLst>
            <pc:docMk/>
            <pc:sldMasterMk cId="2109360443" sldId="2147483791"/>
            <pc:sldLayoutMk cId="1251740881" sldId="2147483792"/>
          </pc:sldLayoutMkLst>
          <pc:spChg chg="mod">
            <ac:chgData name="Anastasia Galvin" userId="2d39f159-777b-4bad-8899-bf8dfc77b0ad" providerId="ADAL" clId="{037B3DD8-0F3B-4871-94DA-A7EA581E9988}" dt="2021-03-10T11:00:41.120" v="51"/>
            <ac:spMkLst>
              <pc:docMk/>
              <pc:sldMasterMk cId="2109360443" sldId="2147483791"/>
              <pc:sldLayoutMk cId="1251740881" sldId="2147483792"/>
              <ac:spMk id="2" creationId="{C5B2E74B-1DC6-4578-8715-FA750E0D986C}"/>
            </ac:spMkLst>
          </pc:spChg>
          <pc:spChg chg="mod">
            <ac:chgData name="Anastasia Galvin" userId="2d39f159-777b-4bad-8899-bf8dfc77b0ad" providerId="ADAL" clId="{037B3DD8-0F3B-4871-94DA-A7EA581E9988}" dt="2021-03-10T11:00:41.120" v="51"/>
            <ac:spMkLst>
              <pc:docMk/>
              <pc:sldMasterMk cId="2109360443" sldId="2147483791"/>
              <pc:sldLayoutMk cId="1251740881" sldId="2147483792"/>
              <ac:spMk id="3" creationId="{9C38C07D-D6F5-471A-ACF5-A938C90634A9}"/>
            </ac:spMkLst>
          </pc:spChg>
        </pc:sldLayoutChg>
        <pc:sldLayoutChg chg="modSp">
          <pc:chgData name="Anastasia Galvin" userId="2d39f159-777b-4bad-8899-bf8dfc77b0ad" providerId="ADAL" clId="{037B3DD8-0F3B-4871-94DA-A7EA581E9988}" dt="2021-03-10T11:00:41.120" v="51"/>
          <pc:sldLayoutMkLst>
            <pc:docMk/>
            <pc:sldMasterMk cId="2109360443" sldId="2147483791"/>
            <pc:sldLayoutMk cId="2556964897" sldId="2147483794"/>
          </pc:sldLayoutMkLst>
          <pc:spChg chg="mod">
            <ac:chgData name="Anastasia Galvin" userId="2d39f159-777b-4bad-8899-bf8dfc77b0ad" providerId="ADAL" clId="{037B3DD8-0F3B-4871-94DA-A7EA581E9988}" dt="2021-03-10T11:00:41.120" v="51"/>
            <ac:spMkLst>
              <pc:docMk/>
              <pc:sldMasterMk cId="2109360443" sldId="2147483791"/>
              <pc:sldLayoutMk cId="2556964897" sldId="2147483794"/>
              <ac:spMk id="2" creationId="{1FAB7DDB-85FC-4181-B5DC-3157B5C4F63D}"/>
            </ac:spMkLst>
          </pc:spChg>
          <pc:spChg chg="mod">
            <ac:chgData name="Anastasia Galvin" userId="2d39f159-777b-4bad-8899-bf8dfc77b0ad" providerId="ADAL" clId="{037B3DD8-0F3B-4871-94DA-A7EA581E9988}" dt="2021-03-10T11:00:41.120" v="51"/>
            <ac:spMkLst>
              <pc:docMk/>
              <pc:sldMasterMk cId="2109360443" sldId="2147483791"/>
              <pc:sldLayoutMk cId="2556964897" sldId="2147483794"/>
              <ac:spMk id="3" creationId="{54B36C59-ECA9-457F-A27C-4020F0098F29}"/>
            </ac:spMkLst>
          </pc:spChg>
        </pc:sldLayoutChg>
        <pc:sldLayoutChg chg="modSp">
          <pc:chgData name="Anastasia Galvin" userId="2d39f159-777b-4bad-8899-bf8dfc77b0ad" providerId="ADAL" clId="{037B3DD8-0F3B-4871-94DA-A7EA581E9988}" dt="2021-03-10T11:00:41.120" v="51"/>
          <pc:sldLayoutMkLst>
            <pc:docMk/>
            <pc:sldMasterMk cId="2109360443" sldId="2147483791"/>
            <pc:sldLayoutMk cId="1083285196" sldId="2147483795"/>
          </pc:sldLayoutMkLst>
          <pc:spChg chg="mod">
            <ac:chgData name="Anastasia Galvin" userId="2d39f159-777b-4bad-8899-bf8dfc77b0ad" providerId="ADAL" clId="{037B3DD8-0F3B-4871-94DA-A7EA581E9988}" dt="2021-03-10T11:00:41.120" v="51"/>
            <ac:spMkLst>
              <pc:docMk/>
              <pc:sldMasterMk cId="2109360443" sldId="2147483791"/>
              <pc:sldLayoutMk cId="1083285196" sldId="2147483795"/>
              <ac:spMk id="3" creationId="{A47C9969-C776-4F05-A740-B50E663FDF87}"/>
            </ac:spMkLst>
          </pc:spChg>
          <pc:spChg chg="mod">
            <ac:chgData name="Anastasia Galvin" userId="2d39f159-777b-4bad-8899-bf8dfc77b0ad" providerId="ADAL" clId="{037B3DD8-0F3B-4871-94DA-A7EA581E9988}" dt="2021-03-10T11:00:41.120" v="51"/>
            <ac:spMkLst>
              <pc:docMk/>
              <pc:sldMasterMk cId="2109360443" sldId="2147483791"/>
              <pc:sldLayoutMk cId="1083285196" sldId="2147483795"/>
              <ac:spMk id="4" creationId="{0711BD2F-6B89-4079-9729-97DF2D4D250A}"/>
            </ac:spMkLst>
          </pc:spChg>
        </pc:sldLayoutChg>
        <pc:sldLayoutChg chg="modSp">
          <pc:chgData name="Anastasia Galvin" userId="2d39f159-777b-4bad-8899-bf8dfc77b0ad" providerId="ADAL" clId="{037B3DD8-0F3B-4871-94DA-A7EA581E9988}" dt="2021-03-10T11:00:41.120" v="51"/>
          <pc:sldLayoutMkLst>
            <pc:docMk/>
            <pc:sldMasterMk cId="2109360443" sldId="2147483791"/>
            <pc:sldLayoutMk cId="3293511949" sldId="2147483796"/>
          </pc:sldLayoutMkLst>
          <pc:spChg chg="mod">
            <ac:chgData name="Anastasia Galvin" userId="2d39f159-777b-4bad-8899-bf8dfc77b0ad" providerId="ADAL" clId="{037B3DD8-0F3B-4871-94DA-A7EA581E9988}" dt="2021-03-10T11:00:41.120" v="51"/>
            <ac:spMkLst>
              <pc:docMk/>
              <pc:sldMasterMk cId="2109360443" sldId="2147483791"/>
              <pc:sldLayoutMk cId="3293511949" sldId="2147483796"/>
              <ac:spMk id="2" creationId="{FC12B9B2-273C-447F-BCDE-BBD72943F7C5}"/>
            </ac:spMkLst>
          </pc:spChg>
          <pc:spChg chg="mod">
            <ac:chgData name="Anastasia Galvin" userId="2d39f159-777b-4bad-8899-bf8dfc77b0ad" providerId="ADAL" clId="{037B3DD8-0F3B-4871-94DA-A7EA581E9988}" dt="2021-03-10T11:00:41.120" v="51"/>
            <ac:spMkLst>
              <pc:docMk/>
              <pc:sldMasterMk cId="2109360443" sldId="2147483791"/>
              <pc:sldLayoutMk cId="3293511949" sldId="2147483796"/>
              <ac:spMk id="3" creationId="{7A37CE35-B3FC-4E9D-A945-96C3B7658450}"/>
            </ac:spMkLst>
          </pc:spChg>
          <pc:spChg chg="mod">
            <ac:chgData name="Anastasia Galvin" userId="2d39f159-777b-4bad-8899-bf8dfc77b0ad" providerId="ADAL" clId="{037B3DD8-0F3B-4871-94DA-A7EA581E9988}" dt="2021-03-10T11:00:41.120" v="51"/>
            <ac:spMkLst>
              <pc:docMk/>
              <pc:sldMasterMk cId="2109360443" sldId="2147483791"/>
              <pc:sldLayoutMk cId="3293511949" sldId="2147483796"/>
              <ac:spMk id="4" creationId="{ACBC80B6-3A78-4391-BE35-601256F8B413}"/>
            </ac:spMkLst>
          </pc:spChg>
          <pc:spChg chg="mod">
            <ac:chgData name="Anastasia Galvin" userId="2d39f159-777b-4bad-8899-bf8dfc77b0ad" providerId="ADAL" clId="{037B3DD8-0F3B-4871-94DA-A7EA581E9988}" dt="2021-03-10T11:00:41.120" v="51"/>
            <ac:spMkLst>
              <pc:docMk/>
              <pc:sldMasterMk cId="2109360443" sldId="2147483791"/>
              <pc:sldLayoutMk cId="3293511949" sldId="2147483796"/>
              <ac:spMk id="5" creationId="{8C26D239-B4DC-4118-B9C9-D7F8420FA44B}"/>
            </ac:spMkLst>
          </pc:spChg>
          <pc:spChg chg="mod">
            <ac:chgData name="Anastasia Galvin" userId="2d39f159-777b-4bad-8899-bf8dfc77b0ad" providerId="ADAL" clId="{037B3DD8-0F3B-4871-94DA-A7EA581E9988}" dt="2021-03-10T11:00:41.120" v="51"/>
            <ac:spMkLst>
              <pc:docMk/>
              <pc:sldMasterMk cId="2109360443" sldId="2147483791"/>
              <pc:sldLayoutMk cId="3293511949" sldId="2147483796"/>
              <ac:spMk id="6" creationId="{55671ED3-D24F-410D-A3CB-DF88281A6026}"/>
            </ac:spMkLst>
          </pc:spChg>
        </pc:sldLayoutChg>
        <pc:sldLayoutChg chg="modSp">
          <pc:chgData name="Anastasia Galvin" userId="2d39f159-777b-4bad-8899-bf8dfc77b0ad" providerId="ADAL" clId="{037B3DD8-0F3B-4871-94DA-A7EA581E9988}" dt="2021-03-10T11:00:41.120" v="51"/>
          <pc:sldLayoutMkLst>
            <pc:docMk/>
            <pc:sldMasterMk cId="2109360443" sldId="2147483791"/>
            <pc:sldLayoutMk cId="1524482806" sldId="2147483799"/>
          </pc:sldLayoutMkLst>
          <pc:spChg chg="mod">
            <ac:chgData name="Anastasia Galvin" userId="2d39f159-777b-4bad-8899-bf8dfc77b0ad" providerId="ADAL" clId="{037B3DD8-0F3B-4871-94DA-A7EA581E9988}" dt="2021-03-10T11:00:41.120" v="51"/>
            <ac:spMkLst>
              <pc:docMk/>
              <pc:sldMasterMk cId="2109360443" sldId="2147483791"/>
              <pc:sldLayoutMk cId="1524482806" sldId="2147483799"/>
              <ac:spMk id="2" creationId="{05ED6DAD-DB0F-4EF0-B894-7F8776AE8FD2}"/>
            </ac:spMkLst>
          </pc:spChg>
          <pc:spChg chg="mod">
            <ac:chgData name="Anastasia Galvin" userId="2d39f159-777b-4bad-8899-bf8dfc77b0ad" providerId="ADAL" clId="{037B3DD8-0F3B-4871-94DA-A7EA581E9988}" dt="2021-03-10T11:00:41.120" v="51"/>
            <ac:spMkLst>
              <pc:docMk/>
              <pc:sldMasterMk cId="2109360443" sldId="2147483791"/>
              <pc:sldLayoutMk cId="1524482806" sldId="2147483799"/>
              <ac:spMk id="3" creationId="{A430D552-D826-4C1E-912B-C0CC04461777}"/>
            </ac:spMkLst>
          </pc:spChg>
          <pc:spChg chg="mod">
            <ac:chgData name="Anastasia Galvin" userId="2d39f159-777b-4bad-8899-bf8dfc77b0ad" providerId="ADAL" clId="{037B3DD8-0F3B-4871-94DA-A7EA581E9988}" dt="2021-03-10T11:00:41.120" v="51"/>
            <ac:spMkLst>
              <pc:docMk/>
              <pc:sldMasterMk cId="2109360443" sldId="2147483791"/>
              <pc:sldLayoutMk cId="1524482806" sldId="2147483799"/>
              <ac:spMk id="4" creationId="{227B8D13-A169-4E3F-8C2F-9549D6E1F86A}"/>
            </ac:spMkLst>
          </pc:spChg>
        </pc:sldLayoutChg>
        <pc:sldLayoutChg chg="modSp">
          <pc:chgData name="Anastasia Galvin" userId="2d39f159-777b-4bad-8899-bf8dfc77b0ad" providerId="ADAL" clId="{037B3DD8-0F3B-4871-94DA-A7EA581E9988}" dt="2021-03-10T11:00:41.120" v="51"/>
          <pc:sldLayoutMkLst>
            <pc:docMk/>
            <pc:sldMasterMk cId="2109360443" sldId="2147483791"/>
            <pc:sldLayoutMk cId="400483283" sldId="2147483800"/>
          </pc:sldLayoutMkLst>
          <pc:spChg chg="mod">
            <ac:chgData name="Anastasia Galvin" userId="2d39f159-777b-4bad-8899-bf8dfc77b0ad" providerId="ADAL" clId="{037B3DD8-0F3B-4871-94DA-A7EA581E9988}" dt="2021-03-10T11:00:41.120" v="51"/>
            <ac:spMkLst>
              <pc:docMk/>
              <pc:sldMasterMk cId="2109360443" sldId="2147483791"/>
              <pc:sldLayoutMk cId="400483283" sldId="2147483800"/>
              <ac:spMk id="2" creationId="{EB4A49D5-E098-4D10-A3F4-A153D852F614}"/>
            </ac:spMkLst>
          </pc:spChg>
          <pc:spChg chg="mod">
            <ac:chgData name="Anastasia Galvin" userId="2d39f159-777b-4bad-8899-bf8dfc77b0ad" providerId="ADAL" clId="{037B3DD8-0F3B-4871-94DA-A7EA581E9988}" dt="2021-03-10T11:00:41.120" v="51"/>
            <ac:spMkLst>
              <pc:docMk/>
              <pc:sldMasterMk cId="2109360443" sldId="2147483791"/>
              <pc:sldLayoutMk cId="400483283" sldId="2147483800"/>
              <ac:spMk id="3" creationId="{D0208697-D0E0-4722-BB0E-75E08BF71C9A}"/>
            </ac:spMkLst>
          </pc:spChg>
          <pc:spChg chg="mod">
            <ac:chgData name="Anastasia Galvin" userId="2d39f159-777b-4bad-8899-bf8dfc77b0ad" providerId="ADAL" clId="{037B3DD8-0F3B-4871-94DA-A7EA581E9988}" dt="2021-03-10T11:00:41.120" v="51"/>
            <ac:spMkLst>
              <pc:docMk/>
              <pc:sldMasterMk cId="2109360443" sldId="2147483791"/>
              <pc:sldLayoutMk cId="400483283" sldId="2147483800"/>
              <ac:spMk id="4" creationId="{948424EF-82C8-4589-AEC4-EA1A01151D3E}"/>
            </ac:spMkLst>
          </pc:spChg>
        </pc:sldLayoutChg>
        <pc:sldLayoutChg chg="modSp">
          <pc:chgData name="Anastasia Galvin" userId="2d39f159-777b-4bad-8899-bf8dfc77b0ad" providerId="ADAL" clId="{037B3DD8-0F3B-4871-94DA-A7EA581E9988}" dt="2021-03-10T11:00:41.120" v="51"/>
          <pc:sldLayoutMkLst>
            <pc:docMk/>
            <pc:sldMasterMk cId="2109360443" sldId="2147483791"/>
            <pc:sldLayoutMk cId="1494841064" sldId="2147483802"/>
          </pc:sldLayoutMkLst>
          <pc:spChg chg="mod">
            <ac:chgData name="Anastasia Galvin" userId="2d39f159-777b-4bad-8899-bf8dfc77b0ad" providerId="ADAL" clId="{037B3DD8-0F3B-4871-94DA-A7EA581E9988}" dt="2021-03-10T11:00:41.120" v="51"/>
            <ac:spMkLst>
              <pc:docMk/>
              <pc:sldMasterMk cId="2109360443" sldId="2147483791"/>
              <pc:sldLayoutMk cId="1494841064" sldId="2147483802"/>
              <ac:spMk id="2" creationId="{0E025DC4-4FA8-4252-96B7-794C2A54E5AC}"/>
            </ac:spMkLst>
          </pc:spChg>
          <pc:spChg chg="mod">
            <ac:chgData name="Anastasia Galvin" userId="2d39f159-777b-4bad-8899-bf8dfc77b0ad" providerId="ADAL" clId="{037B3DD8-0F3B-4871-94DA-A7EA581E9988}" dt="2021-03-10T11:00:41.120" v="51"/>
            <ac:spMkLst>
              <pc:docMk/>
              <pc:sldMasterMk cId="2109360443" sldId="2147483791"/>
              <pc:sldLayoutMk cId="1494841064" sldId="2147483802"/>
              <ac:spMk id="3" creationId="{E1D2D198-B01E-4782-95BA-7F66F027EE3C}"/>
            </ac:spMkLst>
          </pc:spChg>
        </pc:sldLayoutChg>
        <pc:sldLayoutChg chg="modSp">
          <pc:chgData name="Anastasia Galvin" userId="2d39f159-777b-4bad-8899-bf8dfc77b0ad" providerId="ADAL" clId="{037B3DD8-0F3B-4871-94DA-A7EA581E9988}" dt="2021-03-10T11:00:41.120" v="51"/>
          <pc:sldLayoutMkLst>
            <pc:docMk/>
            <pc:sldMasterMk cId="2109360443" sldId="2147483791"/>
            <pc:sldLayoutMk cId="4236527362" sldId="2147483803"/>
          </pc:sldLayoutMkLst>
          <pc:spChg chg="mod">
            <ac:chgData name="Anastasia Galvin" userId="2d39f159-777b-4bad-8899-bf8dfc77b0ad" providerId="ADAL" clId="{037B3DD8-0F3B-4871-94DA-A7EA581E9988}" dt="2021-03-10T11:00:41.120" v="51"/>
            <ac:spMkLst>
              <pc:docMk/>
              <pc:sldMasterMk cId="2109360443" sldId="2147483791"/>
              <pc:sldLayoutMk cId="4236527362" sldId="2147483803"/>
              <ac:spMk id="2" creationId="{00000000-0000-0000-0000-000000000000}"/>
            </ac:spMkLst>
          </pc:spChg>
          <pc:spChg chg="mod">
            <ac:chgData name="Anastasia Galvin" userId="2d39f159-777b-4bad-8899-bf8dfc77b0ad" providerId="ADAL" clId="{037B3DD8-0F3B-4871-94DA-A7EA581E9988}" dt="2021-03-10T11:00:41.120" v="51"/>
            <ac:spMkLst>
              <pc:docMk/>
              <pc:sldMasterMk cId="2109360443" sldId="2147483791"/>
              <pc:sldLayoutMk cId="4236527362" sldId="2147483803"/>
              <ac:spMk id="3" creationId="{00000000-0000-0000-0000-000000000000}"/>
            </ac:spMkLst>
          </pc:spChg>
          <pc:spChg chg="mod">
            <ac:chgData name="Anastasia Galvin" userId="2d39f159-777b-4bad-8899-bf8dfc77b0ad" providerId="ADAL" clId="{037B3DD8-0F3B-4871-94DA-A7EA581E9988}" dt="2021-03-10T11:00:41.120" v="51"/>
            <ac:spMkLst>
              <pc:docMk/>
              <pc:sldMasterMk cId="2109360443" sldId="2147483791"/>
              <pc:sldLayoutMk cId="4236527362" sldId="2147483803"/>
              <ac:spMk id="4" creationId="{00000000-0000-0000-0000-000000000000}"/>
            </ac:spMkLst>
          </pc:spChg>
        </pc:sldLayoutChg>
        <pc:sldLayoutChg chg="modSp">
          <pc:chgData name="Anastasia Galvin" userId="2d39f159-777b-4bad-8899-bf8dfc77b0ad" providerId="ADAL" clId="{037B3DD8-0F3B-4871-94DA-A7EA581E9988}" dt="2021-03-10T11:00:41.120" v="51"/>
          <pc:sldLayoutMkLst>
            <pc:docMk/>
            <pc:sldMasterMk cId="2109360443" sldId="2147483791"/>
            <pc:sldLayoutMk cId="3434822731" sldId="2147483804"/>
          </pc:sldLayoutMkLst>
          <pc:spChg chg="mod">
            <ac:chgData name="Anastasia Galvin" userId="2d39f159-777b-4bad-8899-bf8dfc77b0ad" providerId="ADAL" clId="{037B3DD8-0F3B-4871-94DA-A7EA581E9988}" dt="2021-03-10T11:00:41.120" v="51"/>
            <ac:spMkLst>
              <pc:docMk/>
              <pc:sldMasterMk cId="2109360443" sldId="2147483791"/>
              <pc:sldLayoutMk cId="3434822731" sldId="2147483804"/>
              <ac:spMk id="2" creationId="{00000000-0000-0000-0000-000000000000}"/>
            </ac:spMkLst>
          </pc:spChg>
          <pc:spChg chg="mod">
            <ac:chgData name="Anastasia Galvin" userId="2d39f159-777b-4bad-8899-bf8dfc77b0ad" providerId="ADAL" clId="{037B3DD8-0F3B-4871-94DA-A7EA581E9988}" dt="2021-03-10T11:00:41.120" v="51"/>
            <ac:spMkLst>
              <pc:docMk/>
              <pc:sldMasterMk cId="2109360443" sldId="2147483791"/>
              <pc:sldLayoutMk cId="3434822731" sldId="2147483804"/>
              <ac:spMk id="3" creationId="{00000000-0000-0000-0000-000000000000}"/>
            </ac:spMkLst>
          </pc:spChg>
          <pc:spChg chg="mod">
            <ac:chgData name="Anastasia Galvin" userId="2d39f159-777b-4bad-8899-bf8dfc77b0ad" providerId="ADAL" clId="{037B3DD8-0F3B-4871-94DA-A7EA581E9988}" dt="2021-03-10T11:00:41.120" v="51"/>
            <ac:spMkLst>
              <pc:docMk/>
              <pc:sldMasterMk cId="2109360443" sldId="2147483791"/>
              <pc:sldLayoutMk cId="3434822731" sldId="2147483804"/>
              <ac:spMk id="4" creationId="{00000000-0000-0000-0000-000000000000}"/>
            </ac:spMkLst>
          </pc:spChg>
        </pc:sldLayoutChg>
      </pc:sldMasterChg>
      <pc:sldMasterChg chg="delSldLayout">
        <pc:chgData name="Anastasia Galvin" userId="2d39f159-777b-4bad-8899-bf8dfc77b0ad" providerId="ADAL" clId="{037B3DD8-0F3B-4871-94DA-A7EA581E9988}" dt="2021-03-10T15:21:51.472" v="8897" actId="47"/>
        <pc:sldMasterMkLst>
          <pc:docMk/>
          <pc:sldMasterMk cId="1138251137" sldId="2147483805"/>
        </pc:sldMasterMkLst>
        <pc:sldLayoutChg chg="del">
          <pc:chgData name="Anastasia Galvin" userId="2d39f159-777b-4bad-8899-bf8dfc77b0ad" providerId="ADAL" clId="{037B3DD8-0F3B-4871-94DA-A7EA581E9988}" dt="2021-03-10T15:21:51.472" v="8897" actId="47"/>
          <pc:sldLayoutMkLst>
            <pc:docMk/>
            <pc:sldMasterMk cId="1138251137" sldId="2147483805"/>
            <pc:sldLayoutMk cId="1346773523" sldId="2147483817"/>
          </pc:sldLayoutMkLst>
        </pc:sldLayoutChg>
        <pc:sldLayoutChg chg="del">
          <pc:chgData name="Anastasia Galvin" userId="2d39f159-777b-4bad-8899-bf8dfc77b0ad" providerId="ADAL" clId="{037B3DD8-0F3B-4871-94DA-A7EA581E9988}" dt="2021-03-10T15:21:50.901" v="8896" actId="47"/>
          <pc:sldLayoutMkLst>
            <pc:docMk/>
            <pc:sldMasterMk cId="1138251137" sldId="2147483805"/>
            <pc:sldLayoutMk cId="2822072434" sldId="2147483818"/>
          </pc:sldLayoutMkLst>
        </pc:sldLayoutChg>
      </pc:sldMasterChg>
    </pc:docChg>
  </pc:docChgLst>
  <pc:docChgLst>
    <pc:chgData name="Anastasia Galvin" userId="2d39f159-777b-4bad-8899-bf8dfc77b0ad" providerId="ADAL" clId="{581CDC7E-B200-4FA3-B9BB-89227AD293DF}"/>
    <pc:docChg chg="delSld modSld">
      <pc:chgData name="Anastasia Galvin" userId="2d39f159-777b-4bad-8899-bf8dfc77b0ad" providerId="ADAL" clId="{581CDC7E-B200-4FA3-B9BB-89227AD293DF}" dt="2021-03-10T17:01:06.434" v="15"/>
      <pc:docMkLst>
        <pc:docMk/>
      </pc:docMkLst>
      <pc:sldChg chg="modTransition">
        <pc:chgData name="Anastasia Galvin" userId="2d39f159-777b-4bad-8899-bf8dfc77b0ad" providerId="ADAL" clId="{581CDC7E-B200-4FA3-B9BB-89227AD293DF}" dt="2021-03-10T17:01:06.434" v="15"/>
        <pc:sldMkLst>
          <pc:docMk/>
          <pc:sldMk cId="0" sldId="256"/>
        </pc:sldMkLst>
      </pc:sldChg>
      <pc:sldChg chg="modTransition">
        <pc:chgData name="Anastasia Galvin" userId="2d39f159-777b-4bad-8899-bf8dfc77b0ad" providerId="ADAL" clId="{581CDC7E-B200-4FA3-B9BB-89227AD293DF}" dt="2021-03-10T17:01:00.013" v="13"/>
        <pc:sldMkLst>
          <pc:docMk/>
          <pc:sldMk cId="4099932751" sldId="275"/>
        </pc:sldMkLst>
      </pc:sldChg>
      <pc:sldChg chg="modTransition modNotesTx">
        <pc:chgData name="Anastasia Galvin" userId="2d39f159-777b-4bad-8899-bf8dfc77b0ad" providerId="ADAL" clId="{581CDC7E-B200-4FA3-B9BB-89227AD293DF}" dt="2021-03-10T17:01:00.013" v="13"/>
        <pc:sldMkLst>
          <pc:docMk/>
          <pc:sldMk cId="4268625434" sldId="276"/>
        </pc:sldMkLst>
      </pc:sldChg>
      <pc:sldChg chg="modTransition modNotesTx">
        <pc:chgData name="Anastasia Galvin" userId="2d39f159-777b-4bad-8899-bf8dfc77b0ad" providerId="ADAL" clId="{581CDC7E-B200-4FA3-B9BB-89227AD293DF}" dt="2021-03-10T17:01:00.013" v="13"/>
        <pc:sldMkLst>
          <pc:docMk/>
          <pc:sldMk cId="1204048092" sldId="277"/>
        </pc:sldMkLst>
      </pc:sldChg>
      <pc:sldChg chg="modTransition modNotesTx">
        <pc:chgData name="Anastasia Galvin" userId="2d39f159-777b-4bad-8899-bf8dfc77b0ad" providerId="ADAL" clId="{581CDC7E-B200-4FA3-B9BB-89227AD293DF}" dt="2021-03-10T17:01:00.013" v="13"/>
        <pc:sldMkLst>
          <pc:docMk/>
          <pc:sldMk cId="1891486011" sldId="278"/>
        </pc:sldMkLst>
      </pc:sldChg>
      <pc:sldChg chg="modTransition modNotesTx">
        <pc:chgData name="Anastasia Galvin" userId="2d39f159-777b-4bad-8899-bf8dfc77b0ad" providerId="ADAL" clId="{581CDC7E-B200-4FA3-B9BB-89227AD293DF}" dt="2021-03-10T17:01:00.013" v="13"/>
        <pc:sldMkLst>
          <pc:docMk/>
          <pc:sldMk cId="2575018275" sldId="279"/>
        </pc:sldMkLst>
      </pc:sldChg>
      <pc:sldChg chg="modTransition modNotesTx">
        <pc:chgData name="Anastasia Galvin" userId="2d39f159-777b-4bad-8899-bf8dfc77b0ad" providerId="ADAL" clId="{581CDC7E-B200-4FA3-B9BB-89227AD293DF}" dt="2021-03-10T17:01:00.013" v="13"/>
        <pc:sldMkLst>
          <pc:docMk/>
          <pc:sldMk cId="1022026725" sldId="280"/>
        </pc:sldMkLst>
      </pc:sldChg>
      <pc:sldChg chg="modTransition modNotesTx">
        <pc:chgData name="Anastasia Galvin" userId="2d39f159-777b-4bad-8899-bf8dfc77b0ad" providerId="ADAL" clId="{581CDC7E-B200-4FA3-B9BB-89227AD293DF}" dt="2021-03-10T17:01:00.013" v="13"/>
        <pc:sldMkLst>
          <pc:docMk/>
          <pc:sldMk cId="2022329543" sldId="281"/>
        </pc:sldMkLst>
      </pc:sldChg>
      <pc:sldChg chg="modTransition modNotesTx">
        <pc:chgData name="Anastasia Galvin" userId="2d39f159-777b-4bad-8899-bf8dfc77b0ad" providerId="ADAL" clId="{581CDC7E-B200-4FA3-B9BB-89227AD293DF}" dt="2021-03-10T17:01:00.013" v="13"/>
        <pc:sldMkLst>
          <pc:docMk/>
          <pc:sldMk cId="67664790" sldId="282"/>
        </pc:sldMkLst>
      </pc:sldChg>
      <pc:sldChg chg="modTransition modNotesTx">
        <pc:chgData name="Anastasia Galvin" userId="2d39f159-777b-4bad-8899-bf8dfc77b0ad" providerId="ADAL" clId="{581CDC7E-B200-4FA3-B9BB-89227AD293DF}" dt="2021-03-10T17:01:00.013" v="13"/>
        <pc:sldMkLst>
          <pc:docMk/>
          <pc:sldMk cId="1365910759" sldId="283"/>
        </pc:sldMkLst>
      </pc:sldChg>
      <pc:sldChg chg="modTransition modNotesTx">
        <pc:chgData name="Anastasia Galvin" userId="2d39f159-777b-4bad-8899-bf8dfc77b0ad" providerId="ADAL" clId="{581CDC7E-B200-4FA3-B9BB-89227AD293DF}" dt="2021-03-10T17:01:00.013" v="13"/>
        <pc:sldMkLst>
          <pc:docMk/>
          <pc:sldMk cId="3212299613" sldId="285"/>
        </pc:sldMkLst>
      </pc:sldChg>
      <pc:sldChg chg="modTransition modNotesTx">
        <pc:chgData name="Anastasia Galvin" userId="2d39f159-777b-4bad-8899-bf8dfc77b0ad" providerId="ADAL" clId="{581CDC7E-B200-4FA3-B9BB-89227AD293DF}" dt="2021-03-10T17:01:00.013" v="13"/>
        <pc:sldMkLst>
          <pc:docMk/>
          <pc:sldMk cId="1515337432" sldId="287"/>
        </pc:sldMkLst>
      </pc:sldChg>
      <pc:sldChg chg="modTransition modNotesTx">
        <pc:chgData name="Anastasia Galvin" userId="2d39f159-777b-4bad-8899-bf8dfc77b0ad" providerId="ADAL" clId="{581CDC7E-B200-4FA3-B9BB-89227AD293DF}" dt="2021-03-10T17:01:00.013" v="13"/>
        <pc:sldMkLst>
          <pc:docMk/>
          <pc:sldMk cId="2729434577" sldId="288"/>
        </pc:sldMkLst>
      </pc:sldChg>
      <pc:sldChg chg="modTransition modNotesTx">
        <pc:chgData name="Anastasia Galvin" userId="2d39f159-777b-4bad-8899-bf8dfc77b0ad" providerId="ADAL" clId="{581CDC7E-B200-4FA3-B9BB-89227AD293DF}" dt="2021-03-10T17:01:00.013" v="13"/>
        <pc:sldMkLst>
          <pc:docMk/>
          <pc:sldMk cId="4144518410" sldId="289"/>
        </pc:sldMkLst>
      </pc:sldChg>
      <pc:sldChg chg="modTransition">
        <pc:chgData name="Anastasia Galvin" userId="2d39f159-777b-4bad-8899-bf8dfc77b0ad" providerId="ADAL" clId="{581CDC7E-B200-4FA3-B9BB-89227AD293DF}" dt="2021-03-10T17:01:00.013" v="13"/>
        <pc:sldMkLst>
          <pc:docMk/>
          <pc:sldMk cId="4085814034" sldId="290"/>
        </pc:sldMkLst>
      </pc:sldChg>
      <pc:sldChg chg="modTransition">
        <pc:chgData name="Anastasia Galvin" userId="2d39f159-777b-4bad-8899-bf8dfc77b0ad" providerId="ADAL" clId="{581CDC7E-B200-4FA3-B9BB-89227AD293DF}" dt="2021-03-10T17:01:00.013" v="13"/>
        <pc:sldMkLst>
          <pc:docMk/>
          <pc:sldMk cId="968723964" sldId="291"/>
        </pc:sldMkLst>
      </pc:sldChg>
      <pc:sldChg chg="modTransition modNotesTx">
        <pc:chgData name="Anastasia Galvin" userId="2d39f159-777b-4bad-8899-bf8dfc77b0ad" providerId="ADAL" clId="{581CDC7E-B200-4FA3-B9BB-89227AD293DF}" dt="2021-03-10T17:01:00.013" v="13"/>
        <pc:sldMkLst>
          <pc:docMk/>
          <pc:sldMk cId="1867692353" sldId="292"/>
        </pc:sldMkLst>
      </pc:sldChg>
      <pc:sldChg chg="del modTransition">
        <pc:chgData name="Anastasia Galvin" userId="2d39f159-777b-4bad-8899-bf8dfc77b0ad" providerId="ADAL" clId="{581CDC7E-B200-4FA3-B9BB-89227AD293DF}" dt="2021-03-10T17:01:03.656" v="14" actId="47"/>
        <pc:sldMkLst>
          <pc:docMk/>
          <pc:sldMk cId="2547827197" sldId="2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199141-CEFB-461C-B78B-CF6498DB9D88}"/>
              </a:ext>
            </a:extLst>
          </p:cNvPr>
          <p:cNvSpPr>
            <a:spLocks noGrp="1"/>
          </p:cNvSpPr>
          <p:nvPr>
            <p:ph type="hdr" sz="quarter"/>
          </p:nvPr>
        </p:nvSpPr>
        <p:spPr>
          <a:xfrm>
            <a:off x="1" y="1"/>
            <a:ext cx="4304689" cy="340106"/>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829AD805-266E-4DC8-91B0-1D06BEEF4D49}"/>
              </a:ext>
            </a:extLst>
          </p:cNvPr>
          <p:cNvSpPr>
            <a:spLocks noGrp="1"/>
          </p:cNvSpPr>
          <p:nvPr>
            <p:ph type="dt" sz="quarter" idx="1"/>
          </p:nvPr>
        </p:nvSpPr>
        <p:spPr>
          <a:xfrm>
            <a:off x="5624393" y="1"/>
            <a:ext cx="4304689" cy="340106"/>
          </a:xfrm>
          <a:prstGeom prst="rect">
            <a:avLst/>
          </a:prstGeom>
        </p:spPr>
        <p:txBody>
          <a:bodyPr vert="horz" lIns="91440" tIns="45720" rIns="91440" bIns="45720" rtlCol="0"/>
          <a:lstStyle>
            <a:lvl1pPr algn="r" eaLnBrk="1" hangingPunct="1">
              <a:defRPr sz="1200"/>
            </a:lvl1pPr>
          </a:lstStyle>
          <a:p>
            <a:pPr>
              <a:defRPr/>
            </a:pPr>
            <a:fld id="{E2BA5219-10CB-497E-A845-D36FCCB90989}" type="datetimeFigureOut">
              <a:rPr lang="en-GB"/>
              <a:pPr>
                <a:defRPr/>
              </a:pPr>
              <a:t>10/03/2021</a:t>
            </a:fld>
            <a:endParaRPr lang="en-GB"/>
          </a:p>
        </p:txBody>
      </p:sp>
      <p:sp>
        <p:nvSpPr>
          <p:cNvPr id="4" name="Footer Placeholder 3">
            <a:extLst>
              <a:ext uri="{FF2B5EF4-FFF2-40B4-BE49-F238E27FC236}">
                <a16:creationId xmlns:a16="http://schemas.microsoft.com/office/drawing/2014/main" id="{3E939149-0B86-42D9-AA0E-6DF5290B0BD6}"/>
              </a:ext>
            </a:extLst>
          </p:cNvPr>
          <p:cNvSpPr>
            <a:spLocks noGrp="1"/>
          </p:cNvSpPr>
          <p:nvPr>
            <p:ph type="ftr" sz="quarter" idx="2"/>
          </p:nvPr>
        </p:nvSpPr>
        <p:spPr>
          <a:xfrm>
            <a:off x="1" y="6454394"/>
            <a:ext cx="4304689" cy="340106"/>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5" name="Slide Number Placeholder 4">
            <a:extLst>
              <a:ext uri="{FF2B5EF4-FFF2-40B4-BE49-F238E27FC236}">
                <a16:creationId xmlns:a16="http://schemas.microsoft.com/office/drawing/2014/main" id="{8CD86E6A-3856-4D9F-9A40-2602FB2A9FEA}"/>
              </a:ext>
            </a:extLst>
          </p:cNvPr>
          <p:cNvSpPr>
            <a:spLocks noGrp="1"/>
          </p:cNvSpPr>
          <p:nvPr>
            <p:ph type="sldNum" sz="quarter" idx="3"/>
          </p:nvPr>
        </p:nvSpPr>
        <p:spPr>
          <a:xfrm>
            <a:off x="5624393" y="6454394"/>
            <a:ext cx="4304689" cy="34010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569FFFB-5BE9-401D-B091-910CEAD8D6F2}"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2FA29C6-6FED-4C7D-9C66-3746417B7502}"/>
              </a:ext>
            </a:extLst>
          </p:cNvPr>
          <p:cNvSpPr>
            <a:spLocks noGrp="1" noRot="1" noChangeAspect="1" noChangeArrowheads="1" noTextEdit="1"/>
          </p:cNvSpPr>
          <p:nvPr>
            <p:ph type="sldImg" idx="2"/>
          </p:nvPr>
        </p:nvSpPr>
        <p:spPr bwMode="auto">
          <a:xfrm>
            <a:off x="2700338" y="509588"/>
            <a:ext cx="4530725" cy="2547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745BE01-814A-4662-8900-9A65A6C82E66}"/>
              </a:ext>
            </a:extLst>
          </p:cNvPr>
          <p:cNvSpPr>
            <a:spLocks noGrp="1" noRot="1" noChangeAspect="1" noTextEdit="1"/>
          </p:cNvSpPr>
          <p:nvPr>
            <p:ph type="sldImg"/>
          </p:nvPr>
        </p:nvSpPr>
        <p:spPr>
          <a:xfrm>
            <a:off x="2700338" y="509588"/>
            <a:ext cx="4530725" cy="2547937"/>
          </a:xfrm>
          <a:ln/>
        </p:spPr>
      </p:sp>
      <p:sp>
        <p:nvSpPr>
          <p:cNvPr id="6147" name="Notes Placeholder 2">
            <a:extLst>
              <a:ext uri="{FF2B5EF4-FFF2-40B4-BE49-F238E27FC236}">
                <a16:creationId xmlns:a16="http://schemas.microsoft.com/office/drawing/2014/main" id="{3EE7CF3C-6CD9-48EB-A40E-BFEC36918C1E}"/>
              </a:ext>
            </a:extLst>
          </p:cNvPr>
          <p:cNvSpPr>
            <a:spLocks noGrp="1"/>
          </p:cNvSpPr>
          <p:nvPr>
            <p:ph type="body" idx="1"/>
          </p:nvPr>
        </p:nvSpPr>
        <p:spPr>
          <a:xfrm>
            <a:off x="1324343" y="3227198"/>
            <a:ext cx="7282717" cy="3057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148" name="Slide Number Placeholder 3">
            <a:extLst>
              <a:ext uri="{FF2B5EF4-FFF2-40B4-BE49-F238E27FC236}">
                <a16:creationId xmlns:a16="http://schemas.microsoft.com/office/drawing/2014/main" id="{85F96698-7AC5-4626-960B-751286CE9820}"/>
              </a:ext>
            </a:extLst>
          </p:cNvPr>
          <p:cNvSpPr>
            <a:spLocks noGrp="1"/>
          </p:cNvSpPr>
          <p:nvPr>
            <p:ph type="sldNum" sz="quarter" idx="5"/>
          </p:nvPr>
        </p:nvSpPr>
        <p:spPr>
          <a:xfrm>
            <a:off x="5626711" y="6454394"/>
            <a:ext cx="4304689" cy="3401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1FF98CBD-F48A-4198-B8D6-5847D163B70B}" type="slidenum">
              <a:rPr kumimoji="0" lang="en-US" altLang="en-US">
                <a:latin typeface="Verdana" panose="020B0604030504040204" pitchFamily="34" charset="0"/>
              </a:rPr>
              <a:pPr>
                <a:spcBef>
                  <a:spcPct val="0"/>
                </a:spcBef>
              </a:pPr>
              <a:t>1</a:t>
            </a:fld>
            <a:endParaRPr kumimoji="0" lang="en-US" altLang="en-US">
              <a:latin typeface="Verdan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9063" y="3227198"/>
            <a:ext cx="8933275" cy="3057688"/>
          </a:xfrm>
          <a:prstGeom prst="rect">
            <a:avLst/>
          </a:prstGeom>
        </p:spPr>
        <p:txBody>
          <a:bodyPr/>
          <a:lstStyle/>
          <a:p>
            <a:pPr marL="171450" indent="-171450">
              <a:buFont typeface="Arial" panose="020B0604020202020204" pitchFamily="34" charset="0"/>
              <a:buChar char="•"/>
            </a:pPr>
            <a:endParaRPr lang="en-GB" sz="1100"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10</a:t>
            </a:fld>
            <a:endParaRPr lang="en-US" altLang="en-US"/>
          </a:p>
        </p:txBody>
      </p:sp>
    </p:spTree>
    <p:extLst>
      <p:ext uri="{BB962C8B-B14F-4D97-AF65-F5344CB8AC3E}">
        <p14:creationId xmlns:p14="http://schemas.microsoft.com/office/powerpoint/2010/main" val="1437975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8650" y="374650"/>
            <a:ext cx="3306763" cy="1860550"/>
          </a:xfrm>
        </p:spPr>
      </p:sp>
      <p:sp>
        <p:nvSpPr>
          <p:cNvPr id="3" name="Notes Placeholder 2"/>
          <p:cNvSpPr>
            <a:spLocks noGrp="1"/>
          </p:cNvSpPr>
          <p:nvPr>
            <p:ph type="body" idx="1"/>
          </p:nvPr>
        </p:nvSpPr>
        <p:spPr>
          <a:xfrm>
            <a:off x="643148" y="2266812"/>
            <a:ext cx="8645105" cy="3793489"/>
          </a:xfrm>
          <a:prstGeom prst="rect">
            <a:avLst/>
          </a:prstGeom>
        </p:spPr>
        <p:txBody>
          <a:bodyPr/>
          <a:lstStyle/>
          <a:p>
            <a:pPr>
              <a:spcBef>
                <a:spcPts val="0"/>
              </a:spcBef>
              <a:spcAft>
                <a:spcPts val="0"/>
              </a:spcAft>
            </a:pPr>
            <a:endParaRPr lang="en-GB" sz="1100"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11</a:t>
            </a:fld>
            <a:endParaRPr lang="en-US" altLang="en-US"/>
          </a:p>
        </p:txBody>
      </p:sp>
    </p:spTree>
    <p:extLst>
      <p:ext uri="{BB962C8B-B14F-4D97-AF65-F5344CB8AC3E}">
        <p14:creationId xmlns:p14="http://schemas.microsoft.com/office/powerpoint/2010/main" val="33900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2963" y="374650"/>
            <a:ext cx="3487737" cy="1962150"/>
          </a:xfrm>
        </p:spPr>
      </p:sp>
      <p:sp>
        <p:nvSpPr>
          <p:cNvPr id="3" name="Notes Placeholder 2"/>
          <p:cNvSpPr>
            <a:spLocks noGrp="1"/>
          </p:cNvSpPr>
          <p:nvPr>
            <p:ph type="body" idx="1"/>
          </p:nvPr>
        </p:nvSpPr>
        <p:spPr>
          <a:xfrm>
            <a:off x="571105" y="2605531"/>
            <a:ext cx="8789190" cy="3310821"/>
          </a:xfrm>
          <a:prstGeom prst="rect">
            <a:avLst/>
          </a:prstGeom>
        </p:spPr>
        <p:txBody>
          <a:bodyPr/>
          <a:lstStyle/>
          <a:p>
            <a:pPr>
              <a:spcBef>
                <a:spcPts val="0"/>
              </a:spcBef>
              <a:spcAft>
                <a:spcPts val="0"/>
              </a:spcAft>
            </a:pPr>
            <a:endParaRPr lang="en-GB" sz="1100"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12</a:t>
            </a:fld>
            <a:endParaRPr lang="en-US" altLang="en-US"/>
          </a:p>
        </p:txBody>
      </p:sp>
    </p:spTree>
    <p:extLst>
      <p:ext uri="{BB962C8B-B14F-4D97-AF65-F5344CB8AC3E}">
        <p14:creationId xmlns:p14="http://schemas.microsoft.com/office/powerpoint/2010/main" val="4082495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1650" y="303213"/>
            <a:ext cx="3848100" cy="2163762"/>
          </a:xfrm>
        </p:spPr>
      </p:sp>
      <p:sp>
        <p:nvSpPr>
          <p:cNvPr id="3" name="Notes Placeholder 2"/>
          <p:cNvSpPr>
            <a:spLocks noGrp="1"/>
          </p:cNvSpPr>
          <p:nvPr>
            <p:ph type="body" idx="1"/>
          </p:nvPr>
        </p:nvSpPr>
        <p:spPr>
          <a:xfrm>
            <a:off x="787232" y="2821455"/>
            <a:ext cx="8573063" cy="3057688"/>
          </a:xfrm>
          <a:prstGeom prst="rect">
            <a:avLst/>
          </a:prstGeom>
        </p:spPr>
        <p:txBody>
          <a:bodyPr/>
          <a:lstStyle/>
          <a:p>
            <a:pPr marL="342900" lvl="0" indent="-342900">
              <a:spcBef>
                <a:spcPts val="0"/>
              </a:spcBef>
              <a:spcAft>
                <a:spcPts val="0"/>
              </a:spcAft>
              <a:buFont typeface="Symbol" panose="05050102010706020507" pitchFamily="18" charset="2"/>
              <a:buChar char=""/>
            </a:pPr>
            <a:endParaRPr lang="en-GB" sz="1100" dirty="0">
              <a:effectLst/>
              <a:latin typeface="+mn-lt"/>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13</a:t>
            </a:fld>
            <a:endParaRPr lang="en-US" altLang="en-US"/>
          </a:p>
        </p:txBody>
      </p:sp>
    </p:spTree>
    <p:extLst>
      <p:ext uri="{BB962C8B-B14F-4D97-AF65-F5344CB8AC3E}">
        <p14:creationId xmlns:p14="http://schemas.microsoft.com/office/powerpoint/2010/main" val="389807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1925" y="509588"/>
            <a:ext cx="4278313" cy="2406650"/>
          </a:xfrm>
        </p:spPr>
      </p:sp>
      <p:sp>
        <p:nvSpPr>
          <p:cNvPr id="3" name="Notes Placeholder 2"/>
          <p:cNvSpPr>
            <a:spLocks noGrp="1"/>
          </p:cNvSpPr>
          <p:nvPr>
            <p:ph type="body" idx="1"/>
          </p:nvPr>
        </p:nvSpPr>
        <p:spPr>
          <a:xfrm>
            <a:off x="679169" y="3037378"/>
            <a:ext cx="8573063" cy="3057688"/>
          </a:xfrm>
          <a:prstGeom prst="rect">
            <a:avLst/>
          </a:prstGeom>
        </p:spPr>
        <p:txBody>
          <a:bodyPr/>
          <a:lstStyle/>
          <a:p>
            <a:pPr marL="342900" lvl="0" indent="-342900">
              <a:spcBef>
                <a:spcPts val="0"/>
              </a:spcBef>
              <a:spcAft>
                <a:spcPts val="0"/>
              </a:spcAft>
              <a:buFont typeface="Symbol" panose="05050102010706020507" pitchFamily="18" charset="2"/>
              <a:buChar char=""/>
            </a:pPr>
            <a:endParaRPr lang="en-GB" sz="1100"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14</a:t>
            </a:fld>
            <a:endParaRPr lang="en-US" altLang="en-US"/>
          </a:p>
        </p:txBody>
      </p:sp>
    </p:spTree>
    <p:extLst>
      <p:ext uri="{BB962C8B-B14F-4D97-AF65-F5344CB8AC3E}">
        <p14:creationId xmlns:p14="http://schemas.microsoft.com/office/powerpoint/2010/main" val="162971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270310"/>
            <a:ext cx="7946072" cy="2675275"/>
          </a:xfrm>
          <a:prstGeom prst="rect">
            <a:avLst/>
          </a:prstGeom>
        </p:spPr>
        <p:txBody>
          <a:bodyPr/>
          <a:lstStyle/>
          <a:p>
            <a:endParaRPr lang="en-GB"/>
          </a:p>
        </p:txBody>
      </p:sp>
    </p:spTree>
    <p:extLst>
      <p:ext uri="{BB962C8B-B14F-4D97-AF65-F5344CB8AC3E}">
        <p14:creationId xmlns:p14="http://schemas.microsoft.com/office/powerpoint/2010/main" val="339837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270310"/>
            <a:ext cx="7946072" cy="2675275"/>
          </a:xfrm>
          <a:prstGeom prst="rect">
            <a:avLst/>
          </a:prstGeom>
        </p:spPr>
        <p:txBody>
          <a:bodyPr/>
          <a:lstStyle/>
          <a:p>
            <a:endParaRPr lang="en-GB" sz="1100" dirty="0">
              <a:latin typeface="+mj-lt"/>
            </a:endParaRPr>
          </a:p>
        </p:txBody>
      </p:sp>
    </p:spTree>
    <p:extLst>
      <p:ext uri="{BB962C8B-B14F-4D97-AF65-F5344CB8AC3E}">
        <p14:creationId xmlns:p14="http://schemas.microsoft.com/office/powerpoint/2010/main" val="777766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270310"/>
            <a:ext cx="7946072" cy="2675275"/>
          </a:xfrm>
          <a:prstGeom prst="rect">
            <a:avLst/>
          </a:prstGeom>
        </p:spPr>
        <p:txBody>
          <a:bodyPr/>
          <a:lstStyle/>
          <a:p>
            <a:endParaRPr lang="en-GB"/>
          </a:p>
        </p:txBody>
      </p:sp>
    </p:spTree>
    <p:extLst>
      <p:ext uri="{BB962C8B-B14F-4D97-AF65-F5344CB8AC3E}">
        <p14:creationId xmlns:p14="http://schemas.microsoft.com/office/powerpoint/2010/main" val="64596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4343" y="3227198"/>
            <a:ext cx="7282717" cy="3057688"/>
          </a:xfrm>
          <a:prstGeom prst="rect">
            <a:avLst/>
          </a:prstGeom>
        </p:spPr>
        <p:txBody>
          <a:bodyPr/>
          <a:lstStyle/>
          <a:p>
            <a:endParaRPr lang="en-GB"/>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2</a:t>
            </a:fld>
            <a:endParaRPr lang="en-US" altLang="en-US"/>
          </a:p>
        </p:txBody>
      </p:sp>
    </p:spTree>
    <p:extLst>
      <p:ext uri="{BB962C8B-B14F-4D97-AF65-F5344CB8AC3E}">
        <p14:creationId xmlns:p14="http://schemas.microsoft.com/office/powerpoint/2010/main" val="102428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4342" y="3227198"/>
            <a:ext cx="6902671" cy="3057688"/>
          </a:xfrm>
          <a:prstGeom prst="rect">
            <a:avLst/>
          </a:prstGeom>
        </p:spPr>
        <p:txBody>
          <a:bodyPr/>
          <a:lstStyle/>
          <a:p>
            <a:pPr marL="171450" lvl="0" indent="-171450">
              <a:buFont typeface="Arial" panose="020B0604020202020204" pitchFamily="34" charset="0"/>
              <a:buChar char="•"/>
            </a:pPr>
            <a:endParaRPr lang="en-GB" sz="1100"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3</a:t>
            </a:fld>
            <a:endParaRPr lang="en-US" altLang="en-US"/>
          </a:p>
        </p:txBody>
      </p:sp>
    </p:spTree>
    <p:extLst>
      <p:ext uri="{BB962C8B-B14F-4D97-AF65-F5344CB8AC3E}">
        <p14:creationId xmlns:p14="http://schemas.microsoft.com/office/powerpoint/2010/main" val="197708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4343" y="3227198"/>
            <a:ext cx="7282717" cy="3057688"/>
          </a:xfrm>
          <a:prstGeom prst="rect">
            <a:avLst/>
          </a:prstGeom>
        </p:spPr>
        <p:txBody>
          <a:bodyPr/>
          <a:lstStyle/>
          <a:p>
            <a:pPr marL="342900" lvl="0" indent="-342900">
              <a:buFont typeface="Symbol" panose="05050102010706020507" pitchFamily="18" charset="2"/>
              <a:buChar char=""/>
            </a:pPr>
            <a:endParaRPr lang="en-GB"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4</a:t>
            </a:fld>
            <a:endParaRPr lang="en-US" altLang="en-US"/>
          </a:p>
        </p:txBody>
      </p:sp>
    </p:spTree>
    <p:extLst>
      <p:ext uri="{BB962C8B-B14F-4D97-AF65-F5344CB8AC3E}">
        <p14:creationId xmlns:p14="http://schemas.microsoft.com/office/powerpoint/2010/main" val="18885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8163" y="446088"/>
            <a:ext cx="3775075" cy="2124075"/>
          </a:xfrm>
        </p:spPr>
      </p:sp>
      <p:sp>
        <p:nvSpPr>
          <p:cNvPr id="3" name="Notes Placeholder 2"/>
          <p:cNvSpPr>
            <a:spLocks noGrp="1"/>
          </p:cNvSpPr>
          <p:nvPr>
            <p:ph type="body" idx="1"/>
          </p:nvPr>
        </p:nvSpPr>
        <p:spPr>
          <a:xfrm>
            <a:off x="571105" y="2749481"/>
            <a:ext cx="9005318" cy="3057688"/>
          </a:xfrm>
          <a:prstGeom prst="rect">
            <a:avLst/>
          </a:prstGeom>
        </p:spPr>
        <p:txBody>
          <a:bodyPr/>
          <a:lstStyle/>
          <a:p>
            <a:pPr marL="171450" indent="-171450">
              <a:spcBef>
                <a:spcPts val="0"/>
              </a:spcBef>
              <a:buFont typeface="Arial" panose="020B0604020202020204" pitchFamily="34" charset="0"/>
              <a:buChar char="•"/>
            </a:pPr>
            <a:endParaRPr lang="en-GB" sz="1100"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5</a:t>
            </a:fld>
            <a:endParaRPr lang="en-US" altLang="en-US"/>
          </a:p>
        </p:txBody>
      </p:sp>
    </p:spTree>
    <p:extLst>
      <p:ext uri="{BB962C8B-B14F-4D97-AF65-F5344CB8AC3E}">
        <p14:creationId xmlns:p14="http://schemas.microsoft.com/office/powerpoint/2010/main" val="70387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1925" y="509588"/>
            <a:ext cx="3989388" cy="2244725"/>
          </a:xfrm>
        </p:spPr>
      </p:sp>
      <p:sp>
        <p:nvSpPr>
          <p:cNvPr id="3" name="Notes Placeholder 2"/>
          <p:cNvSpPr>
            <a:spLocks noGrp="1"/>
          </p:cNvSpPr>
          <p:nvPr>
            <p:ph type="body" idx="1"/>
          </p:nvPr>
        </p:nvSpPr>
        <p:spPr>
          <a:xfrm>
            <a:off x="697327" y="2887091"/>
            <a:ext cx="8789190" cy="3057688"/>
          </a:xfrm>
          <a:prstGeom prst="rect">
            <a:avLst/>
          </a:prstGeom>
        </p:spPr>
        <p:txBody>
          <a:bodyPr/>
          <a:lstStyle/>
          <a:p>
            <a:pPr marL="171450" indent="-171450">
              <a:spcBef>
                <a:spcPts val="0"/>
              </a:spcBef>
              <a:buFont typeface="Arial" panose="020B0604020202020204" pitchFamily="34" charset="0"/>
              <a:buChar char="•"/>
            </a:pPr>
            <a:endParaRPr lang="en-GB" sz="1100" u="none"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6</a:t>
            </a:fld>
            <a:endParaRPr lang="en-US" altLang="en-US"/>
          </a:p>
        </p:txBody>
      </p:sp>
    </p:spTree>
    <p:extLst>
      <p:ext uri="{BB962C8B-B14F-4D97-AF65-F5344CB8AC3E}">
        <p14:creationId xmlns:p14="http://schemas.microsoft.com/office/powerpoint/2010/main" val="3495563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7232" y="3227198"/>
            <a:ext cx="8428978" cy="3057688"/>
          </a:xfrm>
          <a:prstGeom prst="rect">
            <a:avLst/>
          </a:prstGeom>
        </p:spPr>
        <p:txBody>
          <a:bodyPr/>
          <a:lstStyle/>
          <a:p>
            <a:pPr>
              <a:spcBef>
                <a:spcPts val="0"/>
              </a:spcBef>
            </a:pPr>
            <a:endParaRPr lang="en-GB" sz="1100"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7</a:t>
            </a:fld>
            <a:endParaRPr lang="en-US" altLang="en-US"/>
          </a:p>
        </p:txBody>
      </p:sp>
    </p:spTree>
    <p:extLst>
      <p:ext uri="{BB962C8B-B14F-4D97-AF65-F5344CB8AC3E}">
        <p14:creationId xmlns:p14="http://schemas.microsoft.com/office/powerpoint/2010/main" val="410716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0338" y="158750"/>
            <a:ext cx="4530725" cy="2547938"/>
          </a:xfrm>
        </p:spPr>
      </p:sp>
      <p:sp>
        <p:nvSpPr>
          <p:cNvPr id="3" name="Notes Placeholder 2"/>
          <p:cNvSpPr>
            <a:spLocks noGrp="1"/>
          </p:cNvSpPr>
          <p:nvPr>
            <p:ph type="body" idx="1"/>
          </p:nvPr>
        </p:nvSpPr>
        <p:spPr>
          <a:xfrm>
            <a:off x="643148" y="2965404"/>
            <a:ext cx="8789190" cy="3057688"/>
          </a:xfrm>
          <a:prstGeom prst="rect">
            <a:avLst/>
          </a:prstGeom>
        </p:spPr>
        <p:txBody>
          <a:bodyPr/>
          <a:lstStyle/>
          <a:p>
            <a:pPr marL="171450" indent="-171450">
              <a:buFont typeface="Arial" panose="020B0604020202020204" pitchFamily="34" charset="0"/>
              <a:buChar char="•"/>
            </a:pPr>
            <a:endParaRPr lang="en-GB" sz="1100"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8</a:t>
            </a:fld>
            <a:endParaRPr lang="en-US" altLang="en-US"/>
          </a:p>
        </p:txBody>
      </p:sp>
    </p:spTree>
    <p:extLst>
      <p:ext uri="{BB962C8B-B14F-4D97-AF65-F5344CB8AC3E}">
        <p14:creationId xmlns:p14="http://schemas.microsoft.com/office/powerpoint/2010/main" val="128533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4343" y="3227198"/>
            <a:ext cx="7282717" cy="3057688"/>
          </a:xfrm>
          <a:prstGeom prst="rect">
            <a:avLst/>
          </a:prstGeom>
        </p:spPr>
        <p:txBody>
          <a:bodyPr/>
          <a:lstStyle/>
          <a:p>
            <a:endParaRPr lang="en-GB" sz="1100" dirty="0">
              <a:latin typeface="+mj-lt"/>
            </a:endParaRPr>
          </a:p>
        </p:txBody>
      </p:sp>
      <p:sp>
        <p:nvSpPr>
          <p:cNvPr id="4" name="Slide Number Placeholder 3"/>
          <p:cNvSpPr>
            <a:spLocks noGrp="1"/>
          </p:cNvSpPr>
          <p:nvPr>
            <p:ph type="sldNum" sz="quarter" idx="5"/>
          </p:nvPr>
        </p:nvSpPr>
        <p:spPr>
          <a:xfrm>
            <a:off x="5626711" y="6454394"/>
            <a:ext cx="4304689" cy="340106"/>
          </a:xfrm>
          <a:prstGeom prst="rect">
            <a:avLst/>
          </a:prstGeom>
        </p:spPr>
        <p:txBody>
          <a:bodyPr/>
          <a:lstStyle/>
          <a:p>
            <a:fld id="{BF84D2FE-DE1A-49B9-B56F-341B17CC7F3D}" type="slidenum">
              <a:rPr lang="en-US" altLang="en-US" smtClean="0"/>
              <a:pPr/>
              <a:t>9</a:t>
            </a:fld>
            <a:endParaRPr lang="en-US" altLang="en-US"/>
          </a:p>
        </p:txBody>
      </p:sp>
    </p:spTree>
    <p:extLst>
      <p:ext uri="{BB962C8B-B14F-4D97-AF65-F5344CB8AC3E}">
        <p14:creationId xmlns:p14="http://schemas.microsoft.com/office/powerpoint/2010/main" val="332745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39904C6A-B77E-4E5C-9B10-F03AA5E6B8A3}" type="slidenum">
              <a:rPr lang="en-GB" altLang="en-US" smtClean="0"/>
              <a:pPr/>
              <a:t>‹#›</a:t>
            </a:fld>
            <a:endParaRPr lang="en-GB" altLang="en-US"/>
          </a:p>
        </p:txBody>
      </p:sp>
    </p:spTree>
    <p:extLst>
      <p:ext uri="{BB962C8B-B14F-4D97-AF65-F5344CB8AC3E}">
        <p14:creationId xmlns:p14="http://schemas.microsoft.com/office/powerpoint/2010/main" val="90970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A606B6F1-051A-48FE-8313-B2815360B037}" type="slidenum">
              <a:rPr lang="en-GB" altLang="en-US" smtClean="0"/>
              <a:pPr/>
              <a:t>‹#›</a:t>
            </a:fld>
            <a:endParaRPr lang="en-GB" altLang="en-US"/>
          </a:p>
        </p:txBody>
      </p:sp>
    </p:spTree>
    <p:extLst>
      <p:ext uri="{BB962C8B-B14F-4D97-AF65-F5344CB8AC3E}">
        <p14:creationId xmlns:p14="http://schemas.microsoft.com/office/powerpoint/2010/main" val="361727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DDA1866C-D4B3-4AEE-A69D-4285FD1E1B1A}" type="slidenum">
              <a:rPr lang="en-GB" altLang="en-US" smtClean="0"/>
              <a:pPr/>
              <a:t>‹#›</a:t>
            </a:fld>
            <a:endParaRPr lang="en-GB" altLang="en-US"/>
          </a:p>
        </p:txBody>
      </p:sp>
    </p:spTree>
    <p:extLst>
      <p:ext uri="{BB962C8B-B14F-4D97-AF65-F5344CB8AC3E}">
        <p14:creationId xmlns:p14="http://schemas.microsoft.com/office/powerpoint/2010/main" val="385974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EA60783-D76D-4151-8A36-CC3605E81809}" type="slidenum">
              <a:rPr lang="en-GB" altLang="en-US" smtClean="0"/>
              <a:pPr/>
              <a:t>‹#›</a:t>
            </a:fld>
            <a:endParaRPr lang="en-GB" altLang="en-US"/>
          </a:p>
        </p:txBody>
      </p:sp>
    </p:spTree>
    <p:extLst>
      <p:ext uri="{BB962C8B-B14F-4D97-AF65-F5344CB8AC3E}">
        <p14:creationId xmlns:p14="http://schemas.microsoft.com/office/powerpoint/2010/main" val="174927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17255ED4-DB56-4F2F-8930-C70A6511EC2E}" type="slidenum">
              <a:rPr lang="en-GB" altLang="en-US" smtClean="0"/>
              <a:pPr/>
              <a:t>‹#›</a:t>
            </a:fld>
            <a:endParaRPr lang="en-GB" altLang="en-US"/>
          </a:p>
        </p:txBody>
      </p:sp>
    </p:spTree>
    <p:extLst>
      <p:ext uri="{BB962C8B-B14F-4D97-AF65-F5344CB8AC3E}">
        <p14:creationId xmlns:p14="http://schemas.microsoft.com/office/powerpoint/2010/main" val="69878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99EAC20F-51DF-4424-83E2-B7B8279291DF}" type="slidenum">
              <a:rPr lang="en-GB" altLang="en-US" smtClean="0"/>
              <a:pPr/>
              <a:t>‹#›</a:t>
            </a:fld>
            <a:endParaRPr lang="en-GB" altLang="en-US"/>
          </a:p>
        </p:txBody>
      </p:sp>
    </p:spTree>
    <p:extLst>
      <p:ext uri="{BB962C8B-B14F-4D97-AF65-F5344CB8AC3E}">
        <p14:creationId xmlns:p14="http://schemas.microsoft.com/office/powerpoint/2010/main" val="22269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939F3A98-1EA1-4083-8DC3-1172AA7F7117}" type="slidenum">
              <a:rPr lang="en-GB" altLang="en-US" smtClean="0"/>
              <a:pPr/>
              <a:t>‹#›</a:t>
            </a:fld>
            <a:endParaRPr lang="en-GB" altLang="en-US"/>
          </a:p>
        </p:txBody>
      </p:sp>
    </p:spTree>
    <p:extLst>
      <p:ext uri="{BB962C8B-B14F-4D97-AF65-F5344CB8AC3E}">
        <p14:creationId xmlns:p14="http://schemas.microsoft.com/office/powerpoint/2010/main" val="410491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04CE8CE5-82F1-4D8A-B46A-2C8E9AC57F21}" type="slidenum">
              <a:rPr lang="en-GB" altLang="en-US" smtClean="0"/>
              <a:pPr/>
              <a:t>‹#›</a:t>
            </a:fld>
            <a:endParaRPr lang="en-GB" altLang="en-US"/>
          </a:p>
        </p:txBody>
      </p:sp>
    </p:spTree>
    <p:extLst>
      <p:ext uri="{BB962C8B-B14F-4D97-AF65-F5344CB8AC3E}">
        <p14:creationId xmlns:p14="http://schemas.microsoft.com/office/powerpoint/2010/main" val="35942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792B8B74-D272-457F-AEE8-4D58D5A73423}" type="slidenum">
              <a:rPr lang="en-GB" altLang="en-US" smtClean="0"/>
              <a:pPr/>
              <a:t>‹#›</a:t>
            </a:fld>
            <a:endParaRPr lang="en-GB" altLang="en-US"/>
          </a:p>
        </p:txBody>
      </p:sp>
    </p:spTree>
    <p:extLst>
      <p:ext uri="{BB962C8B-B14F-4D97-AF65-F5344CB8AC3E}">
        <p14:creationId xmlns:p14="http://schemas.microsoft.com/office/powerpoint/2010/main" val="250966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E6A605B3-49CC-453D-A46A-CCFBD167F5DE}" type="slidenum">
              <a:rPr lang="en-GB" altLang="en-US" smtClean="0"/>
              <a:pPr/>
              <a:t>‹#›</a:t>
            </a:fld>
            <a:endParaRPr lang="en-GB" altLang="en-US"/>
          </a:p>
        </p:txBody>
      </p:sp>
    </p:spTree>
    <p:extLst>
      <p:ext uri="{BB962C8B-B14F-4D97-AF65-F5344CB8AC3E}">
        <p14:creationId xmlns:p14="http://schemas.microsoft.com/office/powerpoint/2010/main" val="170941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C39A88C8-6AB6-4273-B4BF-E05CB5E59ABD}" type="slidenum">
              <a:rPr lang="en-GB" altLang="en-US" smtClean="0"/>
              <a:pPr/>
              <a:t>‹#›</a:t>
            </a:fld>
            <a:endParaRPr lang="en-GB" altLang="en-US"/>
          </a:p>
        </p:txBody>
      </p:sp>
    </p:spTree>
    <p:extLst>
      <p:ext uri="{BB962C8B-B14F-4D97-AF65-F5344CB8AC3E}">
        <p14:creationId xmlns:p14="http://schemas.microsoft.com/office/powerpoint/2010/main" val="44850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7AE86-B968-4E30-A625-A376E3E1D9F4}" type="slidenum">
              <a:rPr lang="en-GB" altLang="en-US" smtClean="0"/>
              <a:pPr/>
              <a:t>‹#›</a:t>
            </a:fld>
            <a:endParaRPr lang="en-GB" altLang="en-US"/>
          </a:p>
        </p:txBody>
      </p:sp>
    </p:spTree>
    <p:extLst>
      <p:ext uri="{BB962C8B-B14F-4D97-AF65-F5344CB8AC3E}">
        <p14:creationId xmlns:p14="http://schemas.microsoft.com/office/powerpoint/2010/main" val="113825113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ls.gov/opub/mlr/1989/09/art5full.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B691B78-C48D-4A6A-BFD2-45E9F5DCAB25}"/>
              </a:ext>
            </a:extLst>
          </p:cNvPr>
          <p:cNvSpPr>
            <a:spLocks noGrp="1" noChangeArrowheads="1"/>
          </p:cNvSpPr>
          <p:nvPr>
            <p:ph type="ctrTitle"/>
          </p:nvPr>
        </p:nvSpPr>
        <p:spPr>
          <a:xfrm>
            <a:off x="7104112" y="188640"/>
            <a:ext cx="4824536" cy="2016224"/>
          </a:xfrm>
        </p:spPr>
        <p:txBody>
          <a:bodyPr anchor="b">
            <a:normAutofit/>
          </a:bodyPr>
          <a:lstStyle/>
          <a:p>
            <a:pPr eaLnBrk="1" hangingPunct="1"/>
            <a:r>
              <a:rPr lang="en-GB" altLang="en-US" sz="6000" dirty="0">
                <a:latin typeface="The Hand Extrablack" panose="03070A02030502020204" pitchFamily="66" charset="0"/>
              </a:rPr>
              <a:t>The crushing of Solidarity in Poland </a:t>
            </a:r>
          </a:p>
        </p:txBody>
      </p:sp>
      <p:sp>
        <p:nvSpPr>
          <p:cNvPr id="8" name="Rectangle 3">
            <a:extLst>
              <a:ext uri="{FF2B5EF4-FFF2-40B4-BE49-F238E27FC236}">
                <a16:creationId xmlns:a16="http://schemas.microsoft.com/office/drawing/2014/main" id="{AB9FD5BD-DAA8-4F40-8ABD-F53E3BA00EF5}"/>
              </a:ext>
            </a:extLst>
          </p:cNvPr>
          <p:cNvSpPr>
            <a:spLocks noGrp="1" noChangeArrowheads="1"/>
          </p:cNvSpPr>
          <p:nvPr>
            <p:ph type="subTitle" idx="1"/>
          </p:nvPr>
        </p:nvSpPr>
        <p:spPr>
          <a:xfrm>
            <a:off x="6795372" y="2871984"/>
            <a:ext cx="5271352" cy="3780236"/>
          </a:xfrm>
        </p:spPr>
        <p:txBody>
          <a:bodyPr>
            <a:normAutofit fontScale="92500" lnSpcReduction="10000"/>
          </a:bodyPr>
          <a:lstStyle/>
          <a:p>
            <a:pPr algn="l">
              <a:lnSpc>
                <a:spcPct val="110000"/>
              </a:lnSpc>
              <a:spcBef>
                <a:spcPts val="600"/>
              </a:spcBef>
              <a:defRPr/>
            </a:pPr>
            <a:r>
              <a:rPr lang="en-US" sz="4000" dirty="0">
                <a:latin typeface="The Hand Extrablack" panose="03070A02030502020204" pitchFamily="66" charset="0"/>
                <a:ea typeface="ＭＳ Ｐゴシック" charset="0"/>
              </a:rPr>
              <a:t>Starter:</a:t>
            </a:r>
          </a:p>
          <a:p>
            <a:pPr marL="457200" indent="-457200" algn="l">
              <a:lnSpc>
                <a:spcPct val="110000"/>
              </a:lnSpc>
              <a:spcBef>
                <a:spcPts val="600"/>
              </a:spcBef>
              <a:buFont typeface="Wingdings" charset="0"/>
              <a:buAutoNum type="arabicParenR"/>
              <a:defRPr/>
            </a:pPr>
            <a:r>
              <a:rPr lang="en-US" sz="4000" dirty="0">
                <a:latin typeface="The Hand Extrablack" panose="03070A02030502020204" pitchFamily="66" charset="0"/>
                <a:ea typeface="ＭＳ Ｐゴシック" charset="0"/>
              </a:rPr>
              <a:t>What were the similarities and differences in the Hungarian Rising and the Prague Spring?</a:t>
            </a:r>
          </a:p>
          <a:p>
            <a:pPr marL="457200" indent="-457200" algn="l">
              <a:lnSpc>
                <a:spcPct val="110000"/>
              </a:lnSpc>
              <a:spcBef>
                <a:spcPts val="600"/>
              </a:spcBef>
              <a:buFont typeface="Wingdings" charset="0"/>
              <a:buAutoNum type="arabicParenR"/>
              <a:defRPr/>
            </a:pPr>
            <a:r>
              <a:rPr lang="en-US" sz="4000" dirty="0">
                <a:latin typeface="The Hand Extrablack" panose="03070A02030502020204" pitchFamily="66" charset="0"/>
                <a:ea typeface="ＭＳ Ｐゴシック" charset="0"/>
              </a:rPr>
              <a:t>Why was there so much opposition to Soviet control in Poland?</a:t>
            </a:r>
          </a:p>
        </p:txBody>
      </p:sp>
      <p:pic>
        <p:nvPicPr>
          <p:cNvPr id="5124" name="Picture 1">
            <a:extLst>
              <a:ext uri="{FF2B5EF4-FFF2-40B4-BE49-F238E27FC236}">
                <a16:creationId xmlns:a16="http://schemas.microsoft.com/office/drawing/2014/main" id="{EE9C8A0E-B727-473E-992D-AEA5BEC226B6}"/>
              </a:ext>
            </a:extLst>
          </p:cNvPr>
          <p:cNvPicPr>
            <a:picLocks noChangeAspect="1"/>
          </p:cNvPicPr>
          <p:nvPr/>
        </p:nvPicPr>
        <p:blipFill rotWithShape="1">
          <a:blip r:embed="rId3">
            <a:extLst>
              <a:ext uri="{28A0092B-C50C-407E-A947-70E740481C1C}">
                <a14:useLocalDpi xmlns:a14="http://schemas.microsoft.com/office/drawing/2010/main" val="0"/>
              </a:ext>
            </a:extLst>
          </a:blip>
          <a:srcRect l="16157" r="26195"/>
          <a:stretch/>
        </p:blipFill>
        <p:spPr bwMode="auto">
          <a:xfrm>
            <a:off x="15240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Lech Walesa Was Paid Informant to Communist Regime: Documents">
            <a:extLst>
              <a:ext uri="{FF2B5EF4-FFF2-40B4-BE49-F238E27FC236}">
                <a16:creationId xmlns:a16="http://schemas.microsoft.com/office/drawing/2014/main" id="{94B7EA11-F787-4750-A5D5-284D938FE2F4}"/>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5726" r="-2" b="-2"/>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74" name="Freeform: Shape 73">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Rectangle: Rounded Corners 11">
            <a:extLst>
              <a:ext uri="{FF2B5EF4-FFF2-40B4-BE49-F238E27FC236}">
                <a16:creationId xmlns:a16="http://schemas.microsoft.com/office/drawing/2014/main" id="{6616A350-F670-4CE7-B1D2-DFFB035FB6E4}"/>
              </a:ext>
            </a:extLst>
          </p:cNvPr>
          <p:cNvSpPr/>
          <p:nvPr/>
        </p:nvSpPr>
        <p:spPr>
          <a:xfrm>
            <a:off x="4943872" y="260648"/>
            <a:ext cx="6984776" cy="640871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latin typeface="The Hand Extrablack" panose="03070A02030502020204" pitchFamily="66" charset="0"/>
              </a:rPr>
              <a:t>Lech Walesa</a:t>
            </a:r>
          </a:p>
          <a:p>
            <a:pPr algn="ctr"/>
            <a:endParaRPr lang="en-GB" sz="2800" dirty="0">
              <a:solidFill>
                <a:schemeClr val="tx1"/>
              </a:solidFill>
              <a:latin typeface="The Hand Extrablack" panose="03070A02030502020204" pitchFamily="66" charset="0"/>
            </a:endParaRPr>
          </a:p>
          <a:p>
            <a:pPr marL="457200" indent="-457200">
              <a:spcBef>
                <a:spcPts val="600"/>
              </a:spcBef>
              <a:buFont typeface="Arial" panose="020B0604020202020204" pitchFamily="34" charset="0"/>
              <a:buChar char="•"/>
            </a:pPr>
            <a:r>
              <a:rPr lang="en-GB" sz="2800" dirty="0">
                <a:solidFill>
                  <a:schemeClr val="tx1"/>
                </a:solidFill>
                <a:latin typeface="The Hand Extrablack" panose="03070A02030502020204" pitchFamily="66" charset="0"/>
              </a:rPr>
              <a:t>Walesa was a Polish pro-democracy activist and union organiser who served as the first democratically elected President of Poland (1990-95). </a:t>
            </a:r>
          </a:p>
          <a:p>
            <a:pPr marL="457200" indent="-457200">
              <a:spcBef>
                <a:spcPts val="600"/>
              </a:spcBef>
              <a:buFont typeface="Arial" panose="020B0604020202020204" pitchFamily="34" charset="0"/>
              <a:buChar char="•"/>
            </a:pPr>
            <a:r>
              <a:rPr lang="en-GB" sz="2800" dirty="0">
                <a:solidFill>
                  <a:schemeClr val="tx1"/>
                </a:solidFill>
                <a:latin typeface="The Hand Extrablack" panose="03070A02030502020204" pitchFamily="66" charset="0"/>
              </a:rPr>
              <a:t>During 1970, he participated in the work of the Strike Committee.</a:t>
            </a:r>
          </a:p>
          <a:p>
            <a:pPr marL="457200" indent="-457200">
              <a:spcBef>
                <a:spcPts val="600"/>
              </a:spcBef>
              <a:buFont typeface="Arial" panose="020B0604020202020204" pitchFamily="34" charset="0"/>
              <a:buChar char="•"/>
            </a:pPr>
            <a:r>
              <a:rPr lang="en-GB" sz="2800" dirty="0">
                <a:solidFill>
                  <a:schemeClr val="tx1"/>
                </a:solidFill>
                <a:latin typeface="The Hand Extrablack" panose="03070A02030502020204" pitchFamily="66" charset="0"/>
              </a:rPr>
              <a:t>He led Solidarity (one of the first oppositional social movements in the Soviet bloc). </a:t>
            </a:r>
          </a:p>
          <a:p>
            <a:pPr marL="457200" indent="-457200">
              <a:spcBef>
                <a:spcPts val="600"/>
              </a:spcBef>
              <a:buFont typeface="Arial" panose="020B0604020202020204" pitchFamily="34" charset="0"/>
              <a:buChar char="•"/>
            </a:pPr>
            <a:r>
              <a:rPr lang="en-GB" sz="2800" dirty="0">
                <a:solidFill>
                  <a:schemeClr val="tx1"/>
                </a:solidFill>
                <a:latin typeface="The Hand Extrablack" panose="03070A02030502020204" pitchFamily="66" charset="0"/>
              </a:rPr>
              <a:t>His organisation’s non-violent struggle resulted in Poland’s transition to a democracy in 1989.</a:t>
            </a:r>
          </a:p>
          <a:p>
            <a:pPr marL="457200" indent="-457200">
              <a:spcBef>
                <a:spcPts val="600"/>
              </a:spcBef>
              <a:buFont typeface="Arial" panose="020B0604020202020204" pitchFamily="34" charset="0"/>
              <a:buChar char="•"/>
            </a:pPr>
            <a:r>
              <a:rPr lang="en-GB" sz="2800" dirty="0">
                <a:solidFill>
                  <a:schemeClr val="tx1"/>
                </a:solidFill>
                <a:latin typeface="The Hand Extrablack" panose="03070A02030502020204" pitchFamily="66" charset="0"/>
              </a:rPr>
              <a:t>In 1983, he was awarded the Nobel Peace Prize.</a:t>
            </a:r>
          </a:p>
          <a:p>
            <a:pPr algn="ctr"/>
            <a:endParaRPr lang="en-GB" sz="2800" dirty="0">
              <a:solidFill>
                <a:schemeClr val="tx1"/>
              </a:solidFill>
              <a:latin typeface="The Hand Extrablack" panose="03070A02030502020204" pitchFamily="66" charset="0"/>
            </a:endParaRPr>
          </a:p>
        </p:txBody>
      </p:sp>
    </p:spTree>
    <p:extLst>
      <p:ext uri="{BB962C8B-B14F-4D97-AF65-F5344CB8AC3E}">
        <p14:creationId xmlns:p14="http://schemas.microsoft.com/office/powerpoint/2010/main" val="20223295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FB1E0-F20F-445D-9BE6-ADCD216789E0}"/>
              </a:ext>
            </a:extLst>
          </p:cNvPr>
          <p:cNvSpPr>
            <a:spLocks noGrp="1"/>
          </p:cNvSpPr>
          <p:nvPr>
            <p:ph type="title"/>
          </p:nvPr>
        </p:nvSpPr>
        <p:spPr>
          <a:xfrm>
            <a:off x="7320464" y="89892"/>
            <a:ext cx="4752199" cy="1330839"/>
          </a:xfrm>
        </p:spPr>
        <p:txBody>
          <a:bodyPr>
            <a:normAutofit/>
          </a:bodyPr>
          <a:lstStyle/>
          <a:p>
            <a:r>
              <a:rPr lang="en-GB" dirty="0">
                <a:latin typeface="The Hand Extrablack" panose="03070A02030502020204" pitchFamily="66" charset="0"/>
              </a:rPr>
              <a:t>The emergence of Solidarity</a:t>
            </a:r>
          </a:p>
        </p:txBody>
      </p:sp>
      <p:pic>
        <p:nvPicPr>
          <p:cNvPr id="7170" name="Picture 2" descr="Explanation of the Gdańsk shipyard strike led by Lech Wałęsa | | History  revision for GCSE, IGCSE, IB and AS/A2 History | Mr Allsop History">
            <a:extLst>
              <a:ext uri="{FF2B5EF4-FFF2-40B4-BE49-F238E27FC236}">
                <a16:creationId xmlns:a16="http://schemas.microsoft.com/office/drawing/2014/main" id="{AC6D5805-AAF4-4189-A4D3-D70AB0E6B7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6"/>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210A1A-2F0C-44EC-9F02-C9496CDDDFF7}"/>
              </a:ext>
            </a:extLst>
          </p:cNvPr>
          <p:cNvSpPr>
            <a:spLocks noGrp="1"/>
          </p:cNvSpPr>
          <p:nvPr>
            <p:ph idx="1"/>
          </p:nvPr>
        </p:nvSpPr>
        <p:spPr>
          <a:xfrm>
            <a:off x="6901731" y="1340768"/>
            <a:ext cx="5098925" cy="5328592"/>
          </a:xfrm>
        </p:spPr>
        <p:txBody>
          <a:bodyPr>
            <a:normAutofit lnSpcReduction="10000"/>
          </a:bodyPr>
          <a:lstStyle/>
          <a:p>
            <a:pPr>
              <a:lnSpc>
                <a:spcPct val="110000"/>
              </a:lnSpc>
              <a:spcBef>
                <a:spcPts val="600"/>
              </a:spcBef>
            </a:pPr>
            <a:r>
              <a:rPr lang="en-GB" dirty="0">
                <a:latin typeface="The Hand Extrablack" panose="03070A02030502020204" pitchFamily="66" charset="0"/>
              </a:rPr>
              <a:t>In July and August, a wave of strikes swept across Poland after the government announced a food-price increase of close to 100% in some cases.</a:t>
            </a:r>
          </a:p>
          <a:p>
            <a:pPr>
              <a:lnSpc>
                <a:spcPct val="110000"/>
              </a:lnSpc>
              <a:spcBef>
                <a:spcPts val="600"/>
              </a:spcBef>
            </a:pPr>
            <a:r>
              <a:rPr lang="en-US" dirty="0">
                <a:effectLst/>
                <a:latin typeface="The Hand Extrablack" panose="03070A02030502020204" pitchFamily="66" charset="0"/>
                <a:ea typeface="MS Mincho" panose="02020609040205080304" pitchFamily="49" charset="-128"/>
                <a:cs typeface="Times New Roman" panose="02020603050405020304" pitchFamily="18" charset="0"/>
              </a:rPr>
              <a:t>In Gdansk, Lech Walesa led a strike that shut down the Lenin Shipyards</a:t>
            </a:r>
            <a:r>
              <a:rPr lang="en-GB" dirty="0">
                <a:effectLst/>
                <a:latin typeface="The Hand Extrablack" panose="03070A02030502020204" pitchFamily="66" charset="0"/>
                <a:ea typeface="MS Mincho" panose="02020609040205080304" pitchFamily="49" charset="-128"/>
                <a:cs typeface="Times New Roman" panose="02020603050405020304" pitchFamily="18" charset="0"/>
              </a:rPr>
              <a:t>.</a:t>
            </a:r>
          </a:p>
          <a:p>
            <a:pPr>
              <a:lnSpc>
                <a:spcPct val="110000"/>
              </a:lnSpc>
              <a:spcBef>
                <a:spcPts val="600"/>
              </a:spcBef>
            </a:pPr>
            <a:r>
              <a:rPr lang="en-US" dirty="0">
                <a:effectLst/>
                <a:latin typeface="The Hand Extrablack" panose="03070A02030502020204" pitchFamily="66" charset="0"/>
                <a:ea typeface="MS Mincho" panose="02020609040205080304" pitchFamily="49" charset="-128"/>
                <a:cs typeface="Times New Roman" panose="02020603050405020304" pitchFamily="18" charset="0"/>
              </a:rPr>
              <a:t>31</a:t>
            </a:r>
            <a:r>
              <a:rPr lang="en-US" baseline="30000" dirty="0">
                <a:effectLst/>
                <a:latin typeface="The Hand Extrablack" panose="03070A02030502020204" pitchFamily="66" charset="0"/>
                <a:ea typeface="MS Mincho" panose="02020609040205080304" pitchFamily="49" charset="-128"/>
                <a:cs typeface="Times New Roman" panose="02020603050405020304" pitchFamily="18" charset="0"/>
              </a:rPr>
              <a:t>st</a:t>
            </a:r>
            <a:r>
              <a:rPr lang="en-US" dirty="0">
                <a:effectLst/>
                <a:latin typeface="The Hand Extrablack" panose="03070A02030502020204" pitchFamily="66" charset="0"/>
                <a:ea typeface="MS Mincho" panose="02020609040205080304" pitchFamily="49" charset="-128"/>
                <a:cs typeface="Times New Roman" panose="02020603050405020304" pitchFamily="18" charset="0"/>
              </a:rPr>
              <a:t> August, in the Gdansk Agreement, the government officially accepted the first independent trade union in the Communist world: Solidarity.</a:t>
            </a:r>
          </a:p>
          <a:p>
            <a:pPr>
              <a:lnSpc>
                <a:spcPct val="110000"/>
              </a:lnSpc>
              <a:spcBef>
                <a:spcPts val="600"/>
              </a:spcBef>
            </a:pPr>
            <a:r>
              <a:rPr lang="en-US" dirty="0">
                <a:effectLst/>
                <a:latin typeface="The Hand Extrablack" panose="03070A02030502020204" pitchFamily="66" charset="0"/>
                <a:ea typeface="MS Mincho" panose="02020609040205080304" pitchFamily="49" charset="-128"/>
                <a:cs typeface="Times New Roman" panose="02020603050405020304" pitchFamily="18" charset="0"/>
              </a:rPr>
              <a:t>This guaranteed its right to strike, freedom of speech and access to the media; in return Walesa recognized the leading role of the PUWP.</a:t>
            </a:r>
            <a:endParaRPr lang="en-GB" dirty="0">
              <a:latin typeface="The Hand Extrablack" panose="03070A02030502020204" pitchFamily="66" charset="0"/>
            </a:endParaRPr>
          </a:p>
        </p:txBody>
      </p:sp>
    </p:spTree>
    <p:extLst>
      <p:ext uri="{BB962C8B-B14F-4D97-AF65-F5344CB8AC3E}">
        <p14:creationId xmlns:p14="http://schemas.microsoft.com/office/powerpoint/2010/main" val="321229961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7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09E6C2B8-5461-4867-B5EE-5965978A8DDF}"/>
              </a:ext>
            </a:extLst>
          </p:cNvPr>
          <p:cNvSpPr>
            <a:spLocks noGrp="1"/>
          </p:cNvSpPr>
          <p:nvPr>
            <p:ph type="title"/>
          </p:nvPr>
        </p:nvSpPr>
        <p:spPr>
          <a:xfrm>
            <a:off x="6513788" y="262997"/>
            <a:ext cx="5486868" cy="1149780"/>
          </a:xfrm>
        </p:spPr>
        <p:txBody>
          <a:bodyPr>
            <a:normAutofit/>
          </a:bodyPr>
          <a:lstStyle/>
          <a:p>
            <a:pPr algn="ctr"/>
            <a:r>
              <a:rPr lang="en-GB" dirty="0">
                <a:latin typeface="The Hand Extrablack" panose="03070A02030502020204" pitchFamily="66" charset="0"/>
              </a:rPr>
              <a:t>Soviet response</a:t>
            </a:r>
          </a:p>
        </p:txBody>
      </p:sp>
      <p:pic>
        <p:nvPicPr>
          <p:cNvPr id="9220" name="Picture 4">
            <a:extLst>
              <a:ext uri="{FF2B5EF4-FFF2-40B4-BE49-F238E27FC236}">
                <a16:creationId xmlns:a16="http://schemas.microsoft.com/office/drawing/2014/main" id="{81616D91-4D75-41AF-9CBB-15A5437218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8" r="20922" b="-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AAC71A4-8A1D-45A7-BDB0-A26B9D0D2390}"/>
              </a:ext>
            </a:extLst>
          </p:cNvPr>
          <p:cNvSpPr>
            <a:spLocks noGrp="1"/>
          </p:cNvSpPr>
          <p:nvPr>
            <p:ph idx="1"/>
          </p:nvPr>
        </p:nvSpPr>
        <p:spPr>
          <a:xfrm>
            <a:off x="6240016" y="1507167"/>
            <a:ext cx="5688632" cy="5087836"/>
          </a:xfrm>
        </p:spPr>
        <p:txBody>
          <a:bodyPr>
            <a:normAutofit fontScale="92500" lnSpcReduction="20000"/>
          </a:bodyPr>
          <a:lstStyle/>
          <a:p>
            <a:pPr>
              <a:lnSpc>
                <a:spcPct val="110000"/>
              </a:lnSpc>
              <a:spcBef>
                <a:spcPts val="600"/>
              </a:spcBef>
            </a:pPr>
            <a:r>
              <a:rPr lang="en-US" sz="4000" dirty="0">
                <a:effectLst/>
                <a:latin typeface="The Hand Extrablack" panose="03070A02030502020204" pitchFamily="66" charset="0"/>
                <a:ea typeface="MS Mincho" panose="02020609040205080304" pitchFamily="49" charset="-128"/>
                <a:cs typeface="Times New Roman" panose="02020603050405020304" pitchFamily="18" charset="0"/>
              </a:rPr>
              <a:t>Kremlin analysts regarded the event as an anti-Communist conspiracy.</a:t>
            </a:r>
          </a:p>
          <a:p>
            <a:pPr>
              <a:lnSpc>
                <a:spcPct val="110000"/>
              </a:lnSpc>
              <a:spcBef>
                <a:spcPts val="600"/>
              </a:spcBef>
            </a:pPr>
            <a:r>
              <a:rPr lang="en-US" sz="4000" dirty="0">
                <a:latin typeface="The Hand Extrablack" panose="03070A02030502020204" pitchFamily="66" charset="0"/>
                <a:ea typeface="MS Mincho" panose="02020609040205080304" pitchFamily="49" charset="-128"/>
                <a:cs typeface="Times New Roman" panose="02020603050405020304" pitchFamily="18" charset="0"/>
              </a:rPr>
              <a:t>From August 1980, they conducted military </a:t>
            </a:r>
            <a:r>
              <a:rPr lang="en-US" sz="4000" dirty="0">
                <a:effectLst/>
                <a:latin typeface="The Hand Extrablack" panose="03070A02030502020204" pitchFamily="66" charset="0"/>
                <a:ea typeface="MS Mincho" panose="02020609040205080304" pitchFamily="49" charset="-128"/>
                <a:cs typeface="Times New Roman" panose="02020603050405020304" pitchFamily="18" charset="0"/>
              </a:rPr>
              <a:t>maneuvers and troop movements on Poland’s borders and inside the country to try and intimidate the Union and government.</a:t>
            </a:r>
          </a:p>
          <a:p>
            <a:pPr>
              <a:lnSpc>
                <a:spcPct val="110000"/>
              </a:lnSpc>
              <a:spcBef>
                <a:spcPts val="600"/>
              </a:spcBef>
            </a:pPr>
            <a:r>
              <a:rPr lang="en-US" sz="4000" dirty="0">
                <a:latin typeface="The Hand Extrablack" panose="03070A02030502020204" pitchFamily="66" charset="0"/>
                <a:ea typeface="MS Mincho" panose="02020609040205080304" pitchFamily="49" charset="-128"/>
                <a:cs typeface="Times New Roman" panose="02020603050405020304" pitchFamily="18" charset="0"/>
              </a:rPr>
              <a:t>It became clear that the Soviet leaders were highly reluctant to resort to direct military action.</a:t>
            </a:r>
            <a:r>
              <a:rPr lang="en-US" sz="4000" dirty="0">
                <a:effectLst/>
                <a:latin typeface="The Hand Extrablack" panose="03070A02030502020204" pitchFamily="66" charset="0"/>
                <a:ea typeface="MS Mincho" panose="02020609040205080304" pitchFamily="49" charset="-128"/>
                <a:cs typeface="Times New Roman" panose="02020603050405020304" pitchFamily="18" charset="0"/>
              </a:rPr>
              <a:t> </a:t>
            </a:r>
            <a:endParaRPr lang="en-GB" sz="4000" dirty="0">
              <a:latin typeface="The Hand Extrablack" panose="03070A02030502020204" pitchFamily="66" charset="0"/>
            </a:endParaRPr>
          </a:p>
        </p:txBody>
      </p:sp>
    </p:spTree>
    <p:extLst>
      <p:ext uri="{BB962C8B-B14F-4D97-AF65-F5344CB8AC3E}">
        <p14:creationId xmlns:p14="http://schemas.microsoft.com/office/powerpoint/2010/main" val="151533743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8" name="Rectangle 7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ED27F44E-304B-45FA-AAEB-5EA711F6F79F}"/>
              </a:ext>
            </a:extLst>
          </p:cNvPr>
          <p:cNvSpPr>
            <a:spLocks noGrp="1"/>
          </p:cNvSpPr>
          <p:nvPr>
            <p:ph type="title"/>
          </p:nvPr>
        </p:nvSpPr>
        <p:spPr>
          <a:xfrm>
            <a:off x="219650" y="188641"/>
            <a:ext cx="6236390" cy="1152128"/>
          </a:xfrm>
        </p:spPr>
        <p:txBody>
          <a:bodyPr>
            <a:normAutofit/>
          </a:bodyPr>
          <a:lstStyle/>
          <a:p>
            <a:pPr algn="ctr"/>
            <a:r>
              <a:rPr lang="en-GB" dirty="0">
                <a:latin typeface="The Hand Extrablack" panose="03070A02030502020204" pitchFamily="66" charset="0"/>
              </a:rPr>
              <a:t>Martial law (December 1981)</a:t>
            </a:r>
          </a:p>
        </p:txBody>
      </p:sp>
      <p:sp>
        <p:nvSpPr>
          <p:cNvPr id="3" name="Content Placeholder 2">
            <a:extLst>
              <a:ext uri="{FF2B5EF4-FFF2-40B4-BE49-F238E27FC236}">
                <a16:creationId xmlns:a16="http://schemas.microsoft.com/office/drawing/2014/main" id="{6670ECC7-D7C9-4BFB-BA4E-5C0A6C06575C}"/>
              </a:ext>
            </a:extLst>
          </p:cNvPr>
          <p:cNvSpPr>
            <a:spLocks noGrp="1"/>
          </p:cNvSpPr>
          <p:nvPr>
            <p:ph idx="1"/>
          </p:nvPr>
        </p:nvSpPr>
        <p:spPr>
          <a:xfrm>
            <a:off x="376863" y="1479254"/>
            <a:ext cx="5640347" cy="5190105"/>
          </a:xfrm>
        </p:spPr>
        <p:txBody>
          <a:bodyPr>
            <a:normAutofit lnSpcReduction="10000"/>
          </a:bodyPr>
          <a:lstStyle/>
          <a:p>
            <a:pPr>
              <a:lnSpc>
                <a:spcPct val="100000"/>
              </a:lnSpc>
              <a:spcBef>
                <a:spcPts val="600"/>
              </a:spcBef>
            </a:pPr>
            <a:r>
              <a:rPr lang="en-US" sz="3600" dirty="0">
                <a:effectLst/>
                <a:latin typeface="The Hand Extrablack" panose="03070A02030502020204" pitchFamily="66" charset="0"/>
                <a:ea typeface="MS Mincho" panose="02020609040205080304" pitchFamily="49" charset="-128"/>
                <a:cs typeface="Times New Roman" panose="02020603050405020304" pitchFamily="18" charset="0"/>
              </a:rPr>
              <a:t>Jaruzelski became party leader on 6 September 1981.</a:t>
            </a:r>
          </a:p>
          <a:p>
            <a:pPr>
              <a:lnSpc>
                <a:spcPct val="100000"/>
              </a:lnSpc>
              <a:spcBef>
                <a:spcPts val="600"/>
              </a:spcBef>
            </a:pPr>
            <a:r>
              <a:rPr lang="en-US" sz="3600" dirty="0">
                <a:latin typeface="The Hand Extrablack" panose="03070A02030502020204" pitchFamily="66" charset="0"/>
                <a:ea typeface="MS Mincho" panose="02020609040205080304" pitchFamily="49" charset="-128"/>
                <a:cs typeface="Times New Roman" panose="02020603050405020304" pitchFamily="18" charset="0"/>
              </a:rPr>
              <a:t>He led a </a:t>
            </a:r>
            <a:r>
              <a:rPr lang="en-US" sz="3600" dirty="0">
                <a:effectLst/>
                <a:latin typeface="The Hand Extrablack" panose="03070A02030502020204" pitchFamily="66" charset="0"/>
                <a:ea typeface="MS Mincho" panose="02020609040205080304" pitchFamily="49" charset="-128"/>
                <a:cs typeface="Times New Roman" panose="02020603050405020304" pitchFamily="18" charset="0"/>
              </a:rPr>
              <a:t>military coup of 13 December 1981, arrested Solidarity’s leaders and activists, and avoided a blood bath.</a:t>
            </a:r>
          </a:p>
          <a:p>
            <a:pPr>
              <a:lnSpc>
                <a:spcPct val="100000"/>
              </a:lnSpc>
              <a:spcBef>
                <a:spcPts val="600"/>
              </a:spcBef>
            </a:pPr>
            <a:r>
              <a:rPr lang="en-US" sz="3600" dirty="0">
                <a:latin typeface="The Hand Extrablack" panose="03070A02030502020204" pitchFamily="66" charset="0"/>
                <a:ea typeface="MS Mincho" panose="02020609040205080304" pitchFamily="49" charset="-128"/>
                <a:cs typeface="Times New Roman" panose="02020603050405020304" pitchFamily="18" charset="0"/>
              </a:rPr>
              <a:t>Soviet emergency assistance equally about $5 billion from 1980-81.</a:t>
            </a:r>
          </a:p>
          <a:p>
            <a:pPr>
              <a:lnSpc>
                <a:spcPct val="100000"/>
              </a:lnSpc>
              <a:spcBef>
                <a:spcPts val="600"/>
              </a:spcBef>
            </a:pPr>
            <a:r>
              <a:rPr lang="en-US" sz="3600" dirty="0">
                <a:effectLst/>
                <a:latin typeface="The Hand Extrablack" panose="03070A02030502020204" pitchFamily="66" charset="0"/>
                <a:ea typeface="MS Mincho" panose="02020609040205080304" pitchFamily="49" charset="-128"/>
                <a:cs typeface="Times New Roman" panose="02020603050405020304" pitchFamily="18" charset="0"/>
              </a:rPr>
              <a:t>The repression was greeted with enormous relief by Moscow and dismay in the west.</a:t>
            </a:r>
          </a:p>
        </p:txBody>
      </p:sp>
      <p:pic>
        <p:nvPicPr>
          <p:cNvPr id="10242" name="Picture 2" descr="Poland's martial law in pictures">
            <a:extLst>
              <a:ext uri="{FF2B5EF4-FFF2-40B4-BE49-F238E27FC236}">
                <a16:creationId xmlns:a16="http://schemas.microsoft.com/office/drawing/2014/main" id="{FFDFFC64-C81C-47BC-B0AE-9AE6D4EFD8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96" r="10606"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3457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EC1B-8D0F-4EC5-AFC8-B3E4BB0BB675}"/>
              </a:ext>
            </a:extLst>
          </p:cNvPr>
          <p:cNvSpPr>
            <a:spLocks noGrp="1"/>
          </p:cNvSpPr>
          <p:nvPr>
            <p:ph type="title"/>
          </p:nvPr>
        </p:nvSpPr>
        <p:spPr>
          <a:xfrm>
            <a:off x="481013" y="3752849"/>
            <a:ext cx="3290887" cy="2452687"/>
          </a:xfrm>
        </p:spPr>
        <p:txBody>
          <a:bodyPr anchor="ctr">
            <a:normAutofit/>
          </a:bodyPr>
          <a:lstStyle/>
          <a:p>
            <a:r>
              <a:rPr lang="en-GB" dirty="0">
                <a:latin typeface="The Hand Extrablack" panose="03070A02030502020204" pitchFamily="66" charset="0"/>
              </a:rPr>
              <a:t>Aftermath</a:t>
            </a:r>
          </a:p>
        </p:txBody>
      </p:sp>
      <p:pic>
        <p:nvPicPr>
          <p:cNvPr id="11266" name="Picture 2" descr="Solidarity of Polish Values [Kult America] - YouTube">
            <a:extLst>
              <a:ext uri="{FF2B5EF4-FFF2-40B4-BE49-F238E27FC236}">
                <a16:creationId xmlns:a16="http://schemas.microsoft.com/office/drawing/2014/main" id="{477B25BF-F85D-4AEF-A2E9-2AD94AB128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24" b="20669"/>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47D7285-804D-4C1D-973D-CB20317D3D55}"/>
              </a:ext>
            </a:extLst>
          </p:cNvPr>
          <p:cNvSpPr>
            <a:spLocks noGrp="1"/>
          </p:cNvSpPr>
          <p:nvPr>
            <p:ph idx="1"/>
          </p:nvPr>
        </p:nvSpPr>
        <p:spPr>
          <a:xfrm>
            <a:off x="2639616" y="3573016"/>
            <a:ext cx="9433048" cy="3168352"/>
          </a:xfrm>
        </p:spPr>
        <p:txBody>
          <a:bodyPr anchor="ctr">
            <a:normAutofit/>
          </a:bodyPr>
          <a:lstStyle/>
          <a:p>
            <a:pPr>
              <a:lnSpc>
                <a:spcPct val="100000"/>
              </a:lnSpc>
              <a:spcBef>
                <a:spcPts val="600"/>
              </a:spcBef>
            </a:pPr>
            <a:r>
              <a:rPr lang="en-GB" sz="3600" dirty="0">
                <a:latin typeface="The Hand Extrablack" panose="03070A02030502020204" pitchFamily="66" charset="0"/>
              </a:rPr>
              <a:t>Solidarity’s repression </a:t>
            </a:r>
            <a:r>
              <a:rPr lang="en-US" sz="3600" dirty="0">
                <a:effectLst/>
                <a:latin typeface="The Hand Extrablack" panose="03070A02030502020204" pitchFamily="66" charset="0"/>
                <a:ea typeface="MS Mincho" panose="02020609040205080304" pitchFamily="49" charset="-128"/>
                <a:cs typeface="Times New Roman" panose="02020603050405020304" pitchFamily="18" charset="0"/>
              </a:rPr>
              <a:t>a reminder of Soviet thresholds of tolerance.</a:t>
            </a:r>
          </a:p>
          <a:p>
            <a:pPr>
              <a:lnSpc>
                <a:spcPct val="100000"/>
              </a:lnSpc>
              <a:spcBef>
                <a:spcPts val="600"/>
              </a:spcBef>
            </a:pPr>
            <a:r>
              <a:rPr lang="en-US" sz="3600" dirty="0">
                <a:latin typeface="The Hand Extrablack" panose="03070A02030502020204" pitchFamily="66" charset="0"/>
                <a:ea typeface="MS Mincho" panose="02020609040205080304" pitchFamily="49" charset="-128"/>
                <a:cs typeface="Times New Roman" panose="02020603050405020304" pitchFamily="18" charset="0"/>
              </a:rPr>
              <a:t>Solidarity was outlawed in October 1982, Walesa was released, in November 1982 and martial law was lifted finally in July 1983.</a:t>
            </a:r>
          </a:p>
          <a:p>
            <a:pPr>
              <a:lnSpc>
                <a:spcPct val="100000"/>
              </a:lnSpc>
              <a:spcBef>
                <a:spcPts val="600"/>
              </a:spcBef>
            </a:pPr>
            <a:r>
              <a:rPr lang="en-GB" sz="3600" b="0" i="0" dirty="0">
                <a:effectLst/>
                <a:latin typeface="The Hand Extrablack" panose="03070A02030502020204" pitchFamily="66" charset="0"/>
              </a:rPr>
              <a:t>Solidarity showed other communist nations that, if they stood together against oppression, it was very difficult for the authorities to deal with them.</a:t>
            </a:r>
            <a:endParaRPr lang="en-US" sz="3600" dirty="0">
              <a:latin typeface="The Hand Extrablack" panose="03070A02030502020204" pitchFamily="66"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4451841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4BE5-DB23-41BC-A5CB-4BEA8AB06DF4}"/>
              </a:ext>
            </a:extLst>
          </p:cNvPr>
          <p:cNvSpPr>
            <a:spLocks noGrp="1"/>
          </p:cNvSpPr>
          <p:nvPr>
            <p:ph type="title"/>
          </p:nvPr>
        </p:nvSpPr>
        <p:spPr>
          <a:xfrm>
            <a:off x="191344" y="188640"/>
            <a:ext cx="5544616" cy="1325563"/>
          </a:xfrm>
        </p:spPr>
        <p:txBody>
          <a:bodyPr/>
          <a:lstStyle/>
          <a:p>
            <a:r>
              <a:rPr lang="en-GB" dirty="0">
                <a:latin typeface="The Hand Extrablack" panose="03070A02030502020204" pitchFamily="66" charset="0"/>
              </a:rPr>
              <a:t>Solidarity chronology (1980-89)</a:t>
            </a:r>
          </a:p>
        </p:txBody>
      </p:sp>
      <p:graphicFrame>
        <p:nvGraphicFramePr>
          <p:cNvPr id="4" name="Table 4">
            <a:extLst>
              <a:ext uri="{FF2B5EF4-FFF2-40B4-BE49-F238E27FC236}">
                <a16:creationId xmlns:a16="http://schemas.microsoft.com/office/drawing/2014/main" id="{81B2EC4F-2E82-4F91-8496-EA2BD2C57C09}"/>
              </a:ext>
            </a:extLst>
          </p:cNvPr>
          <p:cNvGraphicFramePr>
            <a:graphicFrameLocks noGrp="1"/>
          </p:cNvGraphicFramePr>
          <p:nvPr>
            <p:extLst>
              <p:ext uri="{D42A27DB-BD31-4B8C-83A1-F6EECF244321}">
                <p14:modId xmlns:p14="http://schemas.microsoft.com/office/powerpoint/2010/main" val="1753079123"/>
              </p:ext>
            </p:extLst>
          </p:nvPr>
        </p:nvGraphicFramePr>
        <p:xfrm>
          <a:off x="335360" y="1412776"/>
          <a:ext cx="11521280" cy="5038874"/>
        </p:xfrm>
        <a:graphic>
          <a:graphicData uri="http://schemas.openxmlformats.org/drawingml/2006/table">
            <a:tbl>
              <a:tblPr firstRow="1" bandRow="1">
                <a:tableStyleId>{00A15C55-8517-42AA-B614-E9B94910E393}</a:tableStyleId>
              </a:tblPr>
              <a:tblGrid>
                <a:gridCol w="1296144">
                  <a:extLst>
                    <a:ext uri="{9D8B030D-6E8A-4147-A177-3AD203B41FA5}">
                      <a16:colId xmlns:a16="http://schemas.microsoft.com/office/drawing/2014/main" val="3294168248"/>
                    </a:ext>
                  </a:extLst>
                </a:gridCol>
                <a:gridCol w="4464496">
                  <a:extLst>
                    <a:ext uri="{9D8B030D-6E8A-4147-A177-3AD203B41FA5}">
                      <a16:colId xmlns:a16="http://schemas.microsoft.com/office/drawing/2014/main" val="3877337484"/>
                    </a:ext>
                  </a:extLst>
                </a:gridCol>
                <a:gridCol w="1224136">
                  <a:extLst>
                    <a:ext uri="{9D8B030D-6E8A-4147-A177-3AD203B41FA5}">
                      <a16:colId xmlns:a16="http://schemas.microsoft.com/office/drawing/2014/main" val="3029076941"/>
                    </a:ext>
                  </a:extLst>
                </a:gridCol>
                <a:gridCol w="4536504">
                  <a:extLst>
                    <a:ext uri="{9D8B030D-6E8A-4147-A177-3AD203B41FA5}">
                      <a16:colId xmlns:a16="http://schemas.microsoft.com/office/drawing/2014/main" val="2689407265"/>
                    </a:ext>
                  </a:extLst>
                </a:gridCol>
              </a:tblGrid>
              <a:tr h="678855">
                <a:tc>
                  <a:txBody>
                    <a:bodyPr/>
                    <a:lstStyle/>
                    <a:p>
                      <a:r>
                        <a:rPr lang="en-GB" sz="2100" dirty="0">
                          <a:solidFill>
                            <a:schemeClr val="tx1"/>
                          </a:solidFill>
                          <a:latin typeface="The Hand Extrablack" panose="03070A02030502020204" pitchFamily="66" charset="0"/>
                        </a:rPr>
                        <a:t>14</a:t>
                      </a:r>
                      <a:r>
                        <a:rPr lang="en-GB" sz="2100" baseline="30000" dirty="0">
                          <a:solidFill>
                            <a:schemeClr val="tx1"/>
                          </a:solidFill>
                          <a:latin typeface="The Hand Extrablack" panose="03070A02030502020204" pitchFamily="66" charset="0"/>
                        </a:rPr>
                        <a:t>th</a:t>
                      </a:r>
                      <a:r>
                        <a:rPr lang="en-GB" sz="2100" dirty="0">
                          <a:solidFill>
                            <a:schemeClr val="tx1"/>
                          </a:solidFill>
                          <a:latin typeface="The Hand Extrablack" panose="03070A02030502020204" pitchFamily="66" charset="0"/>
                        </a:rPr>
                        <a:t> Aug. 1980</a:t>
                      </a:r>
                    </a:p>
                  </a:txBody>
                  <a:tcPr>
                    <a:solidFill>
                      <a:srgbClr val="FFF4E7"/>
                    </a:solidFill>
                  </a:tcPr>
                </a:tc>
                <a:tc>
                  <a:txBody>
                    <a:bodyPr/>
                    <a:lstStyle/>
                    <a:p>
                      <a:r>
                        <a:rPr lang="en-GB" sz="2100" dirty="0">
                          <a:solidFill>
                            <a:schemeClr val="tx1"/>
                          </a:solidFill>
                          <a:latin typeface="The Hand Extrablack" panose="03070A02030502020204" pitchFamily="66" charset="0"/>
                        </a:rPr>
                        <a:t>Workers at Lenin Shipyard in Gdansk launch sit-in strike, triggering strikes elsewhere</a:t>
                      </a:r>
                    </a:p>
                  </a:txBody>
                  <a:tcPr>
                    <a:solidFill>
                      <a:srgbClr val="FFF4E7"/>
                    </a:solidFill>
                  </a:tcPr>
                </a:tc>
                <a:tc>
                  <a:txBody>
                    <a:bodyPr/>
                    <a:lstStyle/>
                    <a:p>
                      <a:r>
                        <a:rPr lang="en-GB" sz="2100" dirty="0">
                          <a:solidFill>
                            <a:schemeClr val="tx1"/>
                          </a:solidFill>
                          <a:latin typeface="The Hand Extrablack" panose="03070A02030502020204" pitchFamily="66" charset="0"/>
                        </a:rPr>
                        <a:t>8</a:t>
                      </a:r>
                      <a:r>
                        <a:rPr lang="en-GB" sz="2100" baseline="30000" dirty="0">
                          <a:solidFill>
                            <a:schemeClr val="tx1"/>
                          </a:solidFill>
                          <a:latin typeface="The Hand Extrablack" panose="03070A02030502020204" pitchFamily="66" charset="0"/>
                        </a:rPr>
                        <a:t>th</a:t>
                      </a:r>
                      <a:r>
                        <a:rPr lang="en-GB" sz="2100" dirty="0">
                          <a:solidFill>
                            <a:schemeClr val="tx1"/>
                          </a:solidFill>
                          <a:latin typeface="The Hand Extrablack" panose="03070A02030502020204" pitchFamily="66" charset="0"/>
                        </a:rPr>
                        <a:t> Oct. 1982</a:t>
                      </a:r>
                    </a:p>
                  </a:txBody>
                  <a:tcPr>
                    <a:solidFill>
                      <a:srgbClr val="FFF4E7"/>
                    </a:solidFill>
                  </a:tcPr>
                </a:tc>
                <a:tc>
                  <a:txBody>
                    <a:bodyPr/>
                    <a:lstStyle/>
                    <a:p>
                      <a:r>
                        <a:rPr lang="en-GB" sz="2100" dirty="0">
                          <a:solidFill>
                            <a:schemeClr val="tx1"/>
                          </a:solidFill>
                          <a:latin typeface="The Hand Extrablack" panose="03070A02030502020204" pitchFamily="66" charset="0"/>
                        </a:rPr>
                        <a:t>Parliament formally delegalizes Solidarity</a:t>
                      </a:r>
                    </a:p>
                  </a:txBody>
                  <a:tcPr>
                    <a:solidFill>
                      <a:srgbClr val="FFF4E7"/>
                    </a:solidFill>
                  </a:tcPr>
                </a:tc>
                <a:extLst>
                  <a:ext uri="{0D108BD9-81ED-4DB2-BD59-A6C34878D82A}">
                    <a16:rowId xmlns:a16="http://schemas.microsoft.com/office/drawing/2014/main" val="457888849"/>
                  </a:ext>
                </a:extLst>
              </a:tr>
              <a:tr h="678855">
                <a:tc>
                  <a:txBody>
                    <a:bodyPr/>
                    <a:lstStyle/>
                    <a:p>
                      <a:r>
                        <a:rPr lang="en-GB" sz="2100" dirty="0">
                          <a:solidFill>
                            <a:schemeClr val="tx1"/>
                          </a:solidFill>
                          <a:latin typeface="The Hand Extrablack" panose="03070A02030502020204" pitchFamily="66" charset="0"/>
                        </a:rPr>
                        <a:t>31</a:t>
                      </a:r>
                      <a:r>
                        <a:rPr lang="en-GB" sz="2100" baseline="30000" dirty="0">
                          <a:solidFill>
                            <a:schemeClr val="tx1"/>
                          </a:solidFill>
                          <a:latin typeface="The Hand Extrablack" panose="03070A02030502020204" pitchFamily="66" charset="0"/>
                        </a:rPr>
                        <a:t>st</a:t>
                      </a:r>
                      <a:r>
                        <a:rPr lang="en-GB" sz="2100" dirty="0">
                          <a:solidFill>
                            <a:schemeClr val="tx1"/>
                          </a:solidFill>
                          <a:latin typeface="The Hand Extrablack" panose="03070A02030502020204" pitchFamily="66" charset="0"/>
                        </a:rPr>
                        <a:t> Aug. 1980</a:t>
                      </a:r>
                    </a:p>
                  </a:txBody>
                  <a:tcPr>
                    <a:solidFill>
                      <a:srgbClr val="FFE8CB"/>
                    </a:solidFill>
                  </a:tcPr>
                </a:tc>
                <a:tc>
                  <a:txBody>
                    <a:bodyPr/>
                    <a:lstStyle/>
                    <a:p>
                      <a:r>
                        <a:rPr lang="en-GB" sz="2100" dirty="0">
                          <a:solidFill>
                            <a:schemeClr val="tx1"/>
                          </a:solidFill>
                          <a:latin typeface="The Hand Extrablack" panose="03070A02030502020204" pitchFamily="66" charset="0"/>
                        </a:rPr>
                        <a:t>Government signs Gdansk Accord providing freedom of association</a:t>
                      </a:r>
                    </a:p>
                  </a:txBody>
                  <a:tcPr/>
                </a:tc>
                <a:tc>
                  <a:txBody>
                    <a:bodyPr/>
                    <a:lstStyle/>
                    <a:p>
                      <a:r>
                        <a:rPr lang="en-GB" sz="2100" dirty="0">
                          <a:solidFill>
                            <a:schemeClr val="tx1"/>
                          </a:solidFill>
                          <a:latin typeface="The Hand Extrablack" panose="03070A02030502020204" pitchFamily="66" charset="0"/>
                        </a:rPr>
                        <a:t>November 1984</a:t>
                      </a:r>
                    </a:p>
                  </a:txBody>
                  <a:tcPr/>
                </a:tc>
                <a:tc>
                  <a:txBody>
                    <a:bodyPr/>
                    <a:lstStyle/>
                    <a:p>
                      <a:r>
                        <a:rPr lang="en-GB" sz="2100" dirty="0">
                          <a:solidFill>
                            <a:schemeClr val="tx1"/>
                          </a:solidFill>
                          <a:latin typeface="The Hand Extrablack" panose="03070A02030502020204" pitchFamily="66" charset="0"/>
                        </a:rPr>
                        <a:t>Regime sets up national organisation of official sponsored unions (OPZZ)</a:t>
                      </a:r>
                    </a:p>
                  </a:txBody>
                  <a:tcPr/>
                </a:tc>
                <a:extLst>
                  <a:ext uri="{0D108BD9-81ED-4DB2-BD59-A6C34878D82A}">
                    <a16:rowId xmlns:a16="http://schemas.microsoft.com/office/drawing/2014/main" val="813363506"/>
                  </a:ext>
                </a:extLst>
              </a:tr>
              <a:tr h="678855">
                <a:tc>
                  <a:txBody>
                    <a:bodyPr/>
                    <a:lstStyle/>
                    <a:p>
                      <a:r>
                        <a:rPr lang="en-GB" sz="2100" dirty="0">
                          <a:solidFill>
                            <a:schemeClr val="tx1"/>
                          </a:solidFill>
                          <a:latin typeface="The Hand Extrablack" panose="03070A02030502020204" pitchFamily="66" charset="0"/>
                        </a:rPr>
                        <a:t>24 Sept. 1980</a:t>
                      </a:r>
                    </a:p>
                  </a:txBody>
                  <a:tcPr>
                    <a:solidFill>
                      <a:srgbClr val="FFF4E7"/>
                    </a:solidFill>
                  </a:tcPr>
                </a:tc>
                <a:tc>
                  <a:txBody>
                    <a:bodyPr/>
                    <a:lstStyle/>
                    <a:p>
                      <a:r>
                        <a:rPr lang="en-GB" sz="2100" dirty="0">
                          <a:solidFill>
                            <a:schemeClr val="tx1"/>
                          </a:solidFill>
                          <a:latin typeface="The Hand Extrablack" panose="03070A02030502020204" pitchFamily="66" charset="0"/>
                        </a:rPr>
                        <a:t>Solidarity files registration application in Warsaw court</a:t>
                      </a:r>
                    </a:p>
                  </a:txBody>
                  <a:tcPr/>
                </a:tc>
                <a:tc>
                  <a:txBody>
                    <a:bodyPr/>
                    <a:lstStyle/>
                    <a:p>
                      <a:r>
                        <a:rPr lang="en-GB" sz="2100" dirty="0">
                          <a:solidFill>
                            <a:schemeClr val="tx1"/>
                          </a:solidFill>
                          <a:latin typeface="The Hand Extrablack" panose="03070A02030502020204" pitchFamily="66" charset="0"/>
                        </a:rPr>
                        <a:t>April/May and Aug. 1988</a:t>
                      </a:r>
                    </a:p>
                  </a:txBody>
                  <a:tcPr/>
                </a:tc>
                <a:tc>
                  <a:txBody>
                    <a:bodyPr/>
                    <a:lstStyle/>
                    <a:p>
                      <a:r>
                        <a:rPr lang="en-GB" sz="2100" dirty="0">
                          <a:solidFill>
                            <a:schemeClr val="tx1"/>
                          </a:solidFill>
                          <a:latin typeface="The Hand Extrablack" panose="03070A02030502020204" pitchFamily="66" charset="0"/>
                        </a:rPr>
                        <a:t>Two major strike waves cause government to agree to hold ‘round-table talks’ with Solidarity.</a:t>
                      </a:r>
                    </a:p>
                  </a:txBody>
                  <a:tcPr/>
                </a:tc>
                <a:extLst>
                  <a:ext uri="{0D108BD9-81ED-4DB2-BD59-A6C34878D82A}">
                    <a16:rowId xmlns:a16="http://schemas.microsoft.com/office/drawing/2014/main" val="2231309247"/>
                  </a:ext>
                </a:extLst>
              </a:tr>
              <a:tr h="969794">
                <a:tc>
                  <a:txBody>
                    <a:bodyPr/>
                    <a:lstStyle/>
                    <a:p>
                      <a:r>
                        <a:rPr lang="en-GB" sz="2100" dirty="0">
                          <a:solidFill>
                            <a:schemeClr val="tx1"/>
                          </a:solidFill>
                          <a:latin typeface="The Hand Extrablack" panose="03070A02030502020204" pitchFamily="66" charset="0"/>
                        </a:rPr>
                        <a:t>24</a:t>
                      </a:r>
                      <a:r>
                        <a:rPr lang="en-GB" sz="2100" baseline="30000" dirty="0">
                          <a:solidFill>
                            <a:schemeClr val="tx1"/>
                          </a:solidFill>
                          <a:latin typeface="The Hand Extrablack" panose="03070A02030502020204" pitchFamily="66" charset="0"/>
                        </a:rPr>
                        <a:t>th</a:t>
                      </a:r>
                      <a:r>
                        <a:rPr lang="en-GB" sz="2100" dirty="0">
                          <a:solidFill>
                            <a:schemeClr val="tx1"/>
                          </a:solidFill>
                          <a:latin typeface="The Hand Extrablack" panose="03070A02030502020204" pitchFamily="66" charset="0"/>
                        </a:rPr>
                        <a:t> Oct. 1980</a:t>
                      </a:r>
                    </a:p>
                  </a:txBody>
                  <a:tcPr/>
                </a:tc>
                <a:tc>
                  <a:txBody>
                    <a:bodyPr/>
                    <a:lstStyle/>
                    <a:p>
                      <a:r>
                        <a:rPr lang="en-GB" sz="2100" dirty="0">
                          <a:solidFill>
                            <a:schemeClr val="tx1"/>
                          </a:solidFill>
                          <a:latin typeface="The Hand Extrablack" panose="03070A02030502020204" pitchFamily="66" charset="0"/>
                        </a:rPr>
                        <a:t>Court imposes unacceptable condition on registration of Solidarity</a:t>
                      </a:r>
                    </a:p>
                  </a:txBody>
                  <a:tcPr/>
                </a:tc>
                <a:tc>
                  <a:txBody>
                    <a:bodyPr/>
                    <a:lstStyle/>
                    <a:p>
                      <a:r>
                        <a:rPr lang="en-GB" sz="2100" dirty="0">
                          <a:solidFill>
                            <a:schemeClr val="tx1"/>
                          </a:solidFill>
                          <a:latin typeface="The Hand Extrablack" panose="03070A02030502020204" pitchFamily="66" charset="0"/>
                        </a:rPr>
                        <a:t>5 April 1989</a:t>
                      </a:r>
                    </a:p>
                  </a:txBody>
                  <a:tcPr/>
                </a:tc>
                <a:tc>
                  <a:txBody>
                    <a:bodyPr/>
                    <a:lstStyle/>
                    <a:p>
                      <a:r>
                        <a:rPr lang="en-GB" sz="2100" dirty="0">
                          <a:solidFill>
                            <a:schemeClr val="tx1"/>
                          </a:solidFill>
                          <a:latin typeface="The Hand Extrablack" panose="03070A02030502020204" pitchFamily="66" charset="0"/>
                        </a:rPr>
                        <a:t>Government and Solidarity sign agreement to restore union’s legal status and to hold elections for a new parliament</a:t>
                      </a:r>
                    </a:p>
                  </a:txBody>
                  <a:tcPr/>
                </a:tc>
                <a:extLst>
                  <a:ext uri="{0D108BD9-81ED-4DB2-BD59-A6C34878D82A}">
                    <a16:rowId xmlns:a16="http://schemas.microsoft.com/office/drawing/2014/main" val="3340978045"/>
                  </a:ext>
                </a:extLst>
              </a:tr>
              <a:tr h="393305">
                <a:tc>
                  <a:txBody>
                    <a:bodyPr/>
                    <a:lstStyle/>
                    <a:p>
                      <a:r>
                        <a:rPr lang="en-GB" sz="2100" dirty="0">
                          <a:solidFill>
                            <a:schemeClr val="tx1"/>
                          </a:solidFill>
                          <a:latin typeface="The Hand Extrablack" panose="03070A02030502020204" pitchFamily="66" charset="0"/>
                        </a:rPr>
                        <a:t>10</a:t>
                      </a:r>
                      <a:r>
                        <a:rPr lang="en-GB" sz="2100" baseline="30000" dirty="0">
                          <a:solidFill>
                            <a:schemeClr val="tx1"/>
                          </a:solidFill>
                          <a:latin typeface="The Hand Extrablack" panose="03070A02030502020204" pitchFamily="66" charset="0"/>
                        </a:rPr>
                        <a:t>th</a:t>
                      </a:r>
                      <a:r>
                        <a:rPr lang="en-GB" sz="2100" dirty="0">
                          <a:solidFill>
                            <a:schemeClr val="tx1"/>
                          </a:solidFill>
                          <a:latin typeface="The Hand Extrablack" panose="03070A02030502020204" pitchFamily="66" charset="0"/>
                        </a:rPr>
                        <a:t> Nov. 1980</a:t>
                      </a:r>
                    </a:p>
                  </a:txBody>
                  <a:tcPr/>
                </a:tc>
                <a:tc>
                  <a:txBody>
                    <a:bodyPr/>
                    <a:lstStyle/>
                    <a:p>
                      <a:r>
                        <a:rPr lang="en-GB" sz="2100" dirty="0">
                          <a:solidFill>
                            <a:schemeClr val="tx1"/>
                          </a:solidFill>
                          <a:latin typeface="The Hand Extrablack" panose="03070A02030502020204" pitchFamily="66" charset="0"/>
                        </a:rPr>
                        <a:t>Supreme Court registers Solidarity</a:t>
                      </a:r>
                    </a:p>
                  </a:txBody>
                  <a:tcPr/>
                </a:tc>
                <a:tc>
                  <a:txBody>
                    <a:bodyPr/>
                    <a:lstStyle/>
                    <a:p>
                      <a:r>
                        <a:rPr lang="en-GB" sz="2100" dirty="0">
                          <a:solidFill>
                            <a:schemeClr val="tx1"/>
                          </a:solidFill>
                          <a:latin typeface="The Hand Extrablack" panose="03070A02030502020204" pitchFamily="66" charset="0"/>
                        </a:rPr>
                        <a:t>17 April 1989</a:t>
                      </a:r>
                    </a:p>
                  </a:txBody>
                  <a:tcPr/>
                </a:tc>
                <a:tc>
                  <a:txBody>
                    <a:bodyPr/>
                    <a:lstStyle/>
                    <a:p>
                      <a:r>
                        <a:rPr lang="en-GB" sz="2100" dirty="0">
                          <a:solidFill>
                            <a:schemeClr val="tx1"/>
                          </a:solidFill>
                          <a:latin typeface="The Hand Extrablack" panose="03070A02030502020204" pitchFamily="66" charset="0"/>
                        </a:rPr>
                        <a:t>Warsaw court restores Solidarity’s legal status</a:t>
                      </a:r>
                    </a:p>
                  </a:txBody>
                  <a:tcPr/>
                </a:tc>
                <a:extLst>
                  <a:ext uri="{0D108BD9-81ED-4DB2-BD59-A6C34878D82A}">
                    <a16:rowId xmlns:a16="http://schemas.microsoft.com/office/drawing/2014/main" val="3393351805"/>
                  </a:ext>
                </a:extLst>
              </a:tr>
              <a:tr h="678855">
                <a:tc>
                  <a:txBody>
                    <a:bodyPr/>
                    <a:lstStyle/>
                    <a:p>
                      <a:r>
                        <a:rPr lang="en-GB" sz="2100" dirty="0">
                          <a:solidFill>
                            <a:schemeClr val="tx1"/>
                          </a:solidFill>
                          <a:latin typeface="The Hand Extrablack" panose="03070A02030502020204" pitchFamily="66" charset="0"/>
                        </a:rPr>
                        <a:t>Sep. – Oct. 1981</a:t>
                      </a:r>
                    </a:p>
                  </a:txBody>
                  <a:tcPr/>
                </a:tc>
                <a:tc>
                  <a:txBody>
                    <a:bodyPr/>
                    <a:lstStyle/>
                    <a:p>
                      <a:r>
                        <a:rPr lang="en-GB" sz="2100" dirty="0">
                          <a:solidFill>
                            <a:schemeClr val="tx1"/>
                          </a:solidFill>
                          <a:latin typeface="The Hand Extrablack" panose="03070A02030502020204" pitchFamily="66" charset="0"/>
                        </a:rPr>
                        <a:t>Solidarity holds national congress in two sessions between 5</a:t>
                      </a:r>
                      <a:r>
                        <a:rPr lang="en-GB" sz="2100" baseline="30000" dirty="0">
                          <a:solidFill>
                            <a:schemeClr val="tx1"/>
                          </a:solidFill>
                          <a:latin typeface="The Hand Extrablack" panose="03070A02030502020204" pitchFamily="66" charset="0"/>
                        </a:rPr>
                        <a:t>th</a:t>
                      </a:r>
                      <a:r>
                        <a:rPr lang="en-GB" sz="2100" dirty="0">
                          <a:solidFill>
                            <a:schemeClr val="tx1"/>
                          </a:solidFill>
                          <a:latin typeface="The Hand Extrablack" panose="03070A02030502020204" pitchFamily="66" charset="0"/>
                        </a:rPr>
                        <a:t> Sep. and 7</a:t>
                      </a:r>
                      <a:r>
                        <a:rPr lang="en-GB" sz="2100" baseline="30000" dirty="0">
                          <a:solidFill>
                            <a:schemeClr val="tx1"/>
                          </a:solidFill>
                          <a:latin typeface="The Hand Extrablack" panose="03070A02030502020204" pitchFamily="66" charset="0"/>
                        </a:rPr>
                        <a:t>th</a:t>
                      </a:r>
                      <a:r>
                        <a:rPr lang="en-GB" sz="2100" dirty="0">
                          <a:solidFill>
                            <a:schemeClr val="tx1"/>
                          </a:solidFill>
                          <a:latin typeface="The Hand Extrablack" panose="03070A02030502020204" pitchFamily="66" charset="0"/>
                        </a:rPr>
                        <a:t> Oct.</a:t>
                      </a:r>
                    </a:p>
                  </a:txBody>
                  <a:tcPr/>
                </a:tc>
                <a:tc>
                  <a:txBody>
                    <a:bodyPr/>
                    <a:lstStyle/>
                    <a:p>
                      <a:r>
                        <a:rPr lang="en-GB" sz="2100" dirty="0">
                          <a:solidFill>
                            <a:schemeClr val="tx1"/>
                          </a:solidFill>
                          <a:latin typeface="The Hand Extrablack" panose="03070A02030502020204" pitchFamily="66" charset="0"/>
                        </a:rPr>
                        <a:t>4</a:t>
                      </a:r>
                      <a:r>
                        <a:rPr lang="en-GB" sz="2100" baseline="30000" dirty="0">
                          <a:solidFill>
                            <a:schemeClr val="tx1"/>
                          </a:solidFill>
                          <a:latin typeface="The Hand Extrablack" panose="03070A02030502020204" pitchFamily="66" charset="0"/>
                        </a:rPr>
                        <a:t>th</a:t>
                      </a:r>
                      <a:r>
                        <a:rPr lang="en-GB" sz="2100" dirty="0">
                          <a:solidFill>
                            <a:schemeClr val="tx1"/>
                          </a:solidFill>
                          <a:latin typeface="The Hand Extrablack" panose="03070A02030502020204" pitchFamily="66" charset="0"/>
                        </a:rPr>
                        <a:t> June 1989</a:t>
                      </a:r>
                    </a:p>
                  </a:txBody>
                  <a:tcPr>
                    <a:lnB w="12700" cmpd="sng">
                      <a:noFill/>
                    </a:lnB>
                  </a:tcPr>
                </a:tc>
                <a:tc>
                  <a:txBody>
                    <a:bodyPr/>
                    <a:lstStyle/>
                    <a:p>
                      <a:r>
                        <a:rPr lang="en-GB" sz="2100" dirty="0">
                          <a:solidFill>
                            <a:schemeClr val="tx1"/>
                          </a:solidFill>
                          <a:latin typeface="The Hand Extrablack" panose="03070A02030502020204" pitchFamily="66" charset="0"/>
                        </a:rPr>
                        <a:t>Solidarity-endorsed state wins all but 1 of 261 parliamentary seats it was allowed to contest.</a:t>
                      </a:r>
                    </a:p>
                  </a:txBody>
                  <a:tcPr>
                    <a:lnB w="12700" cmpd="sng">
                      <a:noFill/>
                    </a:lnB>
                  </a:tcPr>
                </a:tc>
                <a:extLst>
                  <a:ext uri="{0D108BD9-81ED-4DB2-BD59-A6C34878D82A}">
                    <a16:rowId xmlns:a16="http://schemas.microsoft.com/office/drawing/2014/main" val="323916782"/>
                  </a:ext>
                </a:extLst>
              </a:tr>
              <a:tr h="678855">
                <a:tc>
                  <a:txBody>
                    <a:bodyPr/>
                    <a:lstStyle/>
                    <a:p>
                      <a:r>
                        <a:rPr lang="en-GB" sz="2100" dirty="0">
                          <a:solidFill>
                            <a:schemeClr val="tx1"/>
                          </a:solidFill>
                          <a:latin typeface="The Hand Extrablack" panose="03070A02030502020204" pitchFamily="66" charset="0"/>
                        </a:rPr>
                        <a:t>13</a:t>
                      </a:r>
                      <a:r>
                        <a:rPr lang="en-GB" sz="2100" baseline="30000" dirty="0">
                          <a:solidFill>
                            <a:schemeClr val="tx1"/>
                          </a:solidFill>
                          <a:latin typeface="The Hand Extrablack" panose="03070A02030502020204" pitchFamily="66" charset="0"/>
                        </a:rPr>
                        <a:t>th</a:t>
                      </a:r>
                      <a:r>
                        <a:rPr lang="en-GB" sz="2100" dirty="0">
                          <a:solidFill>
                            <a:schemeClr val="tx1"/>
                          </a:solidFill>
                          <a:latin typeface="The Hand Extrablack" panose="03070A02030502020204" pitchFamily="66" charset="0"/>
                        </a:rPr>
                        <a:t> Dec. 1981</a:t>
                      </a:r>
                    </a:p>
                  </a:txBody>
                  <a:tcPr/>
                </a:tc>
                <a:tc>
                  <a:txBody>
                    <a:bodyPr/>
                    <a:lstStyle/>
                    <a:p>
                      <a:r>
                        <a:rPr lang="en-GB" sz="2100" dirty="0">
                          <a:solidFill>
                            <a:schemeClr val="tx1"/>
                          </a:solidFill>
                          <a:latin typeface="The Hand Extrablack" panose="03070A02030502020204" pitchFamily="66" charset="0"/>
                        </a:rPr>
                        <a:t>“State of war” (martial law) declared forcing Solidarity underground</a:t>
                      </a:r>
                    </a:p>
                  </a:txBody>
                  <a:tcPr>
                    <a:lnR w="12700" cmpd="sng">
                      <a:noFill/>
                    </a:lnR>
                  </a:tcPr>
                </a:tc>
                <a:tc>
                  <a:txBody>
                    <a:bodyPr/>
                    <a:lstStyle/>
                    <a:p>
                      <a:endParaRPr lang="en-GB" sz="2100" dirty="0">
                        <a:solidFill>
                          <a:schemeClr val="tx1"/>
                        </a:solidFill>
                        <a:latin typeface="The Hand Extrablack" panose="03070A020305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100" dirty="0">
                        <a:solidFill>
                          <a:schemeClr val="tx1"/>
                        </a:solidFill>
                        <a:latin typeface="The Hand Extrablack" panose="03070A02030502020204" pitchFamily="66"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1747231"/>
                  </a:ext>
                </a:extLst>
              </a:tr>
            </a:tbl>
          </a:graphicData>
        </a:graphic>
      </p:graphicFrame>
    </p:spTree>
    <p:extLst>
      <p:ext uri="{BB962C8B-B14F-4D97-AF65-F5344CB8AC3E}">
        <p14:creationId xmlns:p14="http://schemas.microsoft.com/office/powerpoint/2010/main" val="408581403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61FC2D-6BBC-4AEA-9BFC-AB40E0E2E22F}"/>
              </a:ext>
            </a:extLst>
          </p:cNvPr>
          <p:cNvSpPr txBox="1"/>
          <p:nvPr/>
        </p:nvSpPr>
        <p:spPr>
          <a:xfrm>
            <a:off x="1271464" y="997565"/>
            <a:ext cx="9649072" cy="4862870"/>
          </a:xfrm>
          <a:prstGeom prst="rect">
            <a:avLst/>
          </a:prstGeom>
          <a:noFill/>
        </p:spPr>
        <p:txBody>
          <a:bodyPr wrap="square">
            <a:spAutoFit/>
          </a:bodyPr>
          <a:lstStyle/>
          <a:p>
            <a:pPr>
              <a:spcBef>
                <a:spcPts val="600"/>
              </a:spcBef>
            </a:pPr>
            <a:r>
              <a:rPr lang="en-GB" sz="2000" dirty="0">
                <a:latin typeface="The Hand Extrablack" panose="03070A02030502020204" pitchFamily="66" charset="0"/>
              </a:rPr>
              <a:t>Ronald Reagan, "Address to the Nation About Christmas and the Situation in Poland," speech, The White House, Washington, D.C., 23 December, 1981</a:t>
            </a:r>
          </a:p>
          <a:p>
            <a:pPr>
              <a:spcBef>
                <a:spcPts val="600"/>
              </a:spcBef>
            </a:pPr>
            <a:endParaRPr lang="en-GB" sz="2000" dirty="0">
              <a:latin typeface="The Hand Extrablack" panose="03070A02030502020204" pitchFamily="66" charset="0"/>
            </a:endParaRPr>
          </a:p>
          <a:p>
            <a:pPr>
              <a:spcBef>
                <a:spcPts val="600"/>
              </a:spcBef>
            </a:pPr>
            <a:r>
              <a:rPr lang="en-GB" sz="2000" dirty="0">
                <a:latin typeface="The Hand Extrablack" panose="03070A02030502020204" pitchFamily="66" charset="0"/>
              </a:rPr>
              <a:t>As I speak to you tonight, the fate of a proud and ancient nation hangs in the balance.... [T]his Christmas brings little joy to the courageous Polish people. They have been betrayed by their own government. The men who rule them and their totalitarian allies fear the very freedom that the Polish people cherish. They have answered the stirrings of liberty with brute force, killings, mass arrests, and the setting up of concentration camps.... The tragic events now occurring in Poland, almost 2 years to the day after the Soviet invasion of Afghanistan, have been precipitated by public and secret pressure from the Soviet Union.... If the Polish Government will honour the commitments it has made to human rights in documents like the Gdansk agreement, we in America will gladly do our share to help the shattered Polish economy, just as we helped the countries of Europe after both World Wars.... I want emphatically to state tonight that if the outrages in Poland do not cease, we cannot and will not conduct "business as usual" with the perpetrators and those who aid and abet them.... The United States is taking immediate action to suspend major elements of our economic relationships with the Polish Government. We have halted the renewal of the Export-Import Bank's line of export credit insurance to the Polish Government. We will suspend Polish civil aviation privileges in the United States. We are suspending the right of Poland's fishing fleet to operate in American waters. And we're proposing to our allies the further restriction of high technology exports to Poland.... I have also sent a letter to President Brezhnev urging him to permit the restoration of basic human rights in Poland provided for in the Helsinki Final Act. In it, I informed him that if this repression continues, the United States will have no choice but to take further concrete political and economic measures affecting our relationship.</a:t>
            </a:r>
          </a:p>
        </p:txBody>
      </p:sp>
    </p:spTree>
    <p:extLst>
      <p:ext uri="{BB962C8B-B14F-4D97-AF65-F5344CB8AC3E}">
        <p14:creationId xmlns:p14="http://schemas.microsoft.com/office/powerpoint/2010/main" val="186769235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DA38-D5A5-4594-8444-A18374416272}"/>
              </a:ext>
            </a:extLst>
          </p:cNvPr>
          <p:cNvSpPr>
            <a:spLocks noGrp="1"/>
          </p:cNvSpPr>
          <p:nvPr>
            <p:ph type="title"/>
          </p:nvPr>
        </p:nvSpPr>
        <p:spPr>
          <a:xfrm>
            <a:off x="1653363" y="365760"/>
            <a:ext cx="9367203" cy="1188720"/>
          </a:xfrm>
        </p:spPr>
        <p:txBody>
          <a:bodyPr>
            <a:normAutofit/>
          </a:bodyPr>
          <a:lstStyle/>
          <a:p>
            <a:r>
              <a:rPr lang="en-GB">
                <a:latin typeface="The Hand Extrablack" panose="03070A02030502020204" pitchFamily="66" charset="0"/>
              </a:rPr>
              <a:t>Bibliography</a:t>
            </a:r>
          </a:p>
        </p:txBody>
      </p:sp>
      <p:sp>
        <p:nvSpPr>
          <p:cNvPr id="15" name="Freeform: Shape 1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247B4E8-147E-4DF5-BDFD-CF7FB347956C}"/>
              </a:ext>
            </a:extLst>
          </p:cNvPr>
          <p:cNvSpPr>
            <a:spLocks noGrp="1"/>
          </p:cNvSpPr>
          <p:nvPr>
            <p:ph idx="1"/>
          </p:nvPr>
        </p:nvSpPr>
        <p:spPr>
          <a:xfrm>
            <a:off x="1343472" y="1920240"/>
            <a:ext cx="10513168" cy="4749120"/>
          </a:xfrm>
        </p:spPr>
        <p:txBody>
          <a:bodyPr anchor="t">
            <a:normAutofit fontScale="85000" lnSpcReduction="20000"/>
          </a:bodyPr>
          <a:lstStyle/>
          <a:p>
            <a:pPr>
              <a:lnSpc>
                <a:spcPct val="110000"/>
              </a:lnSpc>
              <a:spcBef>
                <a:spcPts val="600"/>
              </a:spcBef>
              <a:spcAft>
                <a:spcPts val="600"/>
              </a:spcAft>
            </a:pPr>
            <a:r>
              <a:rPr lang="en-GB" dirty="0">
                <a:latin typeface="The Hand Extrablack" panose="03070A02030502020204" pitchFamily="66" charset="0"/>
              </a:rPr>
              <a:t>Csaba </a:t>
            </a:r>
            <a:r>
              <a:rPr lang="en-GB" dirty="0" err="1">
                <a:latin typeface="The Hand Extrablack" panose="03070A02030502020204" pitchFamily="66" charset="0"/>
              </a:rPr>
              <a:t>Békés</a:t>
            </a:r>
            <a:r>
              <a:rPr lang="en-GB" dirty="0">
                <a:latin typeface="The Hand Extrablack" panose="03070A02030502020204" pitchFamily="66" charset="0"/>
              </a:rPr>
              <a:t> ‘East Central Europe, 1953–1956’ in Melvyn P. Leffler and Odd Arne </a:t>
            </a:r>
            <a:r>
              <a:rPr lang="en-GB" dirty="0" err="1">
                <a:latin typeface="The Hand Extrablack" panose="03070A02030502020204" pitchFamily="66" charset="0"/>
              </a:rPr>
              <a:t>Westad</a:t>
            </a:r>
            <a:r>
              <a:rPr lang="en-GB" dirty="0">
                <a:latin typeface="The Hand Extrablack" panose="03070A02030502020204" pitchFamily="66" charset="0"/>
              </a:rPr>
              <a:t> eds., </a:t>
            </a:r>
            <a:r>
              <a:rPr lang="en-GB" i="1" dirty="0">
                <a:latin typeface="The Hand Extrablack" panose="03070A02030502020204" pitchFamily="66" charset="0"/>
              </a:rPr>
              <a:t>The Cambridge History of the Cold War: Volume I Origins</a:t>
            </a:r>
            <a:r>
              <a:rPr lang="en-GB" dirty="0">
                <a:latin typeface="The Hand Extrablack" panose="03070A02030502020204" pitchFamily="66" charset="0"/>
              </a:rPr>
              <a:t> (Cambridge, 2010) pp. 334-352</a:t>
            </a:r>
          </a:p>
          <a:p>
            <a:pPr>
              <a:lnSpc>
                <a:spcPct val="110000"/>
              </a:lnSpc>
              <a:spcBef>
                <a:spcPts val="600"/>
              </a:spcBef>
              <a:spcAft>
                <a:spcPts val="600"/>
              </a:spcAft>
            </a:pPr>
            <a:r>
              <a:rPr lang="en-GB" dirty="0">
                <a:latin typeface="The Hand Extrablack" panose="03070A02030502020204" pitchFamily="66" charset="0"/>
              </a:rPr>
              <a:t>Jean </a:t>
            </a:r>
            <a:r>
              <a:rPr lang="en-GB" dirty="0" err="1">
                <a:latin typeface="The Hand Extrablack" panose="03070A02030502020204" pitchFamily="66" charset="0"/>
              </a:rPr>
              <a:t>Bottaro</a:t>
            </a:r>
            <a:r>
              <a:rPr lang="en-GB" dirty="0">
                <a:latin typeface="The Hand Extrablack" panose="03070A02030502020204" pitchFamily="66" charset="0"/>
              </a:rPr>
              <a:t>, Stephen Nutt, </a:t>
            </a:r>
            <a:r>
              <a:rPr lang="en-GB" i="1" dirty="0">
                <a:latin typeface="The Hand Extrablack" panose="03070A02030502020204" pitchFamily="66" charset="0"/>
              </a:rPr>
              <a:t>History for the IB Diploma: Nationalist and Independence Movements </a:t>
            </a:r>
            <a:r>
              <a:rPr lang="en-GB" dirty="0">
                <a:latin typeface="The Hand Extrablack" panose="03070A02030502020204" pitchFamily="66" charset="0"/>
              </a:rPr>
              <a:t>(Cambridge, 2011) pp.188-189</a:t>
            </a:r>
          </a:p>
          <a:p>
            <a:pPr>
              <a:lnSpc>
                <a:spcPct val="110000"/>
              </a:lnSpc>
              <a:spcBef>
                <a:spcPts val="600"/>
              </a:spcBef>
              <a:spcAft>
                <a:spcPts val="600"/>
              </a:spcAft>
            </a:pPr>
            <a:r>
              <a:rPr lang="en-GB" b="0" i="0" u="none" strike="noStrike" baseline="0" dirty="0">
                <a:latin typeface="The Hand Extrablack" panose="03070A02030502020204" pitchFamily="66" charset="0"/>
              </a:rPr>
              <a:t>Anthony Kemp-Welch, ‘Eastern Europe: Stalinism to Solidarity’ </a:t>
            </a:r>
            <a:r>
              <a:rPr lang="en-GB" dirty="0">
                <a:latin typeface="The Hand Extrablack" panose="03070A02030502020204" pitchFamily="66" charset="0"/>
              </a:rPr>
              <a:t>in Melvyn P. Leffler and Odd Arne </a:t>
            </a:r>
            <a:r>
              <a:rPr lang="en-GB" dirty="0" err="1">
                <a:latin typeface="The Hand Extrablack" panose="03070A02030502020204" pitchFamily="66" charset="0"/>
              </a:rPr>
              <a:t>Westad</a:t>
            </a:r>
            <a:r>
              <a:rPr lang="en-GB" dirty="0">
                <a:latin typeface="The Hand Extrablack" panose="03070A02030502020204" pitchFamily="66" charset="0"/>
              </a:rPr>
              <a:t> eds., </a:t>
            </a:r>
            <a:r>
              <a:rPr lang="en-GB" i="1" dirty="0">
                <a:latin typeface="The Hand Extrablack" panose="03070A02030502020204" pitchFamily="66" charset="0"/>
              </a:rPr>
              <a:t>The Cambridge History of the Cold War: Volume II Crises and Détente </a:t>
            </a:r>
            <a:r>
              <a:rPr lang="en-GB" dirty="0">
                <a:latin typeface="The Hand Extrablack" panose="03070A02030502020204" pitchFamily="66" charset="0"/>
              </a:rPr>
              <a:t>(Cambridge, 2010) pp.</a:t>
            </a:r>
            <a:r>
              <a:rPr lang="en-GB" b="0" i="0" u="none" strike="noStrike" baseline="0" dirty="0">
                <a:latin typeface="The Hand Extrablack" panose="03070A02030502020204" pitchFamily="66" charset="0"/>
              </a:rPr>
              <a:t> 219-237</a:t>
            </a:r>
          </a:p>
          <a:p>
            <a:pPr>
              <a:lnSpc>
                <a:spcPct val="110000"/>
              </a:lnSpc>
              <a:spcBef>
                <a:spcPts val="600"/>
              </a:spcBef>
              <a:spcAft>
                <a:spcPts val="600"/>
              </a:spcAft>
            </a:pPr>
            <a:r>
              <a:rPr lang="en-GB" dirty="0">
                <a:latin typeface="The Hand Extrablack" panose="03070A02030502020204" pitchFamily="66" charset="0"/>
              </a:rPr>
              <a:t>Jacques Lévesque, ‘The East European revolutions of 1989’ in Melvyn P. Leffler and Odd Arne </a:t>
            </a:r>
            <a:r>
              <a:rPr lang="en-GB" dirty="0" err="1">
                <a:latin typeface="The Hand Extrablack" panose="03070A02030502020204" pitchFamily="66" charset="0"/>
              </a:rPr>
              <a:t>Westad</a:t>
            </a:r>
            <a:r>
              <a:rPr lang="en-GB" dirty="0">
                <a:latin typeface="The Hand Extrablack" panose="03070A02030502020204" pitchFamily="66" charset="0"/>
              </a:rPr>
              <a:t> eds., </a:t>
            </a:r>
            <a:r>
              <a:rPr lang="en-GB" i="1" dirty="0">
                <a:latin typeface="The Hand Extrablack" panose="03070A02030502020204" pitchFamily="66" charset="0"/>
              </a:rPr>
              <a:t>The Cambridge History of the Cold War: Volume IIII Endings</a:t>
            </a:r>
            <a:r>
              <a:rPr lang="en-GB" dirty="0">
                <a:latin typeface="The Hand Extrablack" panose="03070A02030502020204" pitchFamily="66" charset="0"/>
              </a:rPr>
              <a:t> (Cambridge, 2010) pp. 311-332</a:t>
            </a:r>
          </a:p>
          <a:p>
            <a:pPr>
              <a:lnSpc>
                <a:spcPct val="110000"/>
              </a:lnSpc>
              <a:spcBef>
                <a:spcPts val="600"/>
              </a:spcBef>
              <a:spcAft>
                <a:spcPts val="600"/>
              </a:spcAft>
            </a:pPr>
            <a:r>
              <a:rPr lang="en-GB" dirty="0">
                <a:latin typeface="The Hand Extrablack" panose="03070A02030502020204" pitchFamily="66" charset="0"/>
              </a:rPr>
              <a:t>Robert A. Senser, ‘How Poland’s Solidarity won freedom of association’ </a:t>
            </a:r>
            <a:r>
              <a:rPr lang="en-GB" i="1" dirty="0">
                <a:latin typeface="The Hand Extrablack" panose="03070A02030502020204" pitchFamily="66" charset="0"/>
              </a:rPr>
              <a:t>Monthly Labour Review, </a:t>
            </a:r>
            <a:r>
              <a:rPr lang="en-GB" dirty="0">
                <a:latin typeface="The Hand Extrablack" panose="03070A02030502020204" pitchFamily="66" charset="0"/>
              </a:rPr>
              <a:t>September 1989: </a:t>
            </a:r>
            <a:r>
              <a:rPr lang="en-GB" dirty="0">
                <a:latin typeface="The Hand Extrablack" panose="03070A02030502020204" pitchFamily="66" charset="0"/>
                <a:hlinkClick r:id="rId3">
                  <a:extLst>
                    <a:ext uri="{A12FA001-AC4F-418D-AE19-62706E023703}">
                      <ahyp:hlinkClr xmlns:ahyp="http://schemas.microsoft.com/office/drawing/2018/hyperlinkcolor" val="tx"/>
                    </a:ext>
                  </a:extLst>
                </a:hlinkClick>
              </a:rPr>
              <a:t>https://www.bls.gov/opub/mlr/1989/09/art5full.pdf</a:t>
            </a:r>
            <a:r>
              <a:rPr lang="en-GB" dirty="0">
                <a:latin typeface="The Hand Extrablack" panose="03070A02030502020204" pitchFamily="66" charset="0"/>
              </a:rPr>
              <a:t> </a:t>
            </a:r>
          </a:p>
          <a:p>
            <a:pPr>
              <a:lnSpc>
                <a:spcPct val="110000"/>
              </a:lnSpc>
              <a:spcBef>
                <a:spcPts val="600"/>
              </a:spcBef>
              <a:spcAft>
                <a:spcPts val="600"/>
              </a:spcAft>
            </a:pPr>
            <a:r>
              <a:rPr lang="en-GB" dirty="0">
                <a:latin typeface="The Hand Extrablack" panose="03070A02030502020204" pitchFamily="66" charset="0"/>
              </a:rPr>
              <a:t>Vladislav M. </a:t>
            </a:r>
            <a:r>
              <a:rPr lang="en-GB" dirty="0" err="1">
                <a:latin typeface="The Hand Extrablack" panose="03070A02030502020204" pitchFamily="66" charset="0"/>
              </a:rPr>
              <a:t>Zubok</a:t>
            </a:r>
            <a:r>
              <a:rPr lang="en-GB" dirty="0">
                <a:latin typeface="The Hand Extrablack" panose="03070A02030502020204" pitchFamily="66" charset="0"/>
              </a:rPr>
              <a:t>, ‘</a:t>
            </a:r>
            <a:r>
              <a:rPr lang="en-GB" b="0" i="0" u="none" strike="noStrike" baseline="0" dirty="0">
                <a:latin typeface="The Hand Extrablack" panose="03070A02030502020204" pitchFamily="66" charset="0"/>
              </a:rPr>
              <a:t>Soviet foreign policy from détente to Gorbachev, 1975–1985’, </a:t>
            </a:r>
            <a:r>
              <a:rPr lang="en-GB" dirty="0">
                <a:latin typeface="The Hand Extrablack" panose="03070A02030502020204" pitchFamily="66" charset="0"/>
              </a:rPr>
              <a:t>in Melvyn P. Leffler and Odd Arne </a:t>
            </a:r>
            <a:r>
              <a:rPr lang="en-GB" dirty="0" err="1">
                <a:latin typeface="The Hand Extrablack" panose="03070A02030502020204" pitchFamily="66" charset="0"/>
              </a:rPr>
              <a:t>Westad</a:t>
            </a:r>
            <a:r>
              <a:rPr lang="en-GB" dirty="0">
                <a:latin typeface="The Hand Extrablack" panose="03070A02030502020204" pitchFamily="66" charset="0"/>
              </a:rPr>
              <a:t> eds., </a:t>
            </a:r>
            <a:r>
              <a:rPr lang="en-GB" i="1" dirty="0">
                <a:latin typeface="The Hand Extrablack" panose="03070A02030502020204" pitchFamily="66" charset="0"/>
              </a:rPr>
              <a:t>The Cambridge History of the Cold War: Volume IIII Endings</a:t>
            </a:r>
            <a:r>
              <a:rPr lang="en-GB" dirty="0">
                <a:latin typeface="The Hand Extrablack" panose="03070A02030502020204" pitchFamily="66" charset="0"/>
              </a:rPr>
              <a:t> (Cambridge, 2010) pp. 89-111</a:t>
            </a:r>
            <a:endParaRPr lang="en-GB" b="0" i="0" u="none" strike="noStrike" baseline="0" dirty="0">
              <a:latin typeface="The Hand Extrablack" panose="03070A02030502020204" pitchFamily="66" charset="0"/>
            </a:endParaRPr>
          </a:p>
        </p:txBody>
      </p:sp>
    </p:spTree>
    <p:extLst>
      <p:ext uri="{BB962C8B-B14F-4D97-AF65-F5344CB8AC3E}">
        <p14:creationId xmlns:p14="http://schemas.microsoft.com/office/powerpoint/2010/main" val="9687239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76FFA-B5EB-4980-9B25-DD0AC23C598C}"/>
              </a:ext>
            </a:extLst>
          </p:cNvPr>
          <p:cNvSpPr txBox="1">
            <a:spLocks/>
          </p:cNvSpPr>
          <p:nvPr/>
        </p:nvSpPr>
        <p:spPr>
          <a:xfrm>
            <a:off x="212786" y="203926"/>
            <a:ext cx="3424685" cy="137183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600"/>
              </a:spcBef>
              <a:spcAft>
                <a:spcPts val="600"/>
              </a:spcAft>
            </a:pPr>
            <a:r>
              <a:rPr lang="en-GB" sz="6000">
                <a:latin typeface="The Hand Extrablack" panose="03070A02030502020204" pitchFamily="66" charset="0"/>
              </a:rPr>
              <a:t>Poland 1956</a:t>
            </a:r>
          </a:p>
          <a:p>
            <a:pPr algn="ctr">
              <a:lnSpc>
                <a:spcPct val="120000"/>
              </a:lnSpc>
              <a:spcBef>
                <a:spcPts val="600"/>
              </a:spcBef>
              <a:spcAft>
                <a:spcPts val="600"/>
              </a:spcAft>
            </a:pPr>
            <a:r>
              <a:rPr lang="en-GB" sz="6000">
                <a:latin typeface="The Hand Extrablack" panose="03070A02030502020204" pitchFamily="66" charset="0"/>
              </a:rPr>
              <a:t>In a nutshell…</a:t>
            </a:r>
          </a:p>
        </p:txBody>
      </p:sp>
      <p:sp>
        <p:nvSpPr>
          <p:cNvPr id="6" name="Rectangle 5">
            <a:extLst>
              <a:ext uri="{FF2B5EF4-FFF2-40B4-BE49-F238E27FC236}">
                <a16:creationId xmlns:a16="http://schemas.microsoft.com/office/drawing/2014/main" id="{4982E470-B608-4176-8AAA-7B61D15A7CAA}"/>
              </a:ext>
            </a:extLst>
          </p:cNvPr>
          <p:cNvSpPr/>
          <p:nvPr/>
        </p:nvSpPr>
        <p:spPr>
          <a:xfrm>
            <a:off x="339306" y="1575761"/>
            <a:ext cx="3272286" cy="5078313"/>
          </a:xfrm>
          <a:prstGeom prst="rect">
            <a:avLst/>
          </a:prstGeom>
          <a:solidFill>
            <a:schemeClr val="accent4">
              <a:lumMod val="20000"/>
              <a:lumOff val="80000"/>
            </a:schemeClr>
          </a:solidFill>
        </p:spPr>
        <p:txBody>
          <a:bodyPr wrap="square">
            <a:spAutoFit/>
          </a:bodyPr>
          <a:lstStyle/>
          <a:p>
            <a:r>
              <a:rPr lang="en-GB">
                <a:solidFill>
                  <a:schemeClr val="accent2">
                    <a:lumMod val="75000"/>
                  </a:schemeClr>
                </a:solidFill>
                <a:latin typeface="The Hand Extrablack" panose="03070A02030502020204" pitchFamily="66" charset="0"/>
                <a:ea typeface="Times New Roman" panose="02020603050405020304" pitchFamily="18" charset="0"/>
                <a:cs typeface="Calibri" panose="020F0502020204030204" pitchFamily="34" charset="0"/>
              </a:rPr>
              <a:t>Causes:</a:t>
            </a:r>
            <a:endParaRPr lang="en-GB" sz="2000">
              <a:solidFill>
                <a:schemeClr val="accent2">
                  <a:lumMod val="75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mj-lt"/>
              <a:buAutoNum type="arabicPeriod"/>
            </a:pPr>
            <a:r>
              <a:rPr lang="en-GB">
                <a:solidFill>
                  <a:schemeClr val="accent2">
                    <a:lumMod val="75000"/>
                  </a:schemeClr>
                </a:solidFill>
                <a:latin typeface="The Hand Extrablack" panose="03070A02030502020204" pitchFamily="66" charset="0"/>
                <a:ea typeface="Times New Roman" panose="02020603050405020304" pitchFamily="18" charset="0"/>
                <a:cs typeface="Calibri" panose="020F0502020204030204" pitchFamily="34" charset="0"/>
              </a:rPr>
              <a:t>The Poles were still harbouring resentment towards the Russians on their historical relationship.</a:t>
            </a:r>
            <a:endParaRPr lang="en-GB" sz="2000">
              <a:solidFill>
                <a:schemeClr val="accent2">
                  <a:lumMod val="75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mj-lt"/>
              <a:buAutoNum type="arabicPeriod"/>
            </a:pPr>
            <a:r>
              <a:rPr lang="en-GB">
                <a:solidFill>
                  <a:schemeClr val="accent2">
                    <a:lumMod val="75000"/>
                  </a:schemeClr>
                </a:solidFill>
                <a:latin typeface="The Hand Extrablack" panose="03070A02030502020204" pitchFamily="66" charset="0"/>
                <a:ea typeface="Times New Roman" panose="02020603050405020304" pitchFamily="18" charset="0"/>
                <a:cs typeface="Calibri" panose="020F0502020204030204" pitchFamily="34" charset="0"/>
              </a:rPr>
              <a:t>Since 1948, the USSR had taken a heavy-handed approach to aspects of Polish life. For example, the USSR had imposed a Russian officer, Konstantin </a:t>
            </a:r>
            <a:r>
              <a:rPr lang="en-GB" err="1">
                <a:solidFill>
                  <a:schemeClr val="accent2">
                    <a:lumMod val="75000"/>
                  </a:schemeClr>
                </a:solidFill>
                <a:latin typeface="The Hand Extrablack" panose="03070A02030502020204" pitchFamily="66" charset="0"/>
                <a:ea typeface="Times New Roman" panose="02020603050405020304" pitchFamily="18" charset="0"/>
                <a:cs typeface="Calibri" panose="020F0502020204030204" pitchFamily="34" charset="0"/>
              </a:rPr>
              <a:t>Rokossovsky</a:t>
            </a:r>
            <a:r>
              <a:rPr lang="en-GB">
                <a:solidFill>
                  <a:schemeClr val="accent2">
                    <a:lumMod val="75000"/>
                  </a:schemeClr>
                </a:solidFill>
                <a:latin typeface="The Hand Extrablack" panose="03070A02030502020204" pitchFamily="66" charset="0"/>
                <a:ea typeface="Times New Roman" panose="02020603050405020304" pitchFamily="18" charset="0"/>
                <a:cs typeface="Calibri" panose="020F0502020204030204" pitchFamily="34" charset="0"/>
              </a:rPr>
              <a:t> on Poland as its minister of war.</a:t>
            </a:r>
            <a:endParaRPr lang="en-GB" sz="2000">
              <a:solidFill>
                <a:schemeClr val="accent2">
                  <a:lumMod val="75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mj-lt"/>
              <a:buAutoNum type="arabicPeriod"/>
            </a:pPr>
            <a:r>
              <a:rPr lang="en-GB">
                <a:solidFill>
                  <a:schemeClr val="accent2">
                    <a:lumMod val="75000"/>
                  </a:schemeClr>
                </a:solidFill>
                <a:latin typeface="The Hand Extrablack" panose="03070A02030502020204" pitchFamily="66" charset="0"/>
                <a:ea typeface="Times New Roman" panose="02020603050405020304" pitchFamily="18" charset="0"/>
                <a:cs typeface="Calibri" panose="020F0502020204030204" pitchFamily="34" charset="0"/>
              </a:rPr>
              <a:t>Poles faced continuing economic austerity as the country struggled to recover from the devastating effects of the war. In 1951, rationing was introduced, followed by large price increases in 1953 and a drop in real earnings by 1955.</a:t>
            </a:r>
            <a:endParaRPr lang="en-GB" sz="2000">
              <a:solidFill>
                <a:schemeClr val="accent2">
                  <a:lumMod val="75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mj-lt"/>
              <a:buAutoNum type="arabicPeriod"/>
            </a:pPr>
            <a:r>
              <a:rPr lang="en-GB">
                <a:solidFill>
                  <a:schemeClr val="accent2">
                    <a:lumMod val="75000"/>
                  </a:schemeClr>
                </a:solidFill>
                <a:latin typeface="The Hand Extrablack" panose="03070A02030502020204" pitchFamily="66" charset="0"/>
                <a:ea typeface="Times New Roman" panose="02020603050405020304" pitchFamily="18" charset="0"/>
                <a:cs typeface="Calibri" panose="020F0502020204030204" pitchFamily="34" charset="0"/>
              </a:rPr>
              <a:t>Intellectuals began to discuss the future form of socialism. Clubs such as the Crooked Circle encouraged open discussion of issues affecting Polish citizens.</a:t>
            </a:r>
            <a:endParaRPr lang="en-GB" sz="2000">
              <a:solidFill>
                <a:schemeClr val="accent2">
                  <a:lumMod val="75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C49502F8-A102-4BE6-B342-1C228A51E8F5}"/>
              </a:ext>
            </a:extLst>
          </p:cNvPr>
          <p:cNvSpPr/>
          <p:nvPr/>
        </p:nvSpPr>
        <p:spPr>
          <a:xfrm>
            <a:off x="3927894" y="255718"/>
            <a:ext cx="8051320" cy="4801314"/>
          </a:xfrm>
          <a:prstGeom prst="rect">
            <a:avLst/>
          </a:prstGeom>
          <a:solidFill>
            <a:schemeClr val="accent5">
              <a:lumMod val="20000"/>
              <a:lumOff val="80000"/>
            </a:schemeClr>
          </a:solidFill>
        </p:spPr>
        <p:txBody>
          <a:bodyPr wrap="square">
            <a:spAutoFit/>
          </a:bodyPr>
          <a:lstStyle/>
          <a:p>
            <a:r>
              <a:rPr lang="en-GB">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Events:</a:t>
            </a:r>
            <a:endParaRPr lang="en-GB" sz="2000">
              <a:solidFill>
                <a:schemeClr val="accent5">
                  <a:lumMod val="50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b="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On June 28, 1956</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a:t>
            </a:r>
            <a:r>
              <a:rPr lang="en-US" b="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industrial workers in the city of Poznan (specifically Poznan </a:t>
            </a:r>
            <a:r>
              <a:rPr lang="en-US" b="1" err="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Cegielski</a:t>
            </a:r>
            <a:r>
              <a:rPr lang="en-US" b="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Factories) went on a notable strike</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to demand wage increases, fair quotas, and overall better working environments and treatment.</a:t>
            </a:r>
            <a:endParaRPr lang="en-GB" sz="2000">
              <a:solidFill>
                <a:schemeClr val="accent5">
                  <a:lumMod val="50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100,000 protesters (workers, students, activists) were reported to have marched through </a:t>
            </a:r>
            <a:r>
              <a:rPr lang="en-US" b="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Poznan. </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What started as a peaceful protest soon turned into violent riots, which resulted in chaos in prisons and the Communist Party Headquarters.</a:t>
            </a:r>
            <a:endParaRPr lang="en-GB" sz="2000">
              <a:solidFill>
                <a:schemeClr val="accent5">
                  <a:lumMod val="50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b="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Konstantin </a:t>
            </a:r>
            <a:r>
              <a:rPr lang="en-US" b="1" err="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Rokossovsky</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the Minister of </a:t>
            </a:r>
            <a:r>
              <a:rPr lang="en-US" err="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Defence</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gave the order to the commanding officer of the local military to contain the acts of resistance happening in Poznan and bring back order as soon as possible.</a:t>
            </a:r>
            <a:endParaRPr lang="en-GB" sz="2000">
              <a:solidFill>
                <a:schemeClr val="accent5">
                  <a:lumMod val="50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err="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Rokossovsky’s</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commands resulted in hundreds of casualties: over 200 people were injured and at least 57 people were killed. In the weeks following the riots, hundreds of people were arrested. The majority of those were workers.</a:t>
            </a:r>
            <a:endParaRPr lang="en-GB" sz="2000">
              <a:solidFill>
                <a:schemeClr val="accent5">
                  <a:lumMod val="50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The local uprising caught the attention of the Central Committee of the Polish United Workers’ Party (PZPR). The result of the riots led the party to the </a:t>
            </a:r>
            <a:r>
              <a:rPr lang="en-US" err="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realisation</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that significant policy reforms were needed. </a:t>
            </a:r>
            <a:endParaRPr lang="en-GB" sz="2000">
              <a:solidFill>
                <a:schemeClr val="accent5">
                  <a:lumMod val="50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A few months later, the Polish regime enacted wage increases and reforms that </a:t>
            </a:r>
            <a:r>
              <a:rPr lang="en-US" err="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signalled</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the fall of the communist regime in Poland.</a:t>
            </a:r>
            <a:endParaRPr lang="en-GB" sz="2000">
              <a:solidFill>
                <a:schemeClr val="accent5">
                  <a:lumMod val="50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On October 21, 1956, the Central Committee elected a new leader: Wladyslaw Gomulka.</a:t>
            </a:r>
            <a:endParaRPr lang="en-GB" sz="2000">
              <a:solidFill>
                <a:schemeClr val="accent5">
                  <a:lumMod val="50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b="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Polish October</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was in October 1956 - the month where a radical shift in the politics of Poland occurred. It is also known as the “</a:t>
            </a:r>
            <a:r>
              <a:rPr lang="en-US" b="1">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Gomulka's Thaw</a:t>
            </a:r>
            <a:r>
              <a:rPr lang="en-US">
                <a:solidFill>
                  <a:schemeClr val="accent5">
                    <a:lumMod val="50000"/>
                  </a:schemeClr>
                </a:solidFill>
                <a:latin typeface="The Hand Extrablack" panose="03070A02030502020204" pitchFamily="66" charset="0"/>
                <a:ea typeface="Times New Roman" panose="02020603050405020304" pitchFamily="18" charset="0"/>
                <a:cs typeface="Calibri" panose="020F0502020204030204" pitchFamily="34" charset="0"/>
              </a:rPr>
              <a:t>” because this change also marked the beginning of Gomulka's leadership. This transitionary period was caused by several factors: The events following the death of Joseph Stalin in 1953; the Poznan riots; ad the implications of Nikita Khrushchev's speech “On the Personality Cult and its Consequences.”</a:t>
            </a:r>
            <a:endParaRPr lang="en-GB" sz="2000">
              <a:solidFill>
                <a:schemeClr val="accent5">
                  <a:lumMod val="50000"/>
                </a:schemeClr>
              </a:solidFill>
              <a:effectLst/>
              <a:latin typeface="The Hand Extrablack" panose="03070A02030502020204" pitchFamily="66"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96016243-EA39-4E5F-82BB-A49B334C20B1}"/>
              </a:ext>
            </a:extLst>
          </p:cNvPr>
          <p:cNvSpPr/>
          <p:nvPr/>
        </p:nvSpPr>
        <p:spPr>
          <a:xfrm>
            <a:off x="3927894" y="5176746"/>
            <a:ext cx="8051320" cy="1477328"/>
          </a:xfrm>
          <a:prstGeom prst="rect">
            <a:avLst/>
          </a:prstGeom>
          <a:solidFill>
            <a:schemeClr val="accent6">
              <a:lumMod val="20000"/>
              <a:lumOff val="80000"/>
            </a:schemeClr>
          </a:solidFill>
        </p:spPr>
        <p:txBody>
          <a:bodyPr wrap="square">
            <a:spAutoFit/>
          </a:bodyPr>
          <a:lstStyle/>
          <a:p>
            <a:r>
              <a:rPr lang="en-GB">
                <a:solidFill>
                  <a:srgbClr val="548235"/>
                </a:solidFill>
                <a:latin typeface="The Hand Extrablack" panose="03070A02030502020204" pitchFamily="66" charset="0"/>
                <a:ea typeface="Times New Roman" panose="02020603050405020304" pitchFamily="18" charset="0"/>
                <a:cs typeface="Calibri" panose="020F0502020204030204" pitchFamily="34" charset="0"/>
              </a:rPr>
              <a:t>Outcomes:</a:t>
            </a:r>
            <a:endParaRPr lang="en-GB" sz="2000">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a:solidFill>
                  <a:srgbClr val="548235"/>
                </a:solidFill>
                <a:latin typeface="The Hand Extrablack" panose="03070A02030502020204" pitchFamily="66" charset="0"/>
                <a:ea typeface="Times New Roman" panose="02020603050405020304" pitchFamily="18" charset="0"/>
                <a:cs typeface="Calibri" panose="020F0502020204030204" pitchFamily="34" charset="0"/>
              </a:rPr>
              <a:t>Gomulka gained massive support across Poland. On 24</a:t>
            </a:r>
            <a:r>
              <a:rPr lang="en-US" baseline="30000">
                <a:solidFill>
                  <a:srgbClr val="548235"/>
                </a:solidFill>
                <a:latin typeface="The Hand Extrablack" panose="03070A02030502020204" pitchFamily="66" charset="0"/>
                <a:ea typeface="Times New Roman" panose="02020603050405020304" pitchFamily="18" charset="0"/>
                <a:cs typeface="Calibri" panose="020F0502020204030204" pitchFamily="34" charset="0"/>
              </a:rPr>
              <a:t>th</a:t>
            </a:r>
            <a:r>
              <a:rPr lang="en-US">
                <a:solidFill>
                  <a:srgbClr val="548235"/>
                </a:solidFill>
                <a:latin typeface="The Hand Extrablack" panose="03070A02030502020204" pitchFamily="66" charset="0"/>
                <a:ea typeface="Times New Roman" panose="02020603050405020304" pitchFamily="18" charset="0"/>
                <a:cs typeface="Calibri" panose="020F0502020204030204" pitchFamily="34" charset="0"/>
              </a:rPr>
              <a:t> October 1956, the support was made manifest through a huge street demonstration in Warsaw. </a:t>
            </a:r>
            <a:endParaRPr lang="en-GB" sz="2000">
              <a:effectLst/>
              <a:latin typeface="The Hand Extrablack" panose="03070A02030502020204" pitchFamily="66"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a:solidFill>
                  <a:srgbClr val="548235"/>
                </a:solidFill>
                <a:latin typeface="The Hand Extrablack" panose="03070A02030502020204" pitchFamily="66" charset="0"/>
                <a:ea typeface="Times New Roman" panose="02020603050405020304" pitchFamily="18" charset="0"/>
                <a:cs typeface="Calibri" panose="020F0502020204030204" pitchFamily="34" charset="0"/>
              </a:rPr>
              <a:t>Gomulka’s popularity and political views, particularly with wanting to maintain Poland’s alliance with the Soviet Union, earned him leadership status, which was granted by Soviet leader Nikita Khrushchev.</a:t>
            </a:r>
            <a:endParaRPr lang="en-GB" sz="2000">
              <a:effectLst/>
              <a:latin typeface="The Hand Extrablack" panose="03070A02030502020204" pitchFamily="66"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9993275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gomulka 1956">
            <a:extLst>
              <a:ext uri="{FF2B5EF4-FFF2-40B4-BE49-F238E27FC236}">
                <a16:creationId xmlns:a16="http://schemas.microsoft.com/office/drawing/2014/main" id="{5E559A72-3E40-4FC7-990B-B3B4DFB579BF}"/>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8483" t="1" r="3710" b="-3"/>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8CCF1A-8222-418A-92C3-7BE65D4BB50A}"/>
              </a:ext>
            </a:extLst>
          </p:cNvPr>
          <p:cNvSpPr>
            <a:spLocks noGrp="1"/>
          </p:cNvSpPr>
          <p:nvPr>
            <p:ph type="title"/>
          </p:nvPr>
        </p:nvSpPr>
        <p:spPr>
          <a:xfrm>
            <a:off x="189048" y="163452"/>
            <a:ext cx="5474904" cy="992737"/>
          </a:xfrm>
        </p:spPr>
        <p:txBody>
          <a:bodyPr>
            <a:normAutofit/>
          </a:bodyPr>
          <a:lstStyle/>
          <a:p>
            <a:pPr algn="ctr"/>
            <a:r>
              <a:rPr lang="en-GB" dirty="0">
                <a:solidFill>
                  <a:srgbClr val="000000"/>
                </a:solidFill>
                <a:latin typeface="The Hand Extrablack" panose="03070A02030502020204" pitchFamily="66" charset="0"/>
              </a:rPr>
              <a:t>Outcomes from 1956</a:t>
            </a:r>
          </a:p>
        </p:txBody>
      </p:sp>
      <p:sp>
        <p:nvSpPr>
          <p:cNvPr id="3" name="Content Placeholder 2">
            <a:extLst>
              <a:ext uri="{FF2B5EF4-FFF2-40B4-BE49-F238E27FC236}">
                <a16:creationId xmlns:a16="http://schemas.microsoft.com/office/drawing/2014/main" id="{20515B84-F225-453E-BA53-DA009EF504AC}"/>
              </a:ext>
            </a:extLst>
          </p:cNvPr>
          <p:cNvSpPr>
            <a:spLocks noGrp="1"/>
          </p:cNvSpPr>
          <p:nvPr>
            <p:ph idx="1"/>
          </p:nvPr>
        </p:nvSpPr>
        <p:spPr>
          <a:xfrm>
            <a:off x="188743" y="1111250"/>
            <a:ext cx="5474905" cy="5583298"/>
          </a:xfrm>
        </p:spPr>
        <p:txBody>
          <a:bodyPr anchor="ctr">
            <a:normAutofit fontScale="85000" lnSpcReduction="10000"/>
          </a:bodyPr>
          <a:lstStyle/>
          <a:p>
            <a:pPr lvl="0">
              <a:lnSpc>
                <a:spcPct val="120000"/>
              </a:lnSpc>
              <a:spcBef>
                <a:spcPts val="600"/>
              </a:spcBef>
            </a:pPr>
            <a:r>
              <a:rPr lang="en-GB" dirty="0">
                <a:solidFill>
                  <a:srgbClr val="000000"/>
                </a:solidFill>
                <a:latin typeface="The Hand Extrablack"/>
              </a:rPr>
              <a:t>Had Gomulka’s behaviour displayed weak leadership or approved too strongly of the Hungarian Uprising, the Soviet leaders could easily have decided to send tanks rolling into Poland.</a:t>
            </a:r>
          </a:p>
          <a:p>
            <a:pPr>
              <a:lnSpc>
                <a:spcPct val="120000"/>
              </a:lnSpc>
              <a:spcBef>
                <a:spcPts val="600"/>
              </a:spcBef>
            </a:pPr>
            <a:r>
              <a:rPr lang="en-GB" dirty="0">
                <a:solidFill>
                  <a:srgbClr val="000000"/>
                </a:solidFill>
                <a:latin typeface="The Hand Extrablack"/>
              </a:rPr>
              <a:t>However, Gomulka and his colleagues implemented reforms slowly. </a:t>
            </a:r>
            <a:endParaRPr lang="en-GB" dirty="0">
              <a:solidFill>
                <a:srgbClr val="000000"/>
              </a:solidFill>
              <a:latin typeface="The Hand Extrablack" panose="03070A02030502020204" pitchFamily="66" charset="0"/>
            </a:endParaRPr>
          </a:p>
          <a:p>
            <a:pPr lvl="0">
              <a:lnSpc>
                <a:spcPct val="120000"/>
              </a:lnSpc>
              <a:spcBef>
                <a:spcPts val="600"/>
              </a:spcBef>
            </a:pPr>
            <a:r>
              <a:rPr lang="en-GB" dirty="0">
                <a:solidFill>
                  <a:srgbClr val="000000"/>
                </a:solidFill>
                <a:latin typeface="The Hand Extrablack" panose="03070A02030502020204" pitchFamily="66" charset="0"/>
              </a:rPr>
              <a:t>They tried to eliminate oppressive Stalinist features including:</a:t>
            </a:r>
          </a:p>
          <a:p>
            <a:pPr marL="895350" lvl="0" indent="-317500">
              <a:lnSpc>
                <a:spcPct val="120000"/>
              </a:lnSpc>
              <a:spcBef>
                <a:spcPts val="600"/>
              </a:spcBef>
              <a:buFont typeface="Wingdings" panose="05000000000000000000" pitchFamily="2" charset="2"/>
              <a:buChar char="v"/>
            </a:pPr>
            <a:r>
              <a:rPr lang="en-GB" dirty="0">
                <a:solidFill>
                  <a:srgbClr val="000000"/>
                </a:solidFill>
                <a:latin typeface="The Hand Extrablack" panose="03070A02030502020204" pitchFamily="66" charset="0"/>
              </a:rPr>
              <a:t>arbitrary arrests</a:t>
            </a:r>
          </a:p>
          <a:p>
            <a:pPr marL="895350" lvl="0" indent="-317500">
              <a:lnSpc>
                <a:spcPct val="120000"/>
              </a:lnSpc>
              <a:spcBef>
                <a:spcPts val="600"/>
              </a:spcBef>
              <a:buFont typeface="Wingdings" panose="05000000000000000000" pitchFamily="2" charset="2"/>
              <a:buChar char="v"/>
            </a:pPr>
            <a:r>
              <a:rPr lang="en-GB" dirty="0">
                <a:solidFill>
                  <a:srgbClr val="000000"/>
                </a:solidFill>
                <a:latin typeface="The Hand Extrablack" panose="03070A02030502020204" pitchFamily="66" charset="0"/>
              </a:rPr>
              <a:t>collectivisation</a:t>
            </a:r>
          </a:p>
          <a:p>
            <a:pPr marL="895350" lvl="0" indent="-317500">
              <a:lnSpc>
                <a:spcPct val="120000"/>
              </a:lnSpc>
              <a:spcBef>
                <a:spcPts val="600"/>
              </a:spcBef>
              <a:buFont typeface="Wingdings" panose="05000000000000000000" pitchFamily="2" charset="2"/>
              <a:buChar char="v"/>
            </a:pPr>
            <a:r>
              <a:rPr lang="en-GB" dirty="0">
                <a:solidFill>
                  <a:srgbClr val="000000"/>
                </a:solidFill>
                <a:latin typeface="The Hand Extrablack" panose="03070A02030502020204" pitchFamily="66" charset="0"/>
              </a:rPr>
              <a:t>persecution of the Roman Catholic Church.</a:t>
            </a:r>
          </a:p>
          <a:p>
            <a:pPr lvl="0">
              <a:lnSpc>
                <a:spcPct val="120000"/>
              </a:lnSpc>
              <a:spcBef>
                <a:spcPts val="600"/>
              </a:spcBef>
            </a:pPr>
            <a:r>
              <a:rPr lang="en-GB" dirty="0">
                <a:solidFill>
                  <a:srgbClr val="000000"/>
                </a:solidFill>
                <a:latin typeface="The Hand Extrablack" panose="03070A02030502020204" pitchFamily="66" charset="0"/>
              </a:rPr>
              <a:t>However, the leadership maintained the command economy and monopoly of the Polish communist party. </a:t>
            </a:r>
          </a:p>
          <a:p>
            <a:pPr lvl="0">
              <a:lnSpc>
                <a:spcPct val="120000"/>
              </a:lnSpc>
              <a:spcBef>
                <a:spcPts val="600"/>
              </a:spcBef>
            </a:pPr>
            <a:r>
              <a:rPr lang="en-GB" dirty="0">
                <a:solidFill>
                  <a:srgbClr val="000000"/>
                </a:solidFill>
                <a:latin typeface="The Hand Extrablack"/>
              </a:rPr>
              <a:t>Gomulka also insisted on retaining Soviet troops and membership in the Warsaw Pact.</a:t>
            </a:r>
          </a:p>
        </p:txBody>
      </p:sp>
    </p:spTree>
    <p:extLst>
      <p:ext uri="{BB962C8B-B14F-4D97-AF65-F5344CB8AC3E}">
        <p14:creationId xmlns:p14="http://schemas.microsoft.com/office/powerpoint/2010/main" val="426862543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CF1A-8222-418A-92C3-7BE65D4BB50A}"/>
              </a:ext>
            </a:extLst>
          </p:cNvPr>
          <p:cNvSpPr>
            <a:spLocks noGrp="1"/>
          </p:cNvSpPr>
          <p:nvPr>
            <p:ph type="title"/>
          </p:nvPr>
        </p:nvSpPr>
        <p:spPr/>
        <p:txBody>
          <a:bodyPr/>
          <a:lstStyle/>
          <a:p>
            <a:r>
              <a:rPr lang="en-GB" dirty="0">
                <a:latin typeface="The Hand Extrablack" panose="03070A02030502020204" pitchFamily="66" charset="0"/>
              </a:rPr>
              <a:t>Outcomes from 1956</a:t>
            </a:r>
          </a:p>
        </p:txBody>
      </p:sp>
      <p:sp>
        <p:nvSpPr>
          <p:cNvPr id="3" name="Content Placeholder 2">
            <a:extLst>
              <a:ext uri="{FF2B5EF4-FFF2-40B4-BE49-F238E27FC236}">
                <a16:creationId xmlns:a16="http://schemas.microsoft.com/office/drawing/2014/main" id="{20515B84-F225-453E-BA53-DA009EF504AC}"/>
              </a:ext>
            </a:extLst>
          </p:cNvPr>
          <p:cNvSpPr>
            <a:spLocks noGrp="1"/>
          </p:cNvSpPr>
          <p:nvPr>
            <p:ph idx="1"/>
          </p:nvPr>
        </p:nvSpPr>
        <p:spPr>
          <a:xfrm>
            <a:off x="565150" y="1946274"/>
            <a:ext cx="11417300" cy="4689475"/>
          </a:xfrm>
        </p:spPr>
        <p:txBody>
          <a:bodyPr vert="horz" lIns="91440" tIns="45720" rIns="91440" bIns="45720" rtlCol="0" anchor="t">
            <a:normAutofit/>
          </a:bodyPr>
          <a:lstStyle/>
          <a:p>
            <a:pPr>
              <a:lnSpc>
                <a:spcPct val="100000"/>
              </a:lnSpc>
              <a:spcBef>
                <a:spcPts val="600"/>
              </a:spcBef>
              <a:spcAft>
                <a:spcPts val="600"/>
              </a:spcAft>
            </a:pPr>
            <a:r>
              <a:rPr lang="en-GB" sz="3200">
                <a:latin typeface="The Hand Extrablack" panose="03070A02030502020204" pitchFamily="66" charset="0"/>
              </a:rPr>
              <a:t>In 1956, no peace treaty guaranteeing Poland’s territorial integrity had been concluded and fear of west German revanchism was widespread in Poland.</a:t>
            </a:r>
          </a:p>
          <a:p>
            <a:pPr>
              <a:lnSpc>
                <a:spcPct val="100000"/>
              </a:lnSpc>
              <a:spcBef>
                <a:spcPts val="600"/>
              </a:spcBef>
              <a:spcAft>
                <a:spcPts val="600"/>
              </a:spcAft>
            </a:pPr>
            <a:r>
              <a:rPr lang="en-GB" sz="3200">
                <a:latin typeface="The Hand Extrablack"/>
              </a:rPr>
              <a:t>Gomulka convinced the people that “Polish state interests” required the Red Army to guarantee the country’s western borders. </a:t>
            </a:r>
            <a:endParaRPr lang="en-GB" sz="3200">
              <a:latin typeface="The Hand Extrablack" panose="03070A02030502020204" pitchFamily="66" charset="0"/>
            </a:endParaRPr>
          </a:p>
          <a:p>
            <a:pPr lvl="0">
              <a:lnSpc>
                <a:spcPct val="100000"/>
              </a:lnSpc>
              <a:spcBef>
                <a:spcPts val="600"/>
              </a:spcBef>
              <a:spcAft>
                <a:spcPts val="600"/>
              </a:spcAft>
              <a:tabLst>
                <a:tab pos="361950" algn="l"/>
              </a:tabLst>
            </a:pPr>
            <a:r>
              <a:rPr lang="en-GB" sz="3200">
                <a:latin typeface="The Hand Extrablack" panose="03070A02030502020204" pitchFamily="66" charset="0"/>
              </a:rPr>
              <a:t>The Polish October showed that a limited campaign of moderate reforms which did not threaten the political system, or the security of the Eastern military bloc, could be implemented even against the will of the Soviet leadership. </a:t>
            </a:r>
          </a:p>
          <a:p>
            <a:pPr lvl="0">
              <a:lnSpc>
                <a:spcPct val="100000"/>
              </a:lnSpc>
              <a:spcBef>
                <a:spcPts val="600"/>
              </a:spcBef>
              <a:spcAft>
                <a:spcPts val="600"/>
              </a:spcAft>
            </a:pPr>
            <a:r>
              <a:rPr lang="en-GB" sz="3200">
                <a:latin typeface="The Hand Extrablack" panose="03070A02030502020204" pitchFamily="66" charset="0"/>
              </a:rPr>
              <a:t>More than anything else, this motivated the Czechoslovakian Communist reformers in 1968.</a:t>
            </a:r>
          </a:p>
          <a:p>
            <a:endParaRPr lang="en-GB">
              <a:latin typeface="The Hand Extrablack" panose="03070A02030502020204" pitchFamily="66" charset="0"/>
            </a:endParaRPr>
          </a:p>
        </p:txBody>
      </p:sp>
      <p:sp>
        <p:nvSpPr>
          <p:cNvPr id="4" name="Rectangle: Rounded Corners 3">
            <a:extLst>
              <a:ext uri="{FF2B5EF4-FFF2-40B4-BE49-F238E27FC236}">
                <a16:creationId xmlns:a16="http://schemas.microsoft.com/office/drawing/2014/main" id="{4A74B012-40A2-4F0A-82F6-FFCB49B8C8B0}"/>
              </a:ext>
            </a:extLst>
          </p:cNvPr>
          <p:cNvSpPr/>
          <p:nvPr/>
        </p:nvSpPr>
        <p:spPr>
          <a:xfrm>
            <a:off x="5959894" y="278442"/>
            <a:ext cx="6022556" cy="1412246"/>
          </a:xfrm>
          <a:prstGeom prst="roundRect">
            <a:avLst>
              <a:gd name="adj" fmla="val 10000"/>
            </a:avLst>
          </a:prstGeom>
          <a:solidFill>
            <a:schemeClr val="accent1">
              <a:lumMod val="20000"/>
              <a:lumOff val="80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GB">
              <a:latin typeface="The Hand Extrablack" panose="03070A02030502020204" pitchFamily="66" charset="0"/>
            </a:endParaRPr>
          </a:p>
        </p:txBody>
      </p:sp>
      <p:grpSp>
        <p:nvGrpSpPr>
          <p:cNvPr id="6" name="Group 5">
            <a:extLst>
              <a:ext uri="{FF2B5EF4-FFF2-40B4-BE49-F238E27FC236}">
                <a16:creationId xmlns:a16="http://schemas.microsoft.com/office/drawing/2014/main" id="{2D4B53B2-6C5E-4FF8-87E1-67F745B3096A}"/>
              </a:ext>
            </a:extLst>
          </p:cNvPr>
          <p:cNvGrpSpPr/>
          <p:nvPr/>
        </p:nvGrpSpPr>
        <p:grpSpPr>
          <a:xfrm>
            <a:off x="7329936" y="334004"/>
            <a:ext cx="4722364" cy="1223774"/>
            <a:chOff x="1363692" y="2329"/>
            <a:chExt cx="4496518" cy="1226193"/>
          </a:xfrm>
        </p:grpSpPr>
        <p:sp>
          <p:nvSpPr>
            <p:cNvPr id="7" name="Rectangle 6">
              <a:extLst>
                <a:ext uri="{FF2B5EF4-FFF2-40B4-BE49-F238E27FC236}">
                  <a16:creationId xmlns:a16="http://schemas.microsoft.com/office/drawing/2014/main" id="{60A5B074-37BB-4D2D-885E-721A7331B465}"/>
                </a:ext>
              </a:extLst>
            </p:cNvPr>
            <p:cNvSpPr/>
            <p:nvPr/>
          </p:nvSpPr>
          <p:spPr>
            <a:xfrm>
              <a:off x="1363692" y="2329"/>
              <a:ext cx="4496518" cy="11806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id="{111A8AC0-576B-49D3-ABFA-1D69D95B93F3}"/>
                </a:ext>
              </a:extLst>
            </p:cNvPr>
            <p:cNvSpPr txBox="1"/>
            <p:nvPr/>
          </p:nvSpPr>
          <p:spPr>
            <a:xfrm>
              <a:off x="1363692" y="47836"/>
              <a:ext cx="4496518" cy="11806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4956" tIns="124956" rIns="124956" bIns="124956" numCol="1" spcCol="1270" anchor="ctr" anchorCtr="0">
              <a:noAutofit/>
            </a:bodyPr>
            <a:lstStyle/>
            <a:p>
              <a:pPr marL="0" lvl="0" indent="0" algn="l" defTabSz="1244600">
                <a:lnSpc>
                  <a:spcPct val="100000"/>
                </a:lnSpc>
                <a:spcBef>
                  <a:spcPct val="0"/>
                </a:spcBef>
                <a:spcAft>
                  <a:spcPct val="35000"/>
                </a:spcAft>
                <a:buNone/>
              </a:pPr>
              <a:r>
                <a:rPr lang="en-GB" sz="2800" b="0" i="0" kern="1200" baseline="0">
                  <a:solidFill>
                    <a:schemeClr val="accent5">
                      <a:lumMod val="50000"/>
                    </a:schemeClr>
                  </a:solidFill>
                  <a:latin typeface="The Hand Extrablack" panose="03070A02030502020204" pitchFamily="66" charset="0"/>
                </a:rPr>
                <a:t>German revanchism: the idea that West Germany may wish to restore their lost territories and thereby threaten Poland’s security</a:t>
              </a:r>
              <a:endParaRPr lang="en-US" sz="2800" kern="1200">
                <a:solidFill>
                  <a:schemeClr val="accent5">
                    <a:lumMod val="50000"/>
                  </a:schemeClr>
                </a:solidFill>
                <a:latin typeface="The Hand Extrablack" panose="03070A02030502020204" pitchFamily="66" charset="0"/>
              </a:endParaRPr>
            </a:p>
          </p:txBody>
        </p:sp>
      </p:grpSp>
      <p:pic>
        <p:nvPicPr>
          <p:cNvPr id="10" name="Graphic 9" descr="Globe">
            <a:extLst>
              <a:ext uri="{FF2B5EF4-FFF2-40B4-BE49-F238E27FC236}">
                <a16:creationId xmlns:a16="http://schemas.microsoft.com/office/drawing/2014/main" id="{4B3DA0D9-73FA-47E2-9D9E-04B5FE0CEF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386557"/>
            <a:ext cx="1164086" cy="1164086"/>
          </a:xfrm>
          <a:prstGeom prst="rect">
            <a:avLst/>
          </a:prstGeom>
        </p:spPr>
      </p:pic>
    </p:spTree>
    <p:extLst>
      <p:ext uri="{BB962C8B-B14F-4D97-AF65-F5344CB8AC3E}">
        <p14:creationId xmlns:p14="http://schemas.microsoft.com/office/powerpoint/2010/main" val="1204048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land marks 50 years since 1968 anti-Semitic purge | Europe| News and  current affairs from around the continent | DW | 08.03.2018">
            <a:extLst>
              <a:ext uri="{FF2B5EF4-FFF2-40B4-BE49-F238E27FC236}">
                <a16:creationId xmlns:a16="http://schemas.microsoft.com/office/drawing/2014/main" id="{871C6383-A74E-4F23-AD0B-C8AA33007D99}"/>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8906" r="18649"/>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1247997-F146-43F2-AC35-CF9124DEAE4F}"/>
              </a:ext>
            </a:extLst>
          </p:cNvPr>
          <p:cNvSpPr>
            <a:spLocks noGrp="1"/>
          </p:cNvSpPr>
          <p:nvPr>
            <p:ph type="title"/>
          </p:nvPr>
        </p:nvSpPr>
        <p:spPr>
          <a:xfrm>
            <a:off x="263352" y="163452"/>
            <a:ext cx="6048672" cy="889284"/>
          </a:xfrm>
        </p:spPr>
        <p:txBody>
          <a:bodyPr>
            <a:normAutofit/>
          </a:bodyPr>
          <a:lstStyle/>
          <a:p>
            <a:pPr algn="ctr"/>
            <a:r>
              <a:rPr lang="en-GB" dirty="0">
                <a:solidFill>
                  <a:srgbClr val="000000"/>
                </a:solidFill>
                <a:latin typeface="The Hand Extrablack" panose="03070A02030502020204" pitchFamily="66" charset="0"/>
              </a:rPr>
              <a:t>Events in 1968</a:t>
            </a:r>
          </a:p>
        </p:txBody>
      </p:sp>
      <p:sp>
        <p:nvSpPr>
          <p:cNvPr id="3" name="Content Placeholder 2">
            <a:extLst>
              <a:ext uri="{FF2B5EF4-FFF2-40B4-BE49-F238E27FC236}">
                <a16:creationId xmlns:a16="http://schemas.microsoft.com/office/drawing/2014/main" id="{6999DCDD-469A-49D5-9113-0F57F1641E84}"/>
              </a:ext>
            </a:extLst>
          </p:cNvPr>
          <p:cNvSpPr>
            <a:spLocks noGrp="1"/>
          </p:cNvSpPr>
          <p:nvPr>
            <p:ph idx="1"/>
          </p:nvPr>
        </p:nvSpPr>
        <p:spPr>
          <a:xfrm>
            <a:off x="191344" y="1216178"/>
            <a:ext cx="5760640" cy="5381174"/>
          </a:xfrm>
        </p:spPr>
        <p:txBody>
          <a:bodyPr anchor="ctr">
            <a:normAutofit fontScale="92500"/>
          </a:bodyPr>
          <a:lstStyle/>
          <a:p>
            <a:pPr>
              <a:lnSpc>
                <a:spcPct val="110000"/>
              </a:lnSpc>
              <a:spcBef>
                <a:spcPts val="600"/>
              </a:spcBef>
            </a:pPr>
            <a:r>
              <a:rPr lang="en-GB" sz="3600" dirty="0">
                <a:solidFill>
                  <a:srgbClr val="000000"/>
                </a:solidFill>
                <a:latin typeface="The Hand Extrablack" panose="03070A02030502020204" pitchFamily="66" charset="0"/>
              </a:rPr>
              <a:t>In January 1968 students protests led to calls for a general strike.</a:t>
            </a:r>
          </a:p>
          <a:p>
            <a:pPr>
              <a:lnSpc>
                <a:spcPct val="110000"/>
              </a:lnSpc>
              <a:spcBef>
                <a:spcPts val="600"/>
              </a:spcBef>
            </a:pPr>
            <a:r>
              <a:rPr lang="en-GB" sz="3600" dirty="0">
                <a:solidFill>
                  <a:srgbClr val="000000"/>
                </a:solidFill>
                <a:latin typeface="The Hand Extrablack" panose="03070A02030502020204" pitchFamily="66" charset="0"/>
              </a:rPr>
              <a:t>Passive opposition transformed into direct action in March; in Warsaw violent clashes took place between students and the police.</a:t>
            </a:r>
          </a:p>
          <a:p>
            <a:pPr>
              <a:lnSpc>
                <a:spcPct val="110000"/>
              </a:lnSpc>
              <a:spcBef>
                <a:spcPts val="600"/>
              </a:spcBef>
            </a:pPr>
            <a:r>
              <a:rPr lang="en-GB" sz="3600" dirty="0">
                <a:solidFill>
                  <a:srgbClr val="000000"/>
                </a:solidFill>
                <a:latin typeface="The Hand Extrablack" panose="03070A02030502020204" pitchFamily="66" charset="0"/>
              </a:rPr>
              <a:t>Gomulka’s position as threatened and was lucky to survive the crisis.</a:t>
            </a:r>
          </a:p>
          <a:p>
            <a:pPr>
              <a:lnSpc>
                <a:spcPct val="110000"/>
              </a:lnSpc>
              <a:spcBef>
                <a:spcPts val="600"/>
              </a:spcBef>
            </a:pPr>
            <a:r>
              <a:rPr lang="en-GB" sz="3600" dirty="0">
                <a:solidFill>
                  <a:srgbClr val="000000"/>
                </a:solidFill>
                <a:latin typeface="The Hand Extrablack" panose="03070A02030502020204" pitchFamily="66" charset="0"/>
              </a:rPr>
              <a:t>Order was restored by force and targeting Jews. The USSR supported Gomulka though the crisis.</a:t>
            </a:r>
          </a:p>
        </p:txBody>
      </p:sp>
    </p:spTree>
    <p:extLst>
      <p:ext uri="{BB962C8B-B14F-4D97-AF65-F5344CB8AC3E}">
        <p14:creationId xmlns:p14="http://schemas.microsoft.com/office/powerpoint/2010/main" val="18914860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64D1E4D-F2FB-45AB-8FD8-7E0A7CA61EA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30304" b="-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1F1A47C-E868-4399-8675-E8ACD480DF63}"/>
              </a:ext>
            </a:extLst>
          </p:cNvPr>
          <p:cNvSpPr>
            <a:spLocks noGrp="1"/>
          </p:cNvSpPr>
          <p:nvPr>
            <p:ph type="title"/>
          </p:nvPr>
        </p:nvSpPr>
        <p:spPr>
          <a:xfrm>
            <a:off x="407368" y="260648"/>
            <a:ext cx="5688632" cy="1311664"/>
          </a:xfrm>
        </p:spPr>
        <p:txBody>
          <a:bodyPr>
            <a:normAutofit/>
          </a:bodyPr>
          <a:lstStyle/>
          <a:p>
            <a:pPr algn="ctr"/>
            <a:r>
              <a:rPr lang="en-GB" dirty="0">
                <a:solidFill>
                  <a:srgbClr val="000000"/>
                </a:solidFill>
                <a:latin typeface="The Hand Extrablack" panose="03070A02030502020204" pitchFamily="66" charset="0"/>
              </a:rPr>
              <a:t>1970: workers’ protest</a:t>
            </a:r>
          </a:p>
        </p:txBody>
      </p:sp>
      <p:sp>
        <p:nvSpPr>
          <p:cNvPr id="3" name="Content Placeholder 2">
            <a:extLst>
              <a:ext uri="{FF2B5EF4-FFF2-40B4-BE49-F238E27FC236}">
                <a16:creationId xmlns:a16="http://schemas.microsoft.com/office/drawing/2014/main" id="{963AC666-0E4E-4558-92C5-8D8A6942210F}"/>
              </a:ext>
            </a:extLst>
          </p:cNvPr>
          <p:cNvSpPr>
            <a:spLocks noGrp="1"/>
          </p:cNvSpPr>
          <p:nvPr>
            <p:ph idx="1"/>
          </p:nvPr>
        </p:nvSpPr>
        <p:spPr>
          <a:xfrm>
            <a:off x="263352" y="1534584"/>
            <a:ext cx="5760640" cy="5062767"/>
          </a:xfrm>
        </p:spPr>
        <p:txBody>
          <a:bodyPr anchor="ctr">
            <a:normAutofit lnSpcReduction="10000"/>
          </a:bodyPr>
          <a:lstStyle/>
          <a:p>
            <a:pPr>
              <a:lnSpc>
                <a:spcPct val="100000"/>
              </a:lnSpc>
              <a:spcBef>
                <a:spcPts val="600"/>
              </a:spcBef>
            </a:pPr>
            <a:r>
              <a:rPr lang="en-GB" sz="3600" dirty="0">
                <a:solidFill>
                  <a:srgbClr val="000000"/>
                </a:solidFill>
                <a:latin typeface="The Hand Extrablack" panose="03070A02030502020204" pitchFamily="66" charset="0"/>
              </a:rPr>
              <a:t>In December 1970, Gomulka’s politburo announced 40% increases on the price of basic foodstuffs.</a:t>
            </a:r>
          </a:p>
          <a:p>
            <a:pPr>
              <a:lnSpc>
                <a:spcPct val="100000"/>
              </a:lnSpc>
              <a:spcBef>
                <a:spcPts val="600"/>
              </a:spcBef>
            </a:pPr>
            <a:r>
              <a:rPr lang="en-GB" sz="3600" dirty="0">
                <a:solidFill>
                  <a:srgbClr val="000000"/>
                </a:solidFill>
                <a:latin typeface="The Hand Extrablack" panose="03070A02030502020204" pitchFamily="66" charset="0"/>
              </a:rPr>
              <a:t>Spontaneous workers’ protests took place across the country.</a:t>
            </a:r>
          </a:p>
          <a:p>
            <a:pPr>
              <a:lnSpc>
                <a:spcPct val="100000"/>
              </a:lnSpc>
              <a:spcBef>
                <a:spcPts val="600"/>
              </a:spcBef>
            </a:pPr>
            <a:r>
              <a:rPr lang="en-GB" sz="3600" dirty="0">
                <a:solidFill>
                  <a:srgbClr val="000000"/>
                </a:solidFill>
                <a:latin typeface="The Hand Extrablack" panose="03070A02030502020204" pitchFamily="66" charset="0"/>
              </a:rPr>
              <a:t>In Gdynia, worker returning to the shipyard were fired on outside the locked shipyards.</a:t>
            </a:r>
          </a:p>
          <a:p>
            <a:pPr>
              <a:lnSpc>
                <a:spcPct val="100000"/>
              </a:lnSpc>
              <a:spcBef>
                <a:spcPts val="600"/>
              </a:spcBef>
            </a:pPr>
            <a:r>
              <a:rPr lang="en-GB" sz="3600" dirty="0">
                <a:solidFill>
                  <a:srgbClr val="000000"/>
                </a:solidFill>
                <a:latin typeface="The Hand Extrablack" panose="03070A02030502020204" pitchFamily="66" charset="0"/>
              </a:rPr>
              <a:t>Gomulka went into forced retirement, but prices weren’t immediately rescinded.</a:t>
            </a:r>
          </a:p>
        </p:txBody>
      </p:sp>
    </p:spTree>
    <p:extLst>
      <p:ext uri="{BB962C8B-B14F-4D97-AF65-F5344CB8AC3E}">
        <p14:creationId xmlns:p14="http://schemas.microsoft.com/office/powerpoint/2010/main" val="25750182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4BD8-9235-47B6-9DE9-6685BF73484B}"/>
              </a:ext>
            </a:extLst>
          </p:cNvPr>
          <p:cNvSpPr>
            <a:spLocks noGrp="1"/>
          </p:cNvSpPr>
          <p:nvPr>
            <p:ph type="title"/>
          </p:nvPr>
        </p:nvSpPr>
        <p:spPr>
          <a:xfrm>
            <a:off x="4965430" y="629268"/>
            <a:ext cx="6586491" cy="1286160"/>
          </a:xfrm>
        </p:spPr>
        <p:txBody>
          <a:bodyPr anchor="b">
            <a:normAutofit/>
          </a:bodyPr>
          <a:lstStyle/>
          <a:p>
            <a:pPr algn="ctr"/>
            <a:r>
              <a:rPr lang="en-GB" sz="5400" dirty="0">
                <a:latin typeface="The Hand Extrablack" panose="03070A02030502020204" pitchFamily="66" charset="0"/>
              </a:rPr>
              <a:t>1970: aftermath</a:t>
            </a:r>
          </a:p>
        </p:txBody>
      </p:sp>
      <p:sp>
        <p:nvSpPr>
          <p:cNvPr id="3" name="Content Placeholder 2">
            <a:extLst>
              <a:ext uri="{FF2B5EF4-FFF2-40B4-BE49-F238E27FC236}">
                <a16:creationId xmlns:a16="http://schemas.microsoft.com/office/drawing/2014/main" id="{B9599463-F6E5-4B2C-AAFC-3A8AF8AAD47A}"/>
              </a:ext>
            </a:extLst>
          </p:cNvPr>
          <p:cNvSpPr>
            <a:spLocks noGrp="1"/>
          </p:cNvSpPr>
          <p:nvPr>
            <p:ph idx="1"/>
          </p:nvPr>
        </p:nvSpPr>
        <p:spPr>
          <a:xfrm>
            <a:off x="4965431" y="2438400"/>
            <a:ext cx="6747193" cy="4230954"/>
          </a:xfrm>
        </p:spPr>
        <p:txBody>
          <a:bodyPr>
            <a:normAutofit fontScale="92500"/>
          </a:bodyPr>
          <a:lstStyle/>
          <a:p>
            <a:pPr>
              <a:lnSpc>
                <a:spcPct val="110000"/>
              </a:lnSpc>
              <a:spcBef>
                <a:spcPts val="600"/>
              </a:spcBef>
            </a:pPr>
            <a:r>
              <a:rPr lang="en-GB" sz="3600" dirty="0">
                <a:latin typeface="The Hand Extrablack" panose="03070A02030502020204" pitchFamily="66" charset="0"/>
              </a:rPr>
              <a:t>Protests resumed in the New Year but the new leadership, under Edward </a:t>
            </a:r>
            <a:r>
              <a:rPr lang="en-GB" sz="3600" dirty="0" err="1">
                <a:latin typeface="The Hand Extrablack" panose="03070A02030502020204" pitchFamily="66" charset="0"/>
              </a:rPr>
              <a:t>Gierek</a:t>
            </a:r>
            <a:r>
              <a:rPr lang="en-GB" sz="3600" dirty="0">
                <a:latin typeface="The Hand Extrablack" panose="03070A02030502020204" pitchFamily="66" charset="0"/>
              </a:rPr>
              <a:t>, took a more reasonable approach.</a:t>
            </a:r>
          </a:p>
          <a:p>
            <a:pPr>
              <a:lnSpc>
                <a:spcPct val="110000"/>
              </a:lnSpc>
              <a:spcBef>
                <a:spcPts val="600"/>
              </a:spcBef>
            </a:pPr>
            <a:r>
              <a:rPr lang="en-GB" sz="3600" dirty="0">
                <a:latin typeface="The Hand Extrablack" panose="03070A02030502020204" pitchFamily="66" charset="0"/>
              </a:rPr>
              <a:t> Edward </a:t>
            </a:r>
            <a:r>
              <a:rPr lang="en-GB" sz="3600" dirty="0" err="1">
                <a:latin typeface="The Hand Extrablack" panose="03070A02030502020204" pitchFamily="66" charset="0"/>
              </a:rPr>
              <a:t>Gierek</a:t>
            </a:r>
            <a:r>
              <a:rPr lang="en-GB" sz="3600" dirty="0">
                <a:latin typeface="The Hand Extrablack" panose="03070A02030502020204" pitchFamily="66" charset="0"/>
              </a:rPr>
              <a:t> travelled to the Szczecin and Gdansk shipyards for discussions with workers’ representatives.</a:t>
            </a:r>
          </a:p>
          <a:p>
            <a:pPr>
              <a:lnSpc>
                <a:spcPct val="110000"/>
              </a:lnSpc>
              <a:spcBef>
                <a:spcPts val="600"/>
              </a:spcBef>
            </a:pPr>
            <a:r>
              <a:rPr lang="en-GB" sz="3600" dirty="0">
                <a:latin typeface="The Hand Extrablack" panose="03070A02030502020204" pitchFamily="66" charset="0"/>
              </a:rPr>
              <a:t>Major protests by textile workers in Lodz eventually forced the new government to withdraw the December price increases.</a:t>
            </a:r>
          </a:p>
        </p:txBody>
      </p:sp>
      <p:pic>
        <p:nvPicPr>
          <p:cNvPr id="3074" name="Picture 2" descr="Edward Gierek - Wikipedia">
            <a:extLst>
              <a:ext uri="{FF2B5EF4-FFF2-40B4-BE49-F238E27FC236}">
                <a16:creationId xmlns:a16="http://schemas.microsoft.com/office/drawing/2014/main" id="{8B4FE03C-DD55-4224-8E73-285B448D1C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40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78"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02672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We just wanted to be with them …' The Workers' Defence Committee and the  Committee for Social Self-Defence 'KOR' (1976-1981) - Polish History Museum  — Google Arts &amp; Culture">
            <a:extLst>
              <a:ext uri="{FF2B5EF4-FFF2-40B4-BE49-F238E27FC236}">
                <a16:creationId xmlns:a16="http://schemas.microsoft.com/office/drawing/2014/main" id="{E31DD516-6269-49A3-B463-9A7D24D6CD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300" r="9091" b="3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he Hand Extrablack" panose="03070A02030502020204" pitchFamily="66" charset="0"/>
            </a:endParaRPr>
          </a:p>
        </p:txBody>
      </p:sp>
      <p:sp>
        <p:nvSpPr>
          <p:cNvPr id="2" name="Title 1">
            <a:extLst>
              <a:ext uri="{FF2B5EF4-FFF2-40B4-BE49-F238E27FC236}">
                <a16:creationId xmlns:a16="http://schemas.microsoft.com/office/drawing/2014/main" id="{658D9C20-27A1-4C48-AFD0-BF86FAFB3E09}"/>
              </a:ext>
            </a:extLst>
          </p:cNvPr>
          <p:cNvSpPr>
            <a:spLocks noGrp="1"/>
          </p:cNvSpPr>
          <p:nvPr>
            <p:ph type="title"/>
          </p:nvPr>
        </p:nvSpPr>
        <p:spPr>
          <a:xfrm>
            <a:off x="594109" y="476672"/>
            <a:ext cx="6619811" cy="841419"/>
          </a:xfrm>
        </p:spPr>
        <p:txBody>
          <a:bodyPr>
            <a:normAutofit/>
          </a:bodyPr>
          <a:lstStyle/>
          <a:p>
            <a:pPr algn="ctr"/>
            <a:r>
              <a:rPr lang="en-GB" dirty="0">
                <a:latin typeface="The Hand Extrablack" panose="03070A02030502020204" pitchFamily="66" charset="0"/>
              </a:rPr>
              <a:t>1976: a new stage of opposition</a:t>
            </a:r>
          </a:p>
        </p:txBody>
      </p:sp>
      <p:sp>
        <p:nvSpPr>
          <p:cNvPr id="3" name="Content Placeholder 2">
            <a:extLst>
              <a:ext uri="{FF2B5EF4-FFF2-40B4-BE49-F238E27FC236}">
                <a16:creationId xmlns:a16="http://schemas.microsoft.com/office/drawing/2014/main" id="{1C38AD98-7A96-4DAE-9DE7-C27E9AFAB12D}"/>
              </a:ext>
            </a:extLst>
          </p:cNvPr>
          <p:cNvSpPr>
            <a:spLocks noGrp="1"/>
          </p:cNvSpPr>
          <p:nvPr>
            <p:ph idx="1"/>
          </p:nvPr>
        </p:nvSpPr>
        <p:spPr>
          <a:xfrm>
            <a:off x="551384" y="1383042"/>
            <a:ext cx="6840760" cy="4638246"/>
          </a:xfrm>
        </p:spPr>
        <p:txBody>
          <a:bodyPr>
            <a:normAutofit fontScale="85000" lnSpcReduction="20000"/>
          </a:bodyPr>
          <a:lstStyle/>
          <a:p>
            <a:pPr>
              <a:lnSpc>
                <a:spcPct val="120000"/>
              </a:lnSpc>
              <a:spcBef>
                <a:spcPts val="600"/>
              </a:spcBef>
            </a:pPr>
            <a:r>
              <a:rPr lang="en-GB" sz="3200" dirty="0">
                <a:latin typeface="The Hand Extrablack" panose="03070A02030502020204" pitchFamily="66" charset="0"/>
              </a:rPr>
              <a:t>Government increased basic meat prices by 50% and other staples by 30%; this resulted in spontaneous nationwide protests.</a:t>
            </a:r>
          </a:p>
          <a:p>
            <a:pPr>
              <a:lnSpc>
                <a:spcPct val="120000"/>
              </a:lnSpc>
              <a:spcBef>
                <a:spcPts val="600"/>
              </a:spcBef>
            </a:pPr>
            <a:r>
              <a:rPr lang="en-GB" sz="3200" dirty="0">
                <a:latin typeface="The Hand Extrablack" panose="03070A02030502020204" pitchFamily="66" charset="0"/>
              </a:rPr>
              <a:t>The Prime Minister announced the withdrawal of the increases – workers felt emboldened.</a:t>
            </a:r>
          </a:p>
          <a:p>
            <a:pPr>
              <a:lnSpc>
                <a:spcPct val="120000"/>
              </a:lnSpc>
              <a:spcBef>
                <a:spcPts val="600"/>
              </a:spcBef>
            </a:pPr>
            <a:r>
              <a:rPr lang="en-GB" sz="3200" dirty="0">
                <a:latin typeface="The Hand Extrablack" panose="03070A02030502020204" pitchFamily="66" charset="0"/>
              </a:rPr>
              <a:t>The Committee for the Defence of Workers (KOR) was founded to support the persecuted.</a:t>
            </a:r>
          </a:p>
          <a:p>
            <a:pPr>
              <a:lnSpc>
                <a:spcPct val="120000"/>
              </a:lnSpc>
              <a:spcBef>
                <a:spcPts val="600"/>
              </a:spcBef>
            </a:pPr>
            <a:r>
              <a:rPr lang="en-GB" sz="3200" dirty="0">
                <a:latin typeface="The Hand Extrablack" panose="03070A02030502020204" pitchFamily="66" charset="0"/>
              </a:rPr>
              <a:t>They published a large factual bimonthly information bulletin, to record and publicise all cases of government persecution and violence.</a:t>
            </a:r>
          </a:p>
          <a:p>
            <a:pPr>
              <a:lnSpc>
                <a:spcPct val="120000"/>
              </a:lnSpc>
              <a:spcBef>
                <a:spcPts val="600"/>
              </a:spcBef>
            </a:pPr>
            <a:r>
              <a:rPr lang="en-GB" sz="3200" dirty="0">
                <a:latin typeface="The Hand Extrablack" panose="03070A02030502020204" pitchFamily="66" charset="0"/>
              </a:rPr>
              <a:t>They were successful in demanding that those dismissed from the 1976 protests should be released and reinstated.</a:t>
            </a:r>
          </a:p>
        </p:txBody>
      </p:sp>
    </p:spTree>
    <p:extLst>
      <p:ext uri="{BB962C8B-B14F-4D97-AF65-F5344CB8AC3E}">
        <p14:creationId xmlns:p14="http://schemas.microsoft.com/office/powerpoint/2010/main" val="676647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BA0C-5708-469B-AA4E-6E6E1197D78B}"/>
              </a:ext>
            </a:extLst>
          </p:cNvPr>
          <p:cNvSpPr>
            <a:spLocks noGrp="1"/>
          </p:cNvSpPr>
          <p:nvPr>
            <p:ph type="title"/>
          </p:nvPr>
        </p:nvSpPr>
        <p:spPr>
          <a:xfrm>
            <a:off x="4965430" y="629268"/>
            <a:ext cx="6586491" cy="1286160"/>
          </a:xfrm>
        </p:spPr>
        <p:txBody>
          <a:bodyPr anchor="b">
            <a:normAutofit/>
          </a:bodyPr>
          <a:lstStyle/>
          <a:p>
            <a:pPr algn="ctr"/>
            <a:r>
              <a:rPr lang="en-GB" sz="4800" dirty="0">
                <a:latin typeface="The Hand Extrablack" panose="03070A02030502020204" pitchFamily="66" charset="0"/>
              </a:rPr>
              <a:t>Pope John Paul II</a:t>
            </a:r>
          </a:p>
        </p:txBody>
      </p:sp>
      <p:sp>
        <p:nvSpPr>
          <p:cNvPr id="3" name="Content Placeholder 2">
            <a:extLst>
              <a:ext uri="{FF2B5EF4-FFF2-40B4-BE49-F238E27FC236}">
                <a16:creationId xmlns:a16="http://schemas.microsoft.com/office/drawing/2014/main" id="{4482FBEF-1C6E-47A5-9560-92B4BCCD44D9}"/>
              </a:ext>
            </a:extLst>
          </p:cNvPr>
          <p:cNvSpPr>
            <a:spLocks noGrp="1"/>
          </p:cNvSpPr>
          <p:nvPr>
            <p:ph idx="1"/>
          </p:nvPr>
        </p:nvSpPr>
        <p:spPr>
          <a:xfrm>
            <a:off x="4942369" y="2326085"/>
            <a:ext cx="6986279" cy="4343246"/>
          </a:xfrm>
        </p:spPr>
        <p:txBody>
          <a:bodyPr>
            <a:normAutofit lnSpcReduction="10000"/>
          </a:bodyPr>
          <a:lstStyle/>
          <a:p>
            <a:pPr>
              <a:lnSpc>
                <a:spcPct val="110000"/>
              </a:lnSpc>
              <a:spcBef>
                <a:spcPts val="600"/>
              </a:spcBef>
            </a:pPr>
            <a:r>
              <a:rPr lang="en-GB" dirty="0">
                <a:latin typeface="The Hand Extrablack" panose="03070A02030502020204" pitchFamily="66" charset="0"/>
              </a:rPr>
              <a:t>Elected in 1978, he was the first non-Italian Pope for 455 years.</a:t>
            </a:r>
          </a:p>
          <a:p>
            <a:pPr>
              <a:lnSpc>
                <a:spcPct val="110000"/>
              </a:lnSpc>
              <a:spcBef>
                <a:spcPts val="600"/>
              </a:spcBef>
            </a:pPr>
            <a:r>
              <a:rPr lang="en-GB" dirty="0">
                <a:latin typeface="The Hand Extrablack" panose="03070A02030502020204" pitchFamily="66" charset="0"/>
              </a:rPr>
              <a:t>He devoted his in encyclical </a:t>
            </a:r>
            <a:r>
              <a:rPr lang="en-GB" i="1" dirty="0" err="1">
                <a:latin typeface="The Hand Extrablack" panose="03070A02030502020204" pitchFamily="66" charset="0"/>
              </a:rPr>
              <a:t>Redemptor</a:t>
            </a:r>
            <a:r>
              <a:rPr lang="en-GB" i="1" dirty="0">
                <a:latin typeface="The Hand Extrablack" panose="03070A02030502020204" pitchFamily="66" charset="0"/>
              </a:rPr>
              <a:t> Hominis </a:t>
            </a:r>
            <a:r>
              <a:rPr lang="en-GB" i="0" dirty="0">
                <a:latin typeface="The Hand Extrablack" panose="03070A02030502020204" pitchFamily="66" charset="0"/>
              </a:rPr>
              <a:t>to the dignity of man and the protection of human rights</a:t>
            </a:r>
          </a:p>
          <a:p>
            <a:pPr>
              <a:lnSpc>
                <a:spcPct val="110000"/>
              </a:lnSpc>
              <a:spcBef>
                <a:spcPts val="600"/>
              </a:spcBef>
            </a:pPr>
            <a:r>
              <a:rPr lang="en-GB" i="0" dirty="0">
                <a:latin typeface="The Hand Extrablack" panose="03070A02030502020204" pitchFamily="66" charset="0"/>
              </a:rPr>
              <a:t>The Pope's first pilgrimage to Poland in June 1979 was a massive event; 12 million Poles saw the Pope in person.</a:t>
            </a:r>
          </a:p>
          <a:p>
            <a:pPr>
              <a:lnSpc>
                <a:spcPct val="110000"/>
              </a:lnSpc>
              <a:spcBef>
                <a:spcPts val="600"/>
              </a:spcBef>
            </a:pPr>
            <a:r>
              <a:rPr lang="en-GB" i="0" dirty="0">
                <a:latin typeface="The Hand Extrablack" panose="03070A02030502020204" pitchFamily="66" charset="0"/>
              </a:rPr>
              <a:t>The Pope told his congregations that the future of Poland would depend upon how many people were ‘mature enough to become non conformists.’</a:t>
            </a:r>
          </a:p>
          <a:p>
            <a:pPr>
              <a:lnSpc>
                <a:spcPct val="110000"/>
              </a:lnSpc>
              <a:spcBef>
                <a:spcPts val="600"/>
              </a:spcBef>
            </a:pPr>
            <a:r>
              <a:rPr lang="en-GB" dirty="0">
                <a:latin typeface="The Hand Extrablack" panose="03070A02030502020204" pitchFamily="66" charset="0"/>
              </a:rPr>
              <a:t>The event signalled a unique </a:t>
            </a:r>
            <a:r>
              <a:rPr lang="en-GB" i="0" dirty="0">
                <a:latin typeface="The Hand Extrablack" panose="03070A02030502020204" pitchFamily="66" charset="0"/>
              </a:rPr>
              <a:t>temporary suspension of the communist state.</a:t>
            </a:r>
          </a:p>
        </p:txBody>
      </p:sp>
      <p:pic>
        <p:nvPicPr>
          <p:cNvPr id="5122" name="Picture 2" descr="Pope John Paul II | A Guide to Sites Related to his Life in Kraków &amp;  Southern Poland">
            <a:extLst>
              <a:ext uri="{FF2B5EF4-FFF2-40B4-BE49-F238E27FC236}">
                <a16:creationId xmlns:a16="http://schemas.microsoft.com/office/drawing/2014/main" id="{D61E5A26-8734-4161-88E2-96934AF2DF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703" r="33444"/>
          <a:stretch/>
        </p:blipFill>
        <p:spPr bwMode="auto">
          <a:xfrm>
            <a:off x="47328" y="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5124"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F73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91075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2316</Words>
  <Application>Microsoft Office PowerPoint</Application>
  <PresentationFormat>Widescreen</PresentationFormat>
  <Paragraphs>140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Symbol</vt:lpstr>
      <vt:lpstr>The Hand Extrablack</vt:lpstr>
      <vt:lpstr>Verdana</vt:lpstr>
      <vt:lpstr>Wingdings</vt:lpstr>
      <vt:lpstr>Office Theme</vt:lpstr>
      <vt:lpstr>The crushing of Solidarity in Poland </vt:lpstr>
      <vt:lpstr>PowerPoint Presentation</vt:lpstr>
      <vt:lpstr>Outcomes from 1956</vt:lpstr>
      <vt:lpstr>Outcomes from 1956</vt:lpstr>
      <vt:lpstr>Events in 1968</vt:lpstr>
      <vt:lpstr>1970: workers’ protest</vt:lpstr>
      <vt:lpstr>1970: aftermath</vt:lpstr>
      <vt:lpstr>1976: a new stage of opposition</vt:lpstr>
      <vt:lpstr>Pope John Paul II</vt:lpstr>
      <vt:lpstr>PowerPoint Presentation</vt:lpstr>
      <vt:lpstr>The emergence of Solidarity</vt:lpstr>
      <vt:lpstr>Soviet response</vt:lpstr>
      <vt:lpstr>Martial law (December 1981)</vt:lpstr>
      <vt:lpstr>Aftermath</vt:lpstr>
      <vt:lpstr>Solidarity chronology (1980-89)</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hulettm</dc:creator>
  <cp:lastModifiedBy>Anastasia Galvin</cp:lastModifiedBy>
  <cp:revision>40</cp:revision>
  <cp:lastPrinted>2021-03-10T16:59:09Z</cp:lastPrinted>
  <dcterms:created xsi:type="dcterms:W3CDTF">2006-02-27T09:44:20Z</dcterms:created>
  <dcterms:modified xsi:type="dcterms:W3CDTF">2021-03-10T17:01:07Z</dcterms:modified>
</cp:coreProperties>
</file>