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0" r:id="rId3"/>
    <p:sldId id="257" r:id="rId4"/>
    <p:sldId id="263" r:id="rId5"/>
    <p:sldId id="265" r:id="rId6"/>
    <p:sldId id="259" r:id="rId7"/>
    <p:sldId id="264" r:id="rId8"/>
    <p:sldId id="278" r:id="rId9"/>
    <p:sldId id="258" r:id="rId10"/>
    <p:sldId id="266" r:id="rId11"/>
    <p:sldId id="268" r:id="rId12"/>
    <p:sldId id="269" r:id="rId13"/>
    <p:sldId id="261" r:id="rId14"/>
    <p:sldId id="260" r:id="rId15"/>
    <p:sldId id="270" r:id="rId16"/>
    <p:sldId id="262" r:id="rId17"/>
    <p:sldId id="271" r:id="rId18"/>
    <p:sldId id="272" r:id="rId19"/>
    <p:sldId id="274" r:id="rId20"/>
    <p:sldId id="276" r:id="rId21"/>
    <p:sldId id="277"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12264-7CB4-4D4C-B72F-F800DC59671A}" v="66" dt="2021-03-30T18:34:46.8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6" autoAdjust="0"/>
    <p:restoredTop sz="45991" autoAdjust="0"/>
  </p:normalViewPr>
  <p:slideViewPr>
    <p:cSldViewPr snapToGrid="0">
      <p:cViewPr varScale="1">
        <p:scale>
          <a:sx n="40" d="100"/>
          <a:sy n="40" d="100"/>
        </p:scale>
        <p:origin x="1755"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Galvin" userId="2d39f159-777b-4bad-8899-bf8dfc77b0ad" providerId="ADAL" clId="{F2FA7FFF-8624-46E1-B702-F58945A541F2}"/>
    <pc:docChg chg="delSld modSld">
      <pc:chgData name="Anastasia Galvin" userId="2d39f159-777b-4bad-8899-bf8dfc77b0ad" providerId="ADAL" clId="{F2FA7FFF-8624-46E1-B702-F58945A541F2}" dt="2021-03-30T18:36:24.323" v="22" actId="20577"/>
      <pc:docMkLst>
        <pc:docMk/>
      </pc:docMkLst>
      <pc:sldChg chg="modNotesTx">
        <pc:chgData name="Anastasia Galvin" userId="2d39f159-777b-4bad-8899-bf8dfc77b0ad" providerId="ADAL" clId="{F2FA7FFF-8624-46E1-B702-F58945A541F2}" dt="2021-03-30T18:35:23.690" v="0" actId="20577"/>
        <pc:sldMkLst>
          <pc:docMk/>
          <pc:sldMk cId="3291826764" sldId="256"/>
        </pc:sldMkLst>
      </pc:sldChg>
      <pc:sldChg chg="modNotesTx">
        <pc:chgData name="Anastasia Galvin" userId="2d39f159-777b-4bad-8899-bf8dfc77b0ad" providerId="ADAL" clId="{F2FA7FFF-8624-46E1-B702-F58945A541F2}" dt="2021-03-30T18:35:30.686" v="1" actId="20577"/>
        <pc:sldMkLst>
          <pc:docMk/>
          <pc:sldMk cId="1429910567" sldId="257"/>
        </pc:sldMkLst>
      </pc:sldChg>
      <pc:sldChg chg="modNotesTx">
        <pc:chgData name="Anastasia Galvin" userId="2d39f159-777b-4bad-8899-bf8dfc77b0ad" providerId="ADAL" clId="{F2FA7FFF-8624-46E1-B702-F58945A541F2}" dt="2021-03-30T18:35:46.491" v="7" actId="20577"/>
        <pc:sldMkLst>
          <pc:docMk/>
          <pc:sldMk cId="1160680002" sldId="258"/>
        </pc:sldMkLst>
      </pc:sldChg>
      <pc:sldChg chg="modNotesTx">
        <pc:chgData name="Anastasia Galvin" userId="2d39f159-777b-4bad-8899-bf8dfc77b0ad" providerId="ADAL" clId="{F2FA7FFF-8624-46E1-B702-F58945A541F2}" dt="2021-03-30T18:35:37.961" v="4" actId="20577"/>
        <pc:sldMkLst>
          <pc:docMk/>
          <pc:sldMk cId="3050840754" sldId="259"/>
        </pc:sldMkLst>
      </pc:sldChg>
      <pc:sldChg chg="modNotesTx">
        <pc:chgData name="Anastasia Galvin" userId="2d39f159-777b-4bad-8899-bf8dfc77b0ad" providerId="ADAL" clId="{F2FA7FFF-8624-46E1-B702-F58945A541F2}" dt="2021-03-30T18:35:58.991" v="12" actId="20577"/>
        <pc:sldMkLst>
          <pc:docMk/>
          <pc:sldMk cId="2501605817" sldId="260"/>
        </pc:sldMkLst>
      </pc:sldChg>
      <pc:sldChg chg="modNotesTx">
        <pc:chgData name="Anastasia Galvin" userId="2d39f159-777b-4bad-8899-bf8dfc77b0ad" providerId="ADAL" clId="{F2FA7FFF-8624-46E1-B702-F58945A541F2}" dt="2021-03-30T18:35:57.071" v="11" actId="20577"/>
        <pc:sldMkLst>
          <pc:docMk/>
          <pc:sldMk cId="4132382215" sldId="261"/>
        </pc:sldMkLst>
      </pc:sldChg>
      <pc:sldChg chg="modNotesTx">
        <pc:chgData name="Anastasia Galvin" userId="2d39f159-777b-4bad-8899-bf8dfc77b0ad" providerId="ADAL" clId="{F2FA7FFF-8624-46E1-B702-F58945A541F2}" dt="2021-03-30T18:36:05.484" v="15" actId="20577"/>
        <pc:sldMkLst>
          <pc:docMk/>
          <pc:sldMk cId="1193794924" sldId="262"/>
        </pc:sldMkLst>
      </pc:sldChg>
      <pc:sldChg chg="modNotesTx">
        <pc:chgData name="Anastasia Galvin" userId="2d39f159-777b-4bad-8899-bf8dfc77b0ad" providerId="ADAL" clId="{F2FA7FFF-8624-46E1-B702-F58945A541F2}" dt="2021-03-30T18:35:33.241" v="2" actId="20577"/>
        <pc:sldMkLst>
          <pc:docMk/>
          <pc:sldMk cId="3742756735" sldId="263"/>
        </pc:sldMkLst>
      </pc:sldChg>
      <pc:sldChg chg="modNotesTx">
        <pc:chgData name="Anastasia Galvin" userId="2d39f159-777b-4bad-8899-bf8dfc77b0ad" providerId="ADAL" clId="{F2FA7FFF-8624-46E1-B702-F58945A541F2}" dt="2021-03-30T18:35:40.901" v="5" actId="20577"/>
        <pc:sldMkLst>
          <pc:docMk/>
          <pc:sldMk cId="1898556781" sldId="264"/>
        </pc:sldMkLst>
      </pc:sldChg>
      <pc:sldChg chg="modNotesTx">
        <pc:chgData name="Anastasia Galvin" userId="2d39f159-777b-4bad-8899-bf8dfc77b0ad" providerId="ADAL" clId="{F2FA7FFF-8624-46E1-B702-F58945A541F2}" dt="2021-03-30T18:35:35.581" v="3" actId="20577"/>
        <pc:sldMkLst>
          <pc:docMk/>
          <pc:sldMk cId="496299417" sldId="265"/>
        </pc:sldMkLst>
      </pc:sldChg>
      <pc:sldChg chg="modNotesTx">
        <pc:chgData name="Anastasia Galvin" userId="2d39f159-777b-4bad-8899-bf8dfc77b0ad" providerId="ADAL" clId="{F2FA7FFF-8624-46E1-B702-F58945A541F2}" dt="2021-03-30T18:35:48.567" v="8" actId="20577"/>
        <pc:sldMkLst>
          <pc:docMk/>
          <pc:sldMk cId="1356239634" sldId="266"/>
        </pc:sldMkLst>
      </pc:sldChg>
      <pc:sldChg chg="modNotesTx">
        <pc:chgData name="Anastasia Galvin" userId="2d39f159-777b-4bad-8899-bf8dfc77b0ad" providerId="ADAL" clId="{F2FA7FFF-8624-46E1-B702-F58945A541F2}" dt="2021-03-30T18:35:51.170" v="9" actId="20577"/>
        <pc:sldMkLst>
          <pc:docMk/>
          <pc:sldMk cId="1694711491" sldId="268"/>
        </pc:sldMkLst>
      </pc:sldChg>
      <pc:sldChg chg="modNotesTx">
        <pc:chgData name="Anastasia Galvin" userId="2d39f159-777b-4bad-8899-bf8dfc77b0ad" providerId="ADAL" clId="{F2FA7FFF-8624-46E1-B702-F58945A541F2}" dt="2021-03-30T18:35:53.608" v="10" actId="20577"/>
        <pc:sldMkLst>
          <pc:docMk/>
          <pc:sldMk cId="430247628" sldId="269"/>
        </pc:sldMkLst>
      </pc:sldChg>
      <pc:sldChg chg="modNotesTx">
        <pc:chgData name="Anastasia Galvin" userId="2d39f159-777b-4bad-8899-bf8dfc77b0ad" providerId="ADAL" clId="{F2FA7FFF-8624-46E1-B702-F58945A541F2}" dt="2021-03-30T18:36:02.742" v="14" actId="20577"/>
        <pc:sldMkLst>
          <pc:docMk/>
          <pc:sldMk cId="2422542965" sldId="270"/>
        </pc:sldMkLst>
      </pc:sldChg>
      <pc:sldChg chg="modNotesTx">
        <pc:chgData name="Anastasia Galvin" userId="2d39f159-777b-4bad-8899-bf8dfc77b0ad" providerId="ADAL" clId="{F2FA7FFF-8624-46E1-B702-F58945A541F2}" dt="2021-03-30T18:36:08.291" v="16" actId="20577"/>
        <pc:sldMkLst>
          <pc:docMk/>
          <pc:sldMk cId="3359372661" sldId="271"/>
        </pc:sldMkLst>
      </pc:sldChg>
      <pc:sldChg chg="modNotesTx">
        <pc:chgData name="Anastasia Galvin" userId="2d39f159-777b-4bad-8899-bf8dfc77b0ad" providerId="ADAL" clId="{F2FA7FFF-8624-46E1-B702-F58945A541F2}" dt="2021-03-30T18:36:10.271" v="17" actId="20577"/>
        <pc:sldMkLst>
          <pc:docMk/>
          <pc:sldMk cId="3093811607" sldId="272"/>
        </pc:sldMkLst>
      </pc:sldChg>
      <pc:sldChg chg="modNotesTx">
        <pc:chgData name="Anastasia Galvin" userId="2d39f159-777b-4bad-8899-bf8dfc77b0ad" providerId="ADAL" clId="{F2FA7FFF-8624-46E1-B702-F58945A541F2}" dt="2021-03-30T18:36:13.121" v="18" actId="20577"/>
        <pc:sldMkLst>
          <pc:docMk/>
          <pc:sldMk cId="1044983312" sldId="274"/>
        </pc:sldMkLst>
      </pc:sldChg>
      <pc:sldChg chg="modNotesTx">
        <pc:chgData name="Anastasia Galvin" userId="2d39f159-777b-4bad-8899-bf8dfc77b0ad" providerId="ADAL" clId="{F2FA7FFF-8624-46E1-B702-F58945A541F2}" dt="2021-03-30T18:36:16.979" v="19" actId="20577"/>
        <pc:sldMkLst>
          <pc:docMk/>
          <pc:sldMk cId="4138432090" sldId="276"/>
        </pc:sldMkLst>
      </pc:sldChg>
      <pc:sldChg chg="modNotesTx">
        <pc:chgData name="Anastasia Galvin" userId="2d39f159-777b-4bad-8899-bf8dfc77b0ad" providerId="ADAL" clId="{F2FA7FFF-8624-46E1-B702-F58945A541F2}" dt="2021-03-30T18:36:20.361" v="20" actId="20577"/>
        <pc:sldMkLst>
          <pc:docMk/>
          <pc:sldMk cId="1621773484" sldId="277"/>
        </pc:sldMkLst>
      </pc:sldChg>
      <pc:sldChg chg="modNotesTx">
        <pc:chgData name="Anastasia Galvin" userId="2d39f159-777b-4bad-8899-bf8dfc77b0ad" providerId="ADAL" clId="{F2FA7FFF-8624-46E1-B702-F58945A541F2}" dt="2021-03-30T18:35:43.635" v="6" actId="20577"/>
        <pc:sldMkLst>
          <pc:docMk/>
          <pc:sldMk cId="3927003567" sldId="278"/>
        </pc:sldMkLst>
      </pc:sldChg>
      <pc:sldChg chg="modNotesTx">
        <pc:chgData name="Anastasia Galvin" userId="2d39f159-777b-4bad-8899-bf8dfc77b0ad" providerId="ADAL" clId="{F2FA7FFF-8624-46E1-B702-F58945A541F2}" dt="2021-03-30T18:36:24.323" v="22" actId="20577"/>
        <pc:sldMkLst>
          <pc:docMk/>
          <pc:sldMk cId="1876284070" sldId="279"/>
        </pc:sldMkLst>
      </pc:sldChg>
      <pc:sldChg chg="del">
        <pc:chgData name="Anastasia Galvin" userId="2d39f159-777b-4bad-8899-bf8dfc77b0ad" providerId="ADAL" clId="{F2FA7FFF-8624-46E1-B702-F58945A541F2}" dt="2021-03-30T18:36:21.718" v="21" actId="47"/>
        <pc:sldMkLst>
          <pc:docMk/>
          <pc:sldMk cId="503404587" sldId="281"/>
        </pc:sldMkLst>
      </pc:sldChg>
    </pc:docChg>
  </pc:docChgLst>
  <pc:docChgLst>
    <pc:chgData name="Anastasia Galvin" userId="2d39f159-777b-4bad-8899-bf8dfc77b0ad" providerId="ADAL" clId="{E1712264-7CB4-4D4C-B72F-F800DC59671A}"/>
    <pc:docChg chg="undo custSel addSld delSld modSld sldOrd">
      <pc:chgData name="Anastasia Galvin" userId="2d39f159-777b-4bad-8899-bf8dfc77b0ad" providerId="ADAL" clId="{E1712264-7CB4-4D4C-B72F-F800DC59671A}" dt="2021-03-30T18:34:46.888" v="6201"/>
      <pc:docMkLst>
        <pc:docMk/>
      </pc:docMkLst>
      <pc:sldChg chg="modTransition modNotesTx">
        <pc:chgData name="Anastasia Galvin" userId="2d39f159-777b-4bad-8899-bf8dfc77b0ad" providerId="ADAL" clId="{E1712264-7CB4-4D4C-B72F-F800DC59671A}" dt="2021-03-30T18:34:46.888" v="6201"/>
        <pc:sldMkLst>
          <pc:docMk/>
          <pc:sldMk cId="3291826764" sldId="256"/>
        </pc:sldMkLst>
      </pc:sldChg>
      <pc:sldChg chg="addSp modSp mod modTransition setBg modNotesTx">
        <pc:chgData name="Anastasia Galvin" userId="2d39f159-777b-4bad-8899-bf8dfc77b0ad" providerId="ADAL" clId="{E1712264-7CB4-4D4C-B72F-F800DC59671A}" dt="2021-03-30T18:34:42.592" v="6200"/>
        <pc:sldMkLst>
          <pc:docMk/>
          <pc:sldMk cId="1429910567" sldId="257"/>
        </pc:sldMkLst>
        <pc:spChg chg="mod">
          <ac:chgData name="Anastasia Galvin" userId="2d39f159-777b-4bad-8899-bf8dfc77b0ad" providerId="ADAL" clId="{E1712264-7CB4-4D4C-B72F-F800DC59671A}" dt="2021-03-27T18:11:27.182" v="1649" actId="403"/>
          <ac:spMkLst>
            <pc:docMk/>
            <pc:sldMk cId="1429910567" sldId="257"/>
            <ac:spMk id="2" creationId="{8E6F5479-3442-482D-AA22-6351DB418885}"/>
          </ac:spMkLst>
        </pc:spChg>
        <pc:spChg chg="mod ord">
          <ac:chgData name="Anastasia Galvin" userId="2d39f159-777b-4bad-8899-bf8dfc77b0ad" providerId="ADAL" clId="{E1712264-7CB4-4D4C-B72F-F800DC59671A}" dt="2021-03-27T18:12:08.516" v="1669" actId="1076"/>
          <ac:spMkLst>
            <pc:docMk/>
            <pc:sldMk cId="1429910567" sldId="257"/>
            <ac:spMk id="3" creationId="{85B6565A-7FA1-4A5A-8BD1-9F6AA8634DE5}"/>
          </ac:spMkLst>
        </pc:spChg>
        <pc:spChg chg="add mod">
          <ac:chgData name="Anastasia Galvin" userId="2d39f159-777b-4bad-8899-bf8dfc77b0ad" providerId="ADAL" clId="{E1712264-7CB4-4D4C-B72F-F800DC59671A}" dt="2021-03-27T18:10:17.471" v="1641" actId="2711"/>
          <ac:spMkLst>
            <pc:docMk/>
            <pc:sldMk cId="1429910567" sldId="257"/>
            <ac:spMk id="71" creationId="{23E547B5-89CF-4EC0-96DE-25771AED0799}"/>
          </ac:spMkLst>
        </pc:spChg>
        <pc:spChg chg="add mod">
          <ac:chgData name="Anastasia Galvin" userId="2d39f159-777b-4bad-8899-bf8dfc77b0ad" providerId="ADAL" clId="{E1712264-7CB4-4D4C-B72F-F800DC59671A}" dt="2021-03-27T18:10:17.471" v="1641" actId="2711"/>
          <ac:spMkLst>
            <pc:docMk/>
            <pc:sldMk cId="1429910567" sldId="257"/>
            <ac:spMk id="73" creationId="{3F0B8CEB-8279-4E5E-A0CE-1FC9F71736F2}"/>
          </ac:spMkLst>
        </pc:spChg>
        <pc:picChg chg="add mod">
          <ac:chgData name="Anastasia Galvin" userId="2d39f159-777b-4bad-8899-bf8dfc77b0ad" providerId="ADAL" clId="{E1712264-7CB4-4D4C-B72F-F800DC59671A}" dt="2021-03-27T18:10:17.471" v="1641" actId="2711"/>
          <ac:picMkLst>
            <pc:docMk/>
            <pc:sldMk cId="1429910567" sldId="257"/>
            <ac:picMk id="2050" creationId="{39C078E7-5446-455C-95B8-DE6DA3C172B0}"/>
          </ac:picMkLst>
        </pc:picChg>
      </pc:sldChg>
      <pc:sldChg chg="addSp modSp mod ord modTransition setBg modNotesTx">
        <pc:chgData name="Anastasia Galvin" userId="2d39f159-777b-4bad-8899-bf8dfc77b0ad" providerId="ADAL" clId="{E1712264-7CB4-4D4C-B72F-F800DC59671A}" dt="2021-03-30T18:34:42.592" v="6200"/>
        <pc:sldMkLst>
          <pc:docMk/>
          <pc:sldMk cId="1160680002" sldId="258"/>
        </pc:sldMkLst>
        <pc:spChg chg="mod">
          <ac:chgData name="Anastasia Galvin" userId="2d39f159-777b-4bad-8899-bf8dfc77b0ad" providerId="ADAL" clId="{E1712264-7CB4-4D4C-B72F-F800DC59671A}" dt="2021-03-28T18:22:34.624" v="2463" actId="404"/>
          <ac:spMkLst>
            <pc:docMk/>
            <pc:sldMk cId="1160680002" sldId="258"/>
            <ac:spMk id="2" creationId="{F389B204-1824-46B1-9679-8205577D56E8}"/>
          </ac:spMkLst>
        </pc:spChg>
        <pc:spChg chg="mod ord">
          <ac:chgData name="Anastasia Galvin" userId="2d39f159-777b-4bad-8899-bf8dfc77b0ad" providerId="ADAL" clId="{E1712264-7CB4-4D4C-B72F-F800DC59671A}" dt="2021-03-28T18:22:49.290" v="2472" actId="948"/>
          <ac:spMkLst>
            <pc:docMk/>
            <pc:sldMk cId="1160680002" sldId="258"/>
            <ac:spMk id="3" creationId="{456E27B4-6E5A-4527-BF7B-CB6BD495B5D0}"/>
          </ac:spMkLst>
        </pc:spChg>
        <pc:picChg chg="add mod">
          <ac:chgData name="Anastasia Galvin" userId="2d39f159-777b-4bad-8899-bf8dfc77b0ad" providerId="ADAL" clId="{E1712264-7CB4-4D4C-B72F-F800DC59671A}" dt="2021-03-28T18:22:25.642" v="2455" actId="2711"/>
          <ac:picMkLst>
            <pc:docMk/>
            <pc:sldMk cId="1160680002" sldId="258"/>
            <ac:picMk id="2050" creationId="{4A93A13C-2BAE-44C7-9878-F191C8BA5619}"/>
          </ac:picMkLst>
        </pc:picChg>
      </pc:sldChg>
      <pc:sldChg chg="addSp delSp modSp mod ord modTransition setBg setClrOvrMap modNotesTx">
        <pc:chgData name="Anastasia Galvin" userId="2d39f159-777b-4bad-8899-bf8dfc77b0ad" providerId="ADAL" clId="{E1712264-7CB4-4D4C-B72F-F800DC59671A}" dt="2021-03-30T18:34:42.592" v="6200"/>
        <pc:sldMkLst>
          <pc:docMk/>
          <pc:sldMk cId="3050840754" sldId="259"/>
        </pc:sldMkLst>
        <pc:spChg chg="mod ord">
          <ac:chgData name="Anastasia Galvin" userId="2d39f159-777b-4bad-8899-bf8dfc77b0ad" providerId="ADAL" clId="{E1712264-7CB4-4D4C-B72F-F800DC59671A}" dt="2021-03-30T18:33:31.806" v="6183" actId="403"/>
          <ac:spMkLst>
            <pc:docMk/>
            <pc:sldMk cId="3050840754" sldId="259"/>
            <ac:spMk id="2" creationId="{3365AE46-10ED-4A6A-BE22-75FCCD1CA1E5}"/>
          </ac:spMkLst>
        </pc:spChg>
        <pc:spChg chg="mod ord">
          <ac:chgData name="Anastasia Galvin" userId="2d39f159-777b-4bad-8899-bf8dfc77b0ad" providerId="ADAL" clId="{E1712264-7CB4-4D4C-B72F-F800DC59671A}" dt="2021-03-30T18:34:02.221" v="6199" actId="27636"/>
          <ac:spMkLst>
            <pc:docMk/>
            <pc:sldMk cId="3050840754" sldId="259"/>
            <ac:spMk id="3" creationId="{52B82974-E914-4108-99AF-5177977A59DE}"/>
          </ac:spMkLst>
        </pc:spChg>
        <pc:spChg chg="add del">
          <ac:chgData name="Anastasia Galvin" userId="2d39f159-777b-4bad-8899-bf8dfc77b0ad" providerId="ADAL" clId="{E1712264-7CB4-4D4C-B72F-F800DC59671A}" dt="2021-03-27T18:44:46.838" v="2187" actId="26606"/>
          <ac:spMkLst>
            <pc:docMk/>
            <pc:sldMk cId="3050840754" sldId="259"/>
            <ac:spMk id="9" creationId="{3CD9DF72-87A3-404E-A828-84CBF11A8303}"/>
          </ac:spMkLst>
        </pc:spChg>
        <pc:spChg chg="add del mod">
          <ac:chgData name="Anastasia Galvin" userId="2d39f159-777b-4bad-8899-bf8dfc77b0ad" providerId="ADAL" clId="{E1712264-7CB4-4D4C-B72F-F800DC59671A}" dt="2021-03-30T18:33:20.763" v="6178" actId="26606"/>
          <ac:spMkLst>
            <pc:docMk/>
            <pc:sldMk cId="3050840754" sldId="259"/>
            <ac:spMk id="13" creationId="{9F701746-0657-4467-BBD3-24051A715C25}"/>
          </ac:spMkLst>
        </pc:spChg>
        <pc:spChg chg="add del mod">
          <ac:chgData name="Anastasia Galvin" userId="2d39f159-777b-4bad-8899-bf8dfc77b0ad" providerId="ADAL" clId="{E1712264-7CB4-4D4C-B72F-F800DC59671A}" dt="2021-03-30T18:33:20.763" v="6178" actId="26606"/>
          <ac:spMkLst>
            <pc:docMk/>
            <pc:sldMk cId="3050840754" sldId="259"/>
            <ac:spMk id="14" creationId="{117BEB00-3E3D-4F08-AF56-DB0D22FB5F64}"/>
          </ac:spMkLst>
        </pc:spChg>
        <pc:spChg chg="add">
          <ac:chgData name="Anastasia Galvin" userId="2d39f159-777b-4bad-8899-bf8dfc77b0ad" providerId="ADAL" clId="{E1712264-7CB4-4D4C-B72F-F800DC59671A}" dt="2021-03-30T18:33:20.763" v="6178" actId="26606"/>
          <ac:spMkLst>
            <pc:docMk/>
            <pc:sldMk cId="3050840754" sldId="259"/>
            <ac:spMk id="19" creationId="{9F79630B-0F0B-446E-A637-38FA8F61D10E}"/>
          </ac:spMkLst>
        </pc:spChg>
        <pc:spChg chg="add">
          <ac:chgData name="Anastasia Galvin" userId="2d39f159-777b-4bad-8899-bf8dfc77b0ad" providerId="ADAL" clId="{E1712264-7CB4-4D4C-B72F-F800DC59671A}" dt="2021-03-30T18:33:20.763" v="6178" actId="26606"/>
          <ac:spMkLst>
            <pc:docMk/>
            <pc:sldMk cId="3050840754" sldId="259"/>
            <ac:spMk id="21" creationId="{B3437C99-FC8E-4311-B48A-F0C4C329B154}"/>
          </ac:spMkLst>
        </pc:spChg>
        <pc:spChg chg="add del">
          <ac:chgData name="Anastasia Galvin" userId="2d39f159-777b-4bad-8899-bf8dfc77b0ad" providerId="ADAL" clId="{E1712264-7CB4-4D4C-B72F-F800DC59671A}" dt="2021-03-27T18:43:52.736" v="2179" actId="26606"/>
          <ac:spMkLst>
            <pc:docMk/>
            <pc:sldMk cId="3050840754" sldId="259"/>
            <ac:spMk id="71" creationId="{5E8D2E83-FB3A-40E7-A9E5-7AB389D612B4}"/>
          </ac:spMkLst>
        </pc:spChg>
        <pc:spChg chg="add del">
          <ac:chgData name="Anastasia Galvin" userId="2d39f159-777b-4bad-8899-bf8dfc77b0ad" providerId="ADAL" clId="{E1712264-7CB4-4D4C-B72F-F800DC59671A}" dt="2021-03-27T18:44:06.855" v="2182" actId="26606"/>
          <ac:spMkLst>
            <pc:docMk/>
            <pc:sldMk cId="3050840754" sldId="259"/>
            <ac:spMk id="8196" creationId="{5E8D2E83-FB3A-40E7-A9E5-7AB389D612B4}"/>
          </ac:spMkLst>
        </pc:spChg>
        <pc:picChg chg="add mod ord">
          <ac:chgData name="Anastasia Galvin" userId="2d39f159-777b-4bad-8899-bf8dfc77b0ad" providerId="ADAL" clId="{E1712264-7CB4-4D4C-B72F-F800DC59671A}" dt="2021-03-30T18:33:20.763" v="6178" actId="26606"/>
          <ac:picMkLst>
            <pc:docMk/>
            <pc:sldMk cId="3050840754" sldId="259"/>
            <ac:picMk id="4" creationId="{3FAE6F72-0E70-465B-A6D9-685E40562F9A}"/>
          </ac:picMkLst>
        </pc:picChg>
        <pc:picChg chg="add del mod ord">
          <ac:chgData name="Anastasia Galvin" userId="2d39f159-777b-4bad-8899-bf8dfc77b0ad" providerId="ADAL" clId="{E1712264-7CB4-4D4C-B72F-F800DC59671A}" dt="2021-03-27T18:44:08.375" v="2184" actId="478"/>
          <ac:picMkLst>
            <pc:docMk/>
            <pc:sldMk cId="3050840754" sldId="259"/>
            <ac:picMk id="8194" creationId="{26E1354B-4B08-4075-BA8C-58E6BD0743DB}"/>
          </ac:picMkLst>
        </pc:picChg>
        <pc:cxnChg chg="add del">
          <ac:chgData name="Anastasia Galvin" userId="2d39f159-777b-4bad-8899-bf8dfc77b0ad" providerId="ADAL" clId="{E1712264-7CB4-4D4C-B72F-F800DC59671A}" dt="2021-03-27T18:44:46.838" v="2187" actId="26606"/>
          <ac:cxnSpMkLst>
            <pc:docMk/>
            <pc:sldMk cId="3050840754" sldId="259"/>
            <ac:cxnSpMk id="11" creationId="{20E3A342-4D61-4E3F-AF90-1AB42AEB96CC}"/>
          </ac:cxnSpMkLst>
        </pc:cxnChg>
      </pc:sldChg>
      <pc:sldChg chg="addSp modSp mod modTransition setBg modNotesTx">
        <pc:chgData name="Anastasia Galvin" userId="2d39f159-777b-4bad-8899-bf8dfc77b0ad" providerId="ADAL" clId="{E1712264-7CB4-4D4C-B72F-F800DC59671A}" dt="2021-03-30T18:34:42.592" v="6200"/>
        <pc:sldMkLst>
          <pc:docMk/>
          <pc:sldMk cId="2501605817" sldId="260"/>
        </pc:sldMkLst>
        <pc:spChg chg="mod">
          <ac:chgData name="Anastasia Galvin" userId="2d39f159-777b-4bad-8899-bf8dfc77b0ad" providerId="ADAL" clId="{E1712264-7CB4-4D4C-B72F-F800DC59671A}" dt="2021-03-30T17:28:43.645" v="4688" actId="403"/>
          <ac:spMkLst>
            <pc:docMk/>
            <pc:sldMk cId="2501605817" sldId="260"/>
            <ac:spMk id="2" creationId="{E116B0FA-AEC8-4FD7-9BD9-4F9F24E54AC4}"/>
          </ac:spMkLst>
        </pc:spChg>
        <pc:spChg chg="mod">
          <ac:chgData name="Anastasia Galvin" userId="2d39f159-777b-4bad-8899-bf8dfc77b0ad" providerId="ADAL" clId="{E1712264-7CB4-4D4C-B72F-F800DC59671A}" dt="2021-03-30T17:28:59.024" v="4697" actId="27636"/>
          <ac:spMkLst>
            <pc:docMk/>
            <pc:sldMk cId="2501605817" sldId="260"/>
            <ac:spMk id="3" creationId="{84F00C7D-F1EB-49A5-8A9C-B4B911F3A285}"/>
          </ac:spMkLst>
        </pc:spChg>
        <pc:spChg chg="add mod">
          <ac:chgData name="Anastasia Galvin" userId="2d39f159-777b-4bad-8899-bf8dfc77b0ad" providerId="ADAL" clId="{E1712264-7CB4-4D4C-B72F-F800DC59671A}" dt="2021-03-30T17:28:32.825" v="4683" actId="2711"/>
          <ac:spMkLst>
            <pc:docMk/>
            <pc:sldMk cId="2501605817" sldId="260"/>
            <ac:spMk id="71" creationId="{10EB215C-7839-4CEA-AA02-B8F7755F9CE9}"/>
          </ac:spMkLst>
        </pc:spChg>
        <pc:spChg chg="add mod">
          <ac:chgData name="Anastasia Galvin" userId="2d39f159-777b-4bad-8899-bf8dfc77b0ad" providerId="ADAL" clId="{E1712264-7CB4-4D4C-B72F-F800DC59671A}" dt="2021-03-30T17:28:32.825" v="4683" actId="2711"/>
          <ac:spMkLst>
            <pc:docMk/>
            <pc:sldMk cId="2501605817" sldId="260"/>
            <ac:spMk id="73" creationId="{91011C6D-05BE-4D99-8C11-A0E478B12996}"/>
          </ac:spMkLst>
        </pc:spChg>
        <pc:spChg chg="add mod">
          <ac:chgData name="Anastasia Galvin" userId="2d39f159-777b-4bad-8899-bf8dfc77b0ad" providerId="ADAL" clId="{E1712264-7CB4-4D4C-B72F-F800DC59671A}" dt="2021-03-30T17:28:32.825" v="4683" actId="2711"/>
          <ac:spMkLst>
            <pc:docMk/>
            <pc:sldMk cId="2501605817" sldId="260"/>
            <ac:spMk id="75" creationId="{3B9FD11D-7561-43C8-BE54-00D7DCF0E211}"/>
          </ac:spMkLst>
        </pc:spChg>
        <pc:spChg chg="add mod">
          <ac:chgData name="Anastasia Galvin" userId="2d39f159-777b-4bad-8899-bf8dfc77b0ad" providerId="ADAL" clId="{E1712264-7CB4-4D4C-B72F-F800DC59671A}" dt="2021-03-30T17:28:32.825" v="4683" actId="2711"/>
          <ac:spMkLst>
            <pc:docMk/>
            <pc:sldMk cId="2501605817" sldId="260"/>
            <ac:spMk id="77" creationId="{6BFFEA99-E831-4C3B-8D16-0EA4AB33FFCA}"/>
          </ac:spMkLst>
        </pc:spChg>
        <pc:picChg chg="add mod">
          <ac:chgData name="Anastasia Galvin" userId="2d39f159-777b-4bad-8899-bf8dfc77b0ad" providerId="ADAL" clId="{E1712264-7CB4-4D4C-B72F-F800DC59671A}" dt="2021-03-30T17:28:32.825" v="4683" actId="2711"/>
          <ac:picMkLst>
            <pc:docMk/>
            <pc:sldMk cId="2501605817" sldId="260"/>
            <ac:picMk id="3074" creationId="{AB15D699-F1AF-441C-B34A-0BAE58B25AC5}"/>
          </ac:picMkLst>
        </pc:picChg>
      </pc:sldChg>
      <pc:sldChg chg="addSp modSp mod ord modTransition setBg modNotesTx">
        <pc:chgData name="Anastasia Galvin" userId="2d39f159-777b-4bad-8899-bf8dfc77b0ad" providerId="ADAL" clId="{E1712264-7CB4-4D4C-B72F-F800DC59671A}" dt="2021-03-30T18:34:42.592" v="6200"/>
        <pc:sldMkLst>
          <pc:docMk/>
          <pc:sldMk cId="4132382215" sldId="261"/>
        </pc:sldMkLst>
        <pc:spChg chg="mod">
          <ac:chgData name="Anastasia Galvin" userId="2d39f159-777b-4bad-8899-bf8dfc77b0ad" providerId="ADAL" clId="{E1712264-7CB4-4D4C-B72F-F800DC59671A}" dt="2021-03-30T17:20:47.896" v="4428" actId="1076"/>
          <ac:spMkLst>
            <pc:docMk/>
            <pc:sldMk cId="4132382215" sldId="261"/>
            <ac:spMk id="2" creationId="{3C10D8AC-4C9F-4459-84F6-6229ADCBA928}"/>
          </ac:spMkLst>
        </pc:spChg>
        <pc:spChg chg="mod">
          <ac:chgData name="Anastasia Galvin" userId="2d39f159-777b-4bad-8899-bf8dfc77b0ad" providerId="ADAL" clId="{E1712264-7CB4-4D4C-B72F-F800DC59671A}" dt="2021-03-30T17:21:09.212" v="4440" actId="1035"/>
          <ac:spMkLst>
            <pc:docMk/>
            <pc:sldMk cId="4132382215" sldId="261"/>
            <ac:spMk id="3" creationId="{D96E6AB0-15BB-40B7-8341-B3544E45D9D3}"/>
          </ac:spMkLst>
        </pc:spChg>
        <pc:spChg chg="add mod">
          <ac:chgData name="Anastasia Galvin" userId="2d39f159-777b-4bad-8899-bf8dfc77b0ad" providerId="ADAL" clId="{E1712264-7CB4-4D4C-B72F-F800DC59671A}" dt="2021-03-30T17:20:17.381" v="4414" actId="2711"/>
          <ac:spMkLst>
            <pc:docMk/>
            <pc:sldMk cId="4132382215" sldId="261"/>
            <ac:spMk id="8" creationId="{84697CDA-BDB7-4883-B48B-1D4EDB2F0E93}"/>
          </ac:spMkLst>
        </pc:spChg>
        <pc:spChg chg="add mod">
          <ac:chgData name="Anastasia Galvin" userId="2d39f159-777b-4bad-8899-bf8dfc77b0ad" providerId="ADAL" clId="{E1712264-7CB4-4D4C-B72F-F800DC59671A}" dt="2021-03-30T17:20:17.381" v="4414" actId="2711"/>
          <ac:spMkLst>
            <pc:docMk/>
            <pc:sldMk cId="4132382215" sldId="261"/>
            <ac:spMk id="10" creationId="{0DC0EC46-2230-4728-856D-F3531112101A}"/>
          </ac:spMkLst>
        </pc:spChg>
        <pc:spChg chg="add mod">
          <ac:chgData name="Anastasia Galvin" userId="2d39f159-777b-4bad-8899-bf8dfc77b0ad" providerId="ADAL" clId="{E1712264-7CB4-4D4C-B72F-F800DC59671A}" dt="2021-03-30T17:20:17.381" v="4414" actId="2711"/>
          <ac:spMkLst>
            <pc:docMk/>
            <pc:sldMk cId="4132382215" sldId="261"/>
            <ac:spMk id="12" creationId="{16A12243-4887-4E89-8347-1146AE5D14FC}"/>
          </ac:spMkLst>
        </pc:spChg>
      </pc:sldChg>
      <pc:sldChg chg="addSp delSp modSp mod ord modTransition setBg modClrScheme chgLayout modNotesTx">
        <pc:chgData name="Anastasia Galvin" userId="2d39f159-777b-4bad-8899-bf8dfc77b0ad" providerId="ADAL" clId="{E1712264-7CB4-4D4C-B72F-F800DC59671A}" dt="2021-03-30T18:34:42.592" v="6200"/>
        <pc:sldMkLst>
          <pc:docMk/>
          <pc:sldMk cId="1193794924" sldId="262"/>
        </pc:sldMkLst>
        <pc:spChg chg="del mod ord">
          <ac:chgData name="Anastasia Galvin" userId="2d39f159-777b-4bad-8899-bf8dfc77b0ad" providerId="ADAL" clId="{E1712264-7CB4-4D4C-B72F-F800DC59671A}" dt="2021-03-30T17:37:48.753" v="5431" actId="700"/>
          <ac:spMkLst>
            <pc:docMk/>
            <pc:sldMk cId="1193794924" sldId="262"/>
            <ac:spMk id="2" creationId="{37E14829-5BD0-4A79-8CC1-4B7F8609327C}"/>
          </ac:spMkLst>
        </pc:spChg>
        <pc:spChg chg="del mod ord">
          <ac:chgData name="Anastasia Galvin" userId="2d39f159-777b-4bad-8899-bf8dfc77b0ad" providerId="ADAL" clId="{E1712264-7CB4-4D4C-B72F-F800DC59671A}" dt="2021-03-30T17:37:48.753" v="5431" actId="700"/>
          <ac:spMkLst>
            <pc:docMk/>
            <pc:sldMk cId="1193794924" sldId="262"/>
            <ac:spMk id="3" creationId="{8D49E547-EEA0-44FD-8989-504F2DFDC47B}"/>
          </ac:spMkLst>
        </pc:spChg>
        <pc:spChg chg="add mod ord">
          <ac:chgData name="Anastasia Galvin" userId="2d39f159-777b-4bad-8899-bf8dfc77b0ad" providerId="ADAL" clId="{E1712264-7CB4-4D4C-B72F-F800DC59671A}" dt="2021-03-30T17:41:48.883" v="5760" actId="27636"/>
          <ac:spMkLst>
            <pc:docMk/>
            <pc:sldMk cId="1193794924" sldId="262"/>
            <ac:spMk id="4" creationId="{D8F73A7E-6A7F-44B5-BF92-8A2BB4627244}"/>
          </ac:spMkLst>
        </pc:spChg>
        <pc:spChg chg="add mod ord">
          <ac:chgData name="Anastasia Galvin" userId="2d39f159-777b-4bad-8899-bf8dfc77b0ad" providerId="ADAL" clId="{E1712264-7CB4-4D4C-B72F-F800DC59671A}" dt="2021-03-30T17:42:11.303" v="5770" actId="27636"/>
          <ac:spMkLst>
            <pc:docMk/>
            <pc:sldMk cId="1193794924" sldId="262"/>
            <ac:spMk id="5" creationId="{26AD5AAE-32D6-42B1-A89B-746012684B83}"/>
          </ac:spMkLst>
        </pc:spChg>
        <pc:spChg chg="add">
          <ac:chgData name="Anastasia Galvin" userId="2d39f159-777b-4bad-8899-bf8dfc77b0ad" providerId="ADAL" clId="{E1712264-7CB4-4D4C-B72F-F800DC59671A}" dt="2021-03-30T17:41:39.284" v="5749" actId="26606"/>
          <ac:spMkLst>
            <pc:docMk/>
            <pc:sldMk cId="1193794924" sldId="262"/>
            <ac:spMk id="10" creationId="{84697CDA-BDB7-4883-B48B-1D4EDB2F0E93}"/>
          </ac:spMkLst>
        </pc:spChg>
        <pc:spChg chg="add">
          <ac:chgData name="Anastasia Galvin" userId="2d39f159-777b-4bad-8899-bf8dfc77b0ad" providerId="ADAL" clId="{E1712264-7CB4-4D4C-B72F-F800DC59671A}" dt="2021-03-30T17:41:39.284" v="5749" actId="26606"/>
          <ac:spMkLst>
            <pc:docMk/>
            <pc:sldMk cId="1193794924" sldId="262"/>
            <ac:spMk id="12" creationId="{7E9FF7ED-C67F-4E8D-8157-6BB83D644C93}"/>
          </ac:spMkLst>
        </pc:spChg>
        <pc:spChg chg="add">
          <ac:chgData name="Anastasia Galvin" userId="2d39f159-777b-4bad-8899-bf8dfc77b0ad" providerId="ADAL" clId="{E1712264-7CB4-4D4C-B72F-F800DC59671A}" dt="2021-03-30T17:41:39.284" v="5749" actId="26606"/>
          <ac:spMkLst>
            <pc:docMk/>
            <pc:sldMk cId="1193794924" sldId="262"/>
            <ac:spMk id="14" creationId="{9A36BEEB-EAB3-44BC-BC82-10039F230F20}"/>
          </ac:spMkLst>
        </pc:spChg>
      </pc:sldChg>
      <pc:sldChg chg="addSp delSp modSp mod ord modTransition setBg modClrScheme chgLayout modNotesTx">
        <pc:chgData name="Anastasia Galvin" userId="2d39f159-777b-4bad-8899-bf8dfc77b0ad" providerId="ADAL" clId="{E1712264-7CB4-4D4C-B72F-F800DC59671A}" dt="2021-03-30T18:34:42.592" v="6200"/>
        <pc:sldMkLst>
          <pc:docMk/>
          <pc:sldMk cId="3742756735" sldId="263"/>
        </pc:sldMkLst>
        <pc:spChg chg="del mod ord">
          <ac:chgData name="Anastasia Galvin" userId="2d39f159-777b-4bad-8899-bf8dfc77b0ad" providerId="ADAL" clId="{E1712264-7CB4-4D4C-B72F-F800DC59671A}" dt="2021-03-27T18:12:42.452" v="1670" actId="700"/>
          <ac:spMkLst>
            <pc:docMk/>
            <pc:sldMk cId="3742756735" sldId="263"/>
            <ac:spMk id="2" creationId="{59DE0F30-0846-4F9A-B6D7-89CE82366DAC}"/>
          </ac:spMkLst>
        </pc:spChg>
        <pc:spChg chg="del mod ord">
          <ac:chgData name="Anastasia Galvin" userId="2d39f159-777b-4bad-8899-bf8dfc77b0ad" providerId="ADAL" clId="{E1712264-7CB4-4D4C-B72F-F800DC59671A}" dt="2021-03-27T18:12:42.452" v="1670" actId="700"/>
          <ac:spMkLst>
            <pc:docMk/>
            <pc:sldMk cId="3742756735" sldId="263"/>
            <ac:spMk id="3" creationId="{FCDAAA0C-7D27-4E55-863F-5068656EC018}"/>
          </ac:spMkLst>
        </pc:spChg>
        <pc:spChg chg="add del mod ord">
          <ac:chgData name="Anastasia Galvin" userId="2d39f159-777b-4bad-8899-bf8dfc77b0ad" providerId="ADAL" clId="{E1712264-7CB4-4D4C-B72F-F800DC59671A}" dt="2021-03-27T18:15:12.878" v="1729" actId="478"/>
          <ac:spMkLst>
            <pc:docMk/>
            <pc:sldMk cId="3742756735" sldId="263"/>
            <ac:spMk id="4" creationId="{58BC280B-797C-44F4-B4EF-569E4F7362F0}"/>
          </ac:spMkLst>
        </pc:spChg>
        <pc:spChg chg="add mod ord">
          <ac:chgData name="Anastasia Galvin" userId="2d39f159-777b-4bad-8899-bf8dfc77b0ad" providerId="ADAL" clId="{E1712264-7CB4-4D4C-B72F-F800DC59671A}" dt="2021-03-27T18:15:34.965" v="1739" actId="948"/>
          <ac:spMkLst>
            <pc:docMk/>
            <pc:sldMk cId="3742756735" sldId="263"/>
            <ac:spMk id="5" creationId="{2201356D-6ECB-4A31-BD82-A6E25153A02A}"/>
          </ac:spMkLst>
        </pc:spChg>
        <pc:spChg chg="add del mod">
          <ac:chgData name="Anastasia Galvin" userId="2d39f159-777b-4bad-8899-bf8dfc77b0ad" providerId="ADAL" clId="{E1712264-7CB4-4D4C-B72F-F800DC59671A}" dt="2021-03-27T18:15:15.711" v="1730" actId="478"/>
          <ac:spMkLst>
            <pc:docMk/>
            <pc:sldMk cId="3742756735" sldId="263"/>
            <ac:spMk id="7" creationId="{59D13E78-420B-40B8-AFE3-64E8199C6D85}"/>
          </ac:spMkLst>
        </pc:spChg>
        <pc:spChg chg="add mod">
          <ac:chgData name="Anastasia Galvin" userId="2d39f159-777b-4bad-8899-bf8dfc77b0ad" providerId="ADAL" clId="{E1712264-7CB4-4D4C-B72F-F800DC59671A}" dt="2021-03-27T18:15:20.141" v="1731"/>
          <ac:spMkLst>
            <pc:docMk/>
            <pc:sldMk cId="3742756735" sldId="263"/>
            <ac:spMk id="11" creationId="{2D87E386-8A6B-46C0-942D-E9B73DB2537A}"/>
          </ac:spMkLst>
        </pc:spChg>
        <pc:spChg chg="add">
          <ac:chgData name="Anastasia Galvin" userId="2d39f159-777b-4bad-8899-bf8dfc77b0ad" providerId="ADAL" clId="{E1712264-7CB4-4D4C-B72F-F800DC59671A}" dt="2021-03-27T18:15:10.189" v="1728" actId="26606"/>
          <ac:spMkLst>
            <pc:docMk/>
            <pc:sldMk cId="3742756735" sldId="263"/>
            <ac:spMk id="71" creationId="{23E547B5-89CF-4EC0-96DE-25771AED0799}"/>
          </ac:spMkLst>
        </pc:spChg>
        <pc:spChg chg="add">
          <ac:chgData name="Anastasia Galvin" userId="2d39f159-777b-4bad-8899-bf8dfc77b0ad" providerId="ADAL" clId="{E1712264-7CB4-4D4C-B72F-F800DC59671A}" dt="2021-03-27T18:15:10.189" v="1728" actId="26606"/>
          <ac:spMkLst>
            <pc:docMk/>
            <pc:sldMk cId="3742756735" sldId="263"/>
            <ac:spMk id="73" creationId="{3F0B8CEB-8279-4E5E-A0CE-1FC9F71736F2}"/>
          </ac:spMkLst>
        </pc:spChg>
        <pc:picChg chg="add mod">
          <ac:chgData name="Anastasia Galvin" userId="2d39f159-777b-4bad-8899-bf8dfc77b0ad" providerId="ADAL" clId="{E1712264-7CB4-4D4C-B72F-F800DC59671A}" dt="2021-03-27T18:15:10.189" v="1728" actId="26606"/>
          <ac:picMkLst>
            <pc:docMk/>
            <pc:sldMk cId="3742756735" sldId="263"/>
            <ac:picMk id="3074" creationId="{9F779535-5E0A-42CB-9A85-BA494081152B}"/>
          </ac:picMkLst>
        </pc:picChg>
      </pc:sldChg>
      <pc:sldChg chg="addSp modSp mod ord modTransition setBg modNotesTx">
        <pc:chgData name="Anastasia Galvin" userId="2d39f159-777b-4bad-8899-bf8dfc77b0ad" providerId="ADAL" clId="{E1712264-7CB4-4D4C-B72F-F800DC59671A}" dt="2021-03-30T18:34:42.592" v="6200"/>
        <pc:sldMkLst>
          <pc:docMk/>
          <pc:sldMk cId="1898556781" sldId="264"/>
        </pc:sldMkLst>
        <pc:spChg chg="mod">
          <ac:chgData name="Anastasia Galvin" userId="2d39f159-777b-4bad-8899-bf8dfc77b0ad" providerId="ADAL" clId="{E1712264-7CB4-4D4C-B72F-F800DC59671A}" dt="2021-03-28T18:13:47.933" v="2265" actId="403"/>
          <ac:spMkLst>
            <pc:docMk/>
            <pc:sldMk cId="1898556781" sldId="264"/>
            <ac:spMk id="2" creationId="{492464BA-B317-4055-815F-1155DC0D21B0}"/>
          </ac:spMkLst>
        </pc:spChg>
        <pc:spChg chg="mod">
          <ac:chgData name="Anastasia Galvin" userId="2d39f159-777b-4bad-8899-bf8dfc77b0ad" providerId="ADAL" clId="{E1712264-7CB4-4D4C-B72F-F800DC59671A}" dt="2021-03-28T18:14:13.946" v="2273" actId="948"/>
          <ac:spMkLst>
            <pc:docMk/>
            <pc:sldMk cId="1898556781" sldId="264"/>
            <ac:spMk id="3" creationId="{59DEF1BD-5257-4369-BE49-AF4A7D3E1CC5}"/>
          </ac:spMkLst>
        </pc:spChg>
        <pc:spChg chg="add mod">
          <ac:chgData name="Anastasia Galvin" userId="2d39f159-777b-4bad-8899-bf8dfc77b0ad" providerId="ADAL" clId="{E1712264-7CB4-4D4C-B72F-F800DC59671A}" dt="2021-03-28T18:13:45.194" v="2263" actId="2711"/>
          <ac:spMkLst>
            <pc:docMk/>
            <pc:sldMk cId="1898556781" sldId="264"/>
            <ac:spMk id="8" creationId="{C9A36457-A5F4-4103-A443-02581C09185B}"/>
          </ac:spMkLst>
        </pc:spChg>
        <pc:spChg chg="add mod">
          <ac:chgData name="Anastasia Galvin" userId="2d39f159-777b-4bad-8899-bf8dfc77b0ad" providerId="ADAL" clId="{E1712264-7CB4-4D4C-B72F-F800DC59671A}" dt="2021-03-28T18:13:45.194" v="2263" actId="2711"/>
          <ac:spMkLst>
            <pc:docMk/>
            <pc:sldMk cId="1898556781" sldId="264"/>
            <ac:spMk id="10" creationId="{AA5CF486-D9E5-4A66-898A-F3D62B81B15E}"/>
          </ac:spMkLst>
        </pc:spChg>
      </pc:sldChg>
      <pc:sldChg chg="addSp modSp mod ord modTransition setBg modNotesTx">
        <pc:chgData name="Anastasia Galvin" userId="2d39f159-777b-4bad-8899-bf8dfc77b0ad" providerId="ADAL" clId="{E1712264-7CB4-4D4C-B72F-F800DC59671A}" dt="2021-03-30T18:34:42.592" v="6200"/>
        <pc:sldMkLst>
          <pc:docMk/>
          <pc:sldMk cId="496299417" sldId="265"/>
        </pc:sldMkLst>
        <pc:spChg chg="mod">
          <ac:chgData name="Anastasia Galvin" userId="2d39f159-777b-4bad-8899-bf8dfc77b0ad" providerId="ADAL" clId="{E1712264-7CB4-4D4C-B72F-F800DC59671A}" dt="2021-03-27T18:32:23.848" v="1855" actId="14100"/>
          <ac:spMkLst>
            <pc:docMk/>
            <pc:sldMk cId="496299417" sldId="265"/>
            <ac:spMk id="2" creationId="{D56A9AFA-44F5-4F7F-A2D6-69EB1AE40B61}"/>
          </ac:spMkLst>
        </pc:spChg>
        <pc:spChg chg="mod">
          <ac:chgData name="Anastasia Galvin" userId="2d39f159-777b-4bad-8899-bf8dfc77b0ad" providerId="ADAL" clId="{E1712264-7CB4-4D4C-B72F-F800DC59671A}" dt="2021-03-27T18:32:44.743" v="1881" actId="1037"/>
          <ac:spMkLst>
            <pc:docMk/>
            <pc:sldMk cId="496299417" sldId="265"/>
            <ac:spMk id="3" creationId="{3A49D1E9-872C-4402-806A-4C05E5AC04C0}"/>
          </ac:spMkLst>
        </pc:spChg>
        <pc:spChg chg="add mod">
          <ac:chgData name="Anastasia Galvin" userId="2d39f159-777b-4bad-8899-bf8dfc77b0ad" providerId="ADAL" clId="{E1712264-7CB4-4D4C-B72F-F800DC59671A}" dt="2021-03-27T18:32:16.493" v="1852" actId="2711"/>
          <ac:spMkLst>
            <pc:docMk/>
            <pc:sldMk cId="496299417" sldId="265"/>
            <ac:spMk id="71" creationId="{9F79630B-0F0B-446E-A637-38FA8F61D10E}"/>
          </ac:spMkLst>
        </pc:spChg>
        <pc:spChg chg="add mod">
          <ac:chgData name="Anastasia Galvin" userId="2d39f159-777b-4bad-8899-bf8dfc77b0ad" providerId="ADAL" clId="{E1712264-7CB4-4D4C-B72F-F800DC59671A}" dt="2021-03-27T18:32:16.493" v="1852" actId="2711"/>
          <ac:spMkLst>
            <pc:docMk/>
            <pc:sldMk cId="496299417" sldId="265"/>
            <ac:spMk id="73" creationId="{B3437C99-FC8E-4311-B48A-F0C4C329B154}"/>
          </ac:spMkLst>
        </pc:spChg>
        <pc:picChg chg="add mod">
          <ac:chgData name="Anastasia Galvin" userId="2d39f159-777b-4bad-8899-bf8dfc77b0ad" providerId="ADAL" clId="{E1712264-7CB4-4D4C-B72F-F800DC59671A}" dt="2021-03-27T18:32:16.493" v="1852" actId="2711"/>
          <ac:picMkLst>
            <pc:docMk/>
            <pc:sldMk cId="496299417" sldId="265"/>
            <ac:picMk id="7170" creationId="{E99ED409-004A-4C33-9143-FB87D14F6855}"/>
          </ac:picMkLst>
        </pc:picChg>
      </pc:sldChg>
      <pc:sldChg chg="addSp modSp mod modTransition setBg modNotesTx">
        <pc:chgData name="Anastasia Galvin" userId="2d39f159-777b-4bad-8899-bf8dfc77b0ad" providerId="ADAL" clId="{E1712264-7CB4-4D4C-B72F-F800DC59671A}" dt="2021-03-30T18:34:42.592" v="6200"/>
        <pc:sldMkLst>
          <pc:docMk/>
          <pc:sldMk cId="1356239634" sldId="266"/>
        </pc:sldMkLst>
        <pc:spChg chg="mod">
          <ac:chgData name="Anastasia Galvin" userId="2d39f159-777b-4bad-8899-bf8dfc77b0ad" providerId="ADAL" clId="{E1712264-7CB4-4D4C-B72F-F800DC59671A}" dt="2021-03-28T21:04:45.695" v="2541" actId="403"/>
          <ac:spMkLst>
            <pc:docMk/>
            <pc:sldMk cId="1356239634" sldId="266"/>
            <ac:spMk id="2" creationId="{D0A70DAA-9D84-4601-9189-C20469FFD6CC}"/>
          </ac:spMkLst>
        </pc:spChg>
        <pc:spChg chg="mod">
          <ac:chgData name="Anastasia Galvin" userId="2d39f159-777b-4bad-8899-bf8dfc77b0ad" providerId="ADAL" clId="{E1712264-7CB4-4D4C-B72F-F800DC59671A}" dt="2021-03-30T17:05:37.570" v="3216" actId="20577"/>
          <ac:spMkLst>
            <pc:docMk/>
            <pc:sldMk cId="1356239634" sldId="266"/>
            <ac:spMk id="3" creationId="{9A74CF74-BE34-4C25-9FB9-0EC744FB4187}"/>
          </ac:spMkLst>
        </pc:spChg>
        <pc:spChg chg="add mod">
          <ac:chgData name="Anastasia Galvin" userId="2d39f159-777b-4bad-8899-bf8dfc77b0ad" providerId="ADAL" clId="{E1712264-7CB4-4D4C-B72F-F800DC59671A}" dt="2021-03-28T21:04:43.387" v="2539" actId="2711"/>
          <ac:spMkLst>
            <pc:docMk/>
            <pc:sldMk cId="1356239634" sldId="266"/>
            <ac:spMk id="8" creationId="{C9A36457-A5F4-4103-A443-02581C09185B}"/>
          </ac:spMkLst>
        </pc:spChg>
        <pc:spChg chg="add mod">
          <ac:chgData name="Anastasia Galvin" userId="2d39f159-777b-4bad-8899-bf8dfc77b0ad" providerId="ADAL" clId="{E1712264-7CB4-4D4C-B72F-F800DC59671A}" dt="2021-03-28T21:04:43.387" v="2539" actId="2711"/>
          <ac:spMkLst>
            <pc:docMk/>
            <pc:sldMk cId="1356239634" sldId="266"/>
            <ac:spMk id="10" creationId="{DC5FB7E8-B636-40FA-BE8D-48145C0F5C57}"/>
          </ac:spMkLst>
        </pc:spChg>
        <pc:spChg chg="add mod">
          <ac:chgData name="Anastasia Galvin" userId="2d39f159-777b-4bad-8899-bf8dfc77b0ad" providerId="ADAL" clId="{E1712264-7CB4-4D4C-B72F-F800DC59671A}" dt="2021-03-28T21:04:43.387" v="2539" actId="2711"/>
          <ac:spMkLst>
            <pc:docMk/>
            <pc:sldMk cId="1356239634" sldId="266"/>
            <ac:spMk id="12" creationId="{142DCE2C-2863-46FA-9BE7-24365A24D9BA}"/>
          </ac:spMkLst>
        </pc:spChg>
      </pc:sldChg>
      <pc:sldChg chg="addSp modSp mod modTransition setBg modNotesTx">
        <pc:chgData name="Anastasia Galvin" userId="2d39f159-777b-4bad-8899-bf8dfc77b0ad" providerId="ADAL" clId="{E1712264-7CB4-4D4C-B72F-F800DC59671A}" dt="2021-03-30T18:34:42.592" v="6200"/>
        <pc:sldMkLst>
          <pc:docMk/>
          <pc:sldMk cId="1694711491" sldId="268"/>
        </pc:sldMkLst>
        <pc:spChg chg="mod">
          <ac:chgData name="Anastasia Galvin" userId="2d39f159-777b-4bad-8899-bf8dfc77b0ad" providerId="ADAL" clId="{E1712264-7CB4-4D4C-B72F-F800DC59671A}" dt="2021-03-30T17:06:51.653" v="3236" actId="14100"/>
          <ac:spMkLst>
            <pc:docMk/>
            <pc:sldMk cId="1694711491" sldId="268"/>
            <ac:spMk id="2" creationId="{52CE8E85-8777-4A42-AF64-03F6059EF29E}"/>
          </ac:spMkLst>
        </pc:spChg>
        <pc:spChg chg="mod">
          <ac:chgData name="Anastasia Galvin" userId="2d39f159-777b-4bad-8899-bf8dfc77b0ad" providerId="ADAL" clId="{E1712264-7CB4-4D4C-B72F-F800DC59671A}" dt="2021-03-30T17:07:07.695" v="3243" actId="948"/>
          <ac:spMkLst>
            <pc:docMk/>
            <pc:sldMk cId="1694711491" sldId="268"/>
            <ac:spMk id="3" creationId="{2E6E2286-97B2-4F91-9E85-1053E42E08A0}"/>
          </ac:spMkLst>
        </pc:spChg>
        <pc:spChg chg="add mod">
          <ac:chgData name="Anastasia Galvin" userId="2d39f159-777b-4bad-8899-bf8dfc77b0ad" providerId="ADAL" clId="{E1712264-7CB4-4D4C-B72F-F800DC59671A}" dt="2021-03-30T17:06:33.109" v="3229" actId="2711"/>
          <ac:spMkLst>
            <pc:docMk/>
            <pc:sldMk cId="1694711491" sldId="268"/>
            <ac:spMk id="71" creationId="{5E39A796-BE83-48B1-B33F-35C4A32AAB57}"/>
          </ac:spMkLst>
        </pc:spChg>
        <pc:spChg chg="add mod">
          <ac:chgData name="Anastasia Galvin" userId="2d39f159-777b-4bad-8899-bf8dfc77b0ad" providerId="ADAL" clId="{E1712264-7CB4-4D4C-B72F-F800DC59671A}" dt="2021-03-30T17:06:33.109" v="3229" actId="2711"/>
          <ac:spMkLst>
            <pc:docMk/>
            <pc:sldMk cId="1694711491" sldId="268"/>
            <ac:spMk id="73" creationId="{72F84B47-E267-4194-8194-831DB7B5547F}"/>
          </ac:spMkLst>
        </pc:spChg>
        <pc:picChg chg="add mod">
          <ac:chgData name="Anastasia Galvin" userId="2d39f159-777b-4bad-8899-bf8dfc77b0ad" providerId="ADAL" clId="{E1712264-7CB4-4D4C-B72F-F800DC59671A}" dt="2021-03-30T17:06:33.109" v="3229" actId="2711"/>
          <ac:picMkLst>
            <pc:docMk/>
            <pc:sldMk cId="1694711491" sldId="268"/>
            <ac:picMk id="1026" creationId="{626E6F22-18A8-441E-89A2-DC5541990711}"/>
          </ac:picMkLst>
        </pc:picChg>
      </pc:sldChg>
      <pc:sldChg chg="addSp delSp modSp mod modTransition setBg modNotesTx">
        <pc:chgData name="Anastasia Galvin" userId="2d39f159-777b-4bad-8899-bf8dfc77b0ad" providerId="ADAL" clId="{E1712264-7CB4-4D4C-B72F-F800DC59671A}" dt="2021-03-30T18:34:42.592" v="6200"/>
        <pc:sldMkLst>
          <pc:docMk/>
          <pc:sldMk cId="430247628" sldId="269"/>
        </pc:sldMkLst>
        <pc:spChg chg="mod">
          <ac:chgData name="Anastasia Galvin" userId="2d39f159-777b-4bad-8899-bf8dfc77b0ad" providerId="ADAL" clId="{E1712264-7CB4-4D4C-B72F-F800DC59671A}" dt="2021-03-30T17:13:26.237" v="3670" actId="14100"/>
          <ac:spMkLst>
            <pc:docMk/>
            <pc:sldMk cId="430247628" sldId="269"/>
            <ac:spMk id="2" creationId="{02BD41F6-BEDF-45B8-9825-6E9F5AC2B0A5}"/>
          </ac:spMkLst>
        </pc:spChg>
        <pc:spChg chg="mod">
          <ac:chgData name="Anastasia Galvin" userId="2d39f159-777b-4bad-8899-bf8dfc77b0ad" providerId="ADAL" clId="{E1712264-7CB4-4D4C-B72F-F800DC59671A}" dt="2021-03-30T17:13:40.866" v="3681" actId="27636"/>
          <ac:spMkLst>
            <pc:docMk/>
            <pc:sldMk cId="430247628" sldId="269"/>
            <ac:spMk id="3" creationId="{566A285F-F448-4393-B4E0-496D508DFDBF}"/>
          </ac:spMkLst>
        </pc:spChg>
        <pc:spChg chg="add del">
          <ac:chgData name="Anastasia Galvin" userId="2d39f159-777b-4bad-8899-bf8dfc77b0ad" providerId="ADAL" clId="{E1712264-7CB4-4D4C-B72F-F800DC59671A}" dt="2021-03-30T17:13:03.504" v="3661" actId="26606"/>
          <ac:spMkLst>
            <pc:docMk/>
            <pc:sldMk cId="430247628" sldId="269"/>
            <ac:spMk id="71" creationId="{04C21BAE-6866-4C7A-A7EC-C1B2E572D5BE}"/>
          </ac:spMkLst>
        </pc:spChg>
        <pc:spChg chg="add del">
          <ac:chgData name="Anastasia Galvin" userId="2d39f159-777b-4bad-8899-bf8dfc77b0ad" providerId="ADAL" clId="{E1712264-7CB4-4D4C-B72F-F800DC59671A}" dt="2021-03-30T17:13:03.504" v="3661" actId="26606"/>
          <ac:spMkLst>
            <pc:docMk/>
            <pc:sldMk cId="430247628" sldId="269"/>
            <ac:spMk id="73" creationId="{7E7D0C94-08B4-48AE-8813-CC4D60294F42}"/>
          </ac:spMkLst>
        </pc:spChg>
        <pc:spChg chg="add del">
          <ac:chgData name="Anastasia Galvin" userId="2d39f159-777b-4bad-8899-bf8dfc77b0ad" providerId="ADAL" clId="{E1712264-7CB4-4D4C-B72F-F800DC59671A}" dt="2021-03-30T17:13:03.504" v="3661" actId="26606"/>
          <ac:spMkLst>
            <pc:docMk/>
            <pc:sldMk cId="430247628" sldId="269"/>
            <ac:spMk id="75" creationId="{F0C518C2-0AA4-470C-87B9-9CBF428FBA25}"/>
          </ac:spMkLst>
        </pc:spChg>
        <pc:spChg chg="add mod">
          <ac:chgData name="Anastasia Galvin" userId="2d39f159-777b-4bad-8899-bf8dfc77b0ad" providerId="ADAL" clId="{E1712264-7CB4-4D4C-B72F-F800DC59671A}" dt="2021-03-30T17:13:10.227" v="3663" actId="2711"/>
          <ac:spMkLst>
            <pc:docMk/>
            <pc:sldMk cId="430247628" sldId="269"/>
            <ac:spMk id="2052" creationId="{5E39A796-BE83-48B1-B33F-35C4A32AAB57}"/>
          </ac:spMkLst>
        </pc:spChg>
        <pc:spChg chg="add mod">
          <ac:chgData name="Anastasia Galvin" userId="2d39f159-777b-4bad-8899-bf8dfc77b0ad" providerId="ADAL" clId="{E1712264-7CB4-4D4C-B72F-F800DC59671A}" dt="2021-03-30T17:13:10.227" v="3663" actId="2711"/>
          <ac:spMkLst>
            <pc:docMk/>
            <pc:sldMk cId="430247628" sldId="269"/>
            <ac:spMk id="2053" creationId="{72F84B47-E267-4194-8194-831DB7B5547F}"/>
          </ac:spMkLst>
        </pc:spChg>
        <pc:picChg chg="add mod ord">
          <ac:chgData name="Anastasia Galvin" userId="2d39f159-777b-4bad-8899-bf8dfc77b0ad" providerId="ADAL" clId="{E1712264-7CB4-4D4C-B72F-F800DC59671A}" dt="2021-03-30T17:13:10.227" v="3663" actId="2711"/>
          <ac:picMkLst>
            <pc:docMk/>
            <pc:sldMk cId="430247628" sldId="269"/>
            <ac:picMk id="2050" creationId="{CD85C7AF-5090-46F5-8E0C-599DCBC969F4}"/>
          </ac:picMkLst>
        </pc:picChg>
      </pc:sldChg>
      <pc:sldChg chg="addSp delSp modSp mod modTransition modNotesTx">
        <pc:chgData name="Anastasia Galvin" userId="2d39f159-777b-4bad-8899-bf8dfc77b0ad" providerId="ADAL" clId="{E1712264-7CB4-4D4C-B72F-F800DC59671A}" dt="2021-03-30T18:34:42.592" v="6200"/>
        <pc:sldMkLst>
          <pc:docMk/>
          <pc:sldMk cId="2422542965" sldId="270"/>
        </pc:sldMkLst>
        <pc:spChg chg="mod">
          <ac:chgData name="Anastasia Galvin" userId="2d39f159-777b-4bad-8899-bf8dfc77b0ad" providerId="ADAL" clId="{E1712264-7CB4-4D4C-B72F-F800DC59671A}" dt="2021-03-30T17:31:18.665" v="4731" actId="14100"/>
          <ac:spMkLst>
            <pc:docMk/>
            <pc:sldMk cId="2422542965" sldId="270"/>
            <ac:spMk id="2" creationId="{34C864A4-AD77-4D3D-B966-952C01A5012E}"/>
          </ac:spMkLst>
        </pc:spChg>
        <pc:spChg chg="del">
          <ac:chgData name="Anastasia Galvin" userId="2d39f159-777b-4bad-8899-bf8dfc77b0ad" providerId="ADAL" clId="{E1712264-7CB4-4D4C-B72F-F800DC59671A}" dt="2021-03-28T21:05:43.336" v="2557" actId="3680"/>
          <ac:spMkLst>
            <pc:docMk/>
            <pc:sldMk cId="2422542965" sldId="270"/>
            <ac:spMk id="3" creationId="{A6B3612C-FA6D-4BCA-AAF9-AA7EBA56EA1E}"/>
          </ac:spMkLst>
        </pc:spChg>
        <pc:spChg chg="add mod">
          <ac:chgData name="Anastasia Galvin" userId="2d39f159-777b-4bad-8899-bf8dfc77b0ad" providerId="ADAL" clId="{E1712264-7CB4-4D4C-B72F-F800DC59671A}" dt="2021-03-30T17:34:32.432" v="5109" actId="20577"/>
          <ac:spMkLst>
            <pc:docMk/>
            <pc:sldMk cId="2422542965" sldId="270"/>
            <ac:spMk id="5" creationId="{73ABF965-2064-4E1F-96BD-A5261CAAA19F}"/>
          </ac:spMkLst>
        </pc:spChg>
        <pc:graphicFrameChg chg="add mod ord modGraphic">
          <ac:chgData name="Anastasia Galvin" userId="2d39f159-777b-4bad-8899-bf8dfc77b0ad" providerId="ADAL" clId="{E1712264-7CB4-4D4C-B72F-F800DC59671A}" dt="2021-03-28T21:09:48.437" v="3028" actId="403"/>
          <ac:graphicFrameMkLst>
            <pc:docMk/>
            <pc:sldMk cId="2422542965" sldId="270"/>
            <ac:graphicFrameMk id="4" creationId="{595B5AE1-F6D7-4838-B67D-109F6C8A688F}"/>
          </ac:graphicFrameMkLst>
        </pc:graphicFrameChg>
        <pc:picChg chg="add del mod">
          <ac:chgData name="Anastasia Galvin" userId="2d39f159-777b-4bad-8899-bf8dfc77b0ad" providerId="ADAL" clId="{E1712264-7CB4-4D4C-B72F-F800DC59671A}" dt="2021-03-28T21:08:50.600" v="3012" actId="478"/>
          <ac:picMkLst>
            <pc:docMk/>
            <pc:sldMk cId="2422542965" sldId="270"/>
            <ac:picMk id="5" creationId="{30C9CCAB-3253-469C-8C0D-966AAF4B2A1A}"/>
          </ac:picMkLst>
        </pc:picChg>
      </pc:sldChg>
      <pc:sldChg chg="addSp delSp modSp new mod modTransition modClrScheme chgLayout modNotesTx">
        <pc:chgData name="Anastasia Galvin" userId="2d39f159-777b-4bad-8899-bf8dfc77b0ad" providerId="ADAL" clId="{E1712264-7CB4-4D4C-B72F-F800DC59671A}" dt="2021-03-30T18:34:42.592" v="6200"/>
        <pc:sldMkLst>
          <pc:docMk/>
          <pc:sldMk cId="3359372661" sldId="271"/>
        </pc:sldMkLst>
        <pc:spChg chg="del">
          <ac:chgData name="Anastasia Galvin" userId="2d39f159-777b-4bad-8899-bf8dfc77b0ad" providerId="ADAL" clId="{E1712264-7CB4-4D4C-B72F-F800DC59671A}" dt="2021-03-30T17:34:49.342" v="5110" actId="700"/>
          <ac:spMkLst>
            <pc:docMk/>
            <pc:sldMk cId="3359372661" sldId="271"/>
            <ac:spMk id="2" creationId="{51205197-5006-412A-9F94-30DF87ABBD1A}"/>
          </ac:spMkLst>
        </pc:spChg>
        <pc:spChg chg="del">
          <ac:chgData name="Anastasia Galvin" userId="2d39f159-777b-4bad-8899-bf8dfc77b0ad" providerId="ADAL" clId="{E1712264-7CB4-4D4C-B72F-F800DC59671A}" dt="2021-03-30T17:34:49.342" v="5110" actId="700"/>
          <ac:spMkLst>
            <pc:docMk/>
            <pc:sldMk cId="3359372661" sldId="271"/>
            <ac:spMk id="3" creationId="{05270C60-7013-46BD-B1D5-9A8EFC2460E8}"/>
          </ac:spMkLst>
        </pc:spChg>
        <pc:spChg chg="add mod">
          <ac:chgData name="Anastasia Galvin" userId="2d39f159-777b-4bad-8899-bf8dfc77b0ad" providerId="ADAL" clId="{E1712264-7CB4-4D4C-B72F-F800DC59671A}" dt="2021-03-30T17:34:50.331" v="5111"/>
          <ac:spMkLst>
            <pc:docMk/>
            <pc:sldMk cId="3359372661" sldId="271"/>
            <ac:spMk id="4" creationId="{240A4DFC-C11E-4D8A-B355-59BC209BA222}"/>
          </ac:spMkLst>
        </pc:spChg>
        <pc:spChg chg="add mod">
          <ac:chgData name="Anastasia Galvin" userId="2d39f159-777b-4bad-8899-bf8dfc77b0ad" providerId="ADAL" clId="{E1712264-7CB4-4D4C-B72F-F800DC59671A}" dt="2021-03-30T17:37:42.037" v="5430" actId="20577"/>
          <ac:spMkLst>
            <pc:docMk/>
            <pc:sldMk cId="3359372661" sldId="271"/>
            <ac:spMk id="6" creationId="{90BA454A-A614-45EB-907D-5587E4C63B6A}"/>
          </ac:spMkLst>
        </pc:spChg>
        <pc:graphicFrameChg chg="add mod">
          <ac:chgData name="Anastasia Galvin" userId="2d39f159-777b-4bad-8899-bf8dfc77b0ad" providerId="ADAL" clId="{E1712264-7CB4-4D4C-B72F-F800DC59671A}" dt="2021-03-30T17:34:50.331" v="5111"/>
          <ac:graphicFrameMkLst>
            <pc:docMk/>
            <pc:sldMk cId="3359372661" sldId="271"/>
            <ac:graphicFrameMk id="5" creationId="{2E42DB3C-0019-42D1-AC3B-B5F76BD1919C}"/>
          </ac:graphicFrameMkLst>
        </pc:graphicFrameChg>
      </pc:sldChg>
      <pc:sldChg chg="addSp modSp new mod ord modTransition setBg modNotesTx">
        <pc:chgData name="Anastasia Galvin" userId="2d39f159-777b-4bad-8899-bf8dfc77b0ad" providerId="ADAL" clId="{E1712264-7CB4-4D4C-B72F-F800DC59671A}" dt="2021-03-30T18:34:42.592" v="6200"/>
        <pc:sldMkLst>
          <pc:docMk/>
          <pc:sldMk cId="3093811607" sldId="272"/>
        </pc:sldMkLst>
        <pc:spChg chg="mod">
          <ac:chgData name="Anastasia Galvin" userId="2d39f159-777b-4bad-8899-bf8dfc77b0ad" providerId="ADAL" clId="{E1712264-7CB4-4D4C-B72F-F800DC59671A}" dt="2021-03-30T17:46:08.372" v="5923" actId="122"/>
          <ac:spMkLst>
            <pc:docMk/>
            <pc:sldMk cId="3093811607" sldId="272"/>
            <ac:spMk id="2" creationId="{4BA4F03E-C3BB-439E-8454-AC21D9322718}"/>
          </ac:spMkLst>
        </pc:spChg>
        <pc:spChg chg="mod">
          <ac:chgData name="Anastasia Galvin" userId="2d39f159-777b-4bad-8899-bf8dfc77b0ad" providerId="ADAL" clId="{E1712264-7CB4-4D4C-B72F-F800DC59671A}" dt="2021-03-30T17:46:26.610" v="5935" actId="27636"/>
          <ac:spMkLst>
            <pc:docMk/>
            <pc:sldMk cId="3093811607" sldId="272"/>
            <ac:spMk id="3" creationId="{BF856F45-92AA-45DC-9EDC-F58153D9C69A}"/>
          </ac:spMkLst>
        </pc:spChg>
        <pc:spChg chg="add mod">
          <ac:chgData name="Anastasia Galvin" userId="2d39f159-777b-4bad-8899-bf8dfc77b0ad" providerId="ADAL" clId="{E1712264-7CB4-4D4C-B72F-F800DC59671A}" dt="2021-03-30T17:45:57.163" v="5919" actId="2711"/>
          <ac:spMkLst>
            <pc:docMk/>
            <pc:sldMk cId="3093811607" sldId="272"/>
            <ac:spMk id="71" creationId="{5E39A796-BE83-48B1-B33F-35C4A32AAB57}"/>
          </ac:spMkLst>
        </pc:spChg>
        <pc:spChg chg="add mod">
          <ac:chgData name="Anastasia Galvin" userId="2d39f159-777b-4bad-8899-bf8dfc77b0ad" providerId="ADAL" clId="{E1712264-7CB4-4D4C-B72F-F800DC59671A}" dt="2021-03-30T17:45:57.163" v="5919" actId="2711"/>
          <ac:spMkLst>
            <pc:docMk/>
            <pc:sldMk cId="3093811607" sldId="272"/>
            <ac:spMk id="73" creationId="{72F84B47-E267-4194-8194-831DB7B5547F}"/>
          </ac:spMkLst>
        </pc:spChg>
        <pc:picChg chg="add mod">
          <ac:chgData name="Anastasia Galvin" userId="2d39f159-777b-4bad-8899-bf8dfc77b0ad" providerId="ADAL" clId="{E1712264-7CB4-4D4C-B72F-F800DC59671A}" dt="2021-03-30T17:45:57.163" v="5919" actId="2711"/>
          <ac:picMkLst>
            <pc:docMk/>
            <pc:sldMk cId="3093811607" sldId="272"/>
            <ac:picMk id="4098" creationId="{3A66FE11-C0D9-4DD5-A2FE-EF0626E6E4B9}"/>
          </ac:picMkLst>
        </pc:picChg>
      </pc:sldChg>
      <pc:sldChg chg="new del modNotesTx">
        <pc:chgData name="Anastasia Galvin" userId="2d39f159-777b-4bad-8899-bf8dfc77b0ad" providerId="ADAL" clId="{E1712264-7CB4-4D4C-B72F-F800DC59671A}" dt="2021-03-27T17:48:43.936" v="1100" actId="47"/>
        <pc:sldMkLst>
          <pc:docMk/>
          <pc:sldMk cId="4276859411" sldId="273"/>
        </pc:sldMkLst>
      </pc:sldChg>
      <pc:sldChg chg="addSp delSp modSp new mod modTransition setBg modClrScheme chgLayout modNotesTx">
        <pc:chgData name="Anastasia Galvin" userId="2d39f159-777b-4bad-8899-bf8dfc77b0ad" providerId="ADAL" clId="{E1712264-7CB4-4D4C-B72F-F800DC59671A}" dt="2021-03-30T18:34:42.592" v="6200"/>
        <pc:sldMkLst>
          <pc:docMk/>
          <pc:sldMk cId="1044983312" sldId="274"/>
        </pc:sldMkLst>
        <pc:spChg chg="del">
          <ac:chgData name="Anastasia Galvin" userId="2d39f159-777b-4bad-8899-bf8dfc77b0ad" providerId="ADAL" clId="{E1712264-7CB4-4D4C-B72F-F800DC59671A}" dt="2021-03-27T18:24:41.085" v="1786" actId="700"/>
          <ac:spMkLst>
            <pc:docMk/>
            <pc:sldMk cId="1044983312" sldId="274"/>
            <ac:spMk id="2" creationId="{5939004C-FBC4-47EF-955C-EE94C39227B7}"/>
          </ac:spMkLst>
        </pc:spChg>
        <pc:spChg chg="del">
          <ac:chgData name="Anastasia Galvin" userId="2d39f159-777b-4bad-8899-bf8dfc77b0ad" providerId="ADAL" clId="{E1712264-7CB4-4D4C-B72F-F800DC59671A}" dt="2021-03-27T18:24:41.085" v="1786" actId="700"/>
          <ac:spMkLst>
            <pc:docMk/>
            <pc:sldMk cId="1044983312" sldId="274"/>
            <ac:spMk id="3" creationId="{18950FD6-530F-4A37-B3CC-43C54D69823A}"/>
          </ac:spMkLst>
        </pc:spChg>
        <pc:spChg chg="add">
          <ac:chgData name="Anastasia Galvin" userId="2d39f159-777b-4bad-8899-bf8dfc77b0ad" providerId="ADAL" clId="{E1712264-7CB4-4D4C-B72F-F800DC59671A}" dt="2021-03-27T18:27:42.243" v="1792" actId="26606"/>
          <ac:spMkLst>
            <pc:docMk/>
            <pc:sldMk cId="1044983312" sldId="274"/>
            <ac:spMk id="77" creationId="{E6B869D4-1EEF-4B5F-AD70-79AACBAEE367}"/>
          </ac:spMkLst>
        </pc:spChg>
        <pc:picChg chg="add mod">
          <ac:chgData name="Anastasia Galvin" userId="2d39f159-777b-4bad-8899-bf8dfc77b0ad" providerId="ADAL" clId="{E1712264-7CB4-4D4C-B72F-F800DC59671A}" dt="2021-03-27T18:27:42.243" v="1792" actId="26606"/>
          <ac:picMkLst>
            <pc:docMk/>
            <pc:sldMk cId="1044983312" sldId="274"/>
            <ac:picMk id="6146" creationId="{4B17495D-4A6F-4B4F-A2AF-37733912CDB2}"/>
          </ac:picMkLst>
        </pc:picChg>
        <pc:picChg chg="add mod">
          <ac:chgData name="Anastasia Galvin" userId="2d39f159-777b-4bad-8899-bf8dfc77b0ad" providerId="ADAL" clId="{E1712264-7CB4-4D4C-B72F-F800DC59671A}" dt="2021-03-27T18:27:42.243" v="1792" actId="26606"/>
          <ac:picMkLst>
            <pc:docMk/>
            <pc:sldMk cId="1044983312" sldId="274"/>
            <ac:picMk id="6148" creationId="{53AD6D18-9B1E-48E3-AFE3-BA2DD6993A0A}"/>
          </ac:picMkLst>
        </pc:picChg>
        <pc:picChg chg="add mod ord">
          <ac:chgData name="Anastasia Galvin" userId="2d39f159-777b-4bad-8899-bf8dfc77b0ad" providerId="ADAL" clId="{E1712264-7CB4-4D4C-B72F-F800DC59671A}" dt="2021-03-27T18:28:02.298" v="1793" actId="27614"/>
          <ac:picMkLst>
            <pc:docMk/>
            <pc:sldMk cId="1044983312" sldId="274"/>
            <ac:picMk id="6150" creationId="{00614E9D-D103-461A-952D-740EAF59C553}"/>
          </ac:picMkLst>
        </pc:picChg>
        <pc:picChg chg="add mod">
          <ac:chgData name="Anastasia Galvin" userId="2d39f159-777b-4bad-8899-bf8dfc77b0ad" providerId="ADAL" clId="{E1712264-7CB4-4D4C-B72F-F800DC59671A}" dt="2021-03-27T18:27:42.243" v="1792" actId="26606"/>
          <ac:picMkLst>
            <pc:docMk/>
            <pc:sldMk cId="1044983312" sldId="274"/>
            <ac:picMk id="6152" creationId="{6A585105-C5CA-4500-BFFD-EDC458A41549}"/>
          </ac:picMkLst>
        </pc:picChg>
      </pc:sldChg>
      <pc:sldChg chg="new del modNotesTx">
        <pc:chgData name="Anastasia Galvin" userId="2d39f159-777b-4bad-8899-bf8dfc77b0ad" providerId="ADAL" clId="{E1712264-7CB4-4D4C-B72F-F800DC59671A}" dt="2021-03-27T17:50:11.385" v="1124" actId="47"/>
        <pc:sldMkLst>
          <pc:docMk/>
          <pc:sldMk cId="490387133" sldId="275"/>
        </pc:sldMkLst>
      </pc:sldChg>
      <pc:sldChg chg="addSp modSp new mod modTransition setBg modNotesTx">
        <pc:chgData name="Anastasia Galvin" userId="2d39f159-777b-4bad-8899-bf8dfc77b0ad" providerId="ADAL" clId="{E1712264-7CB4-4D4C-B72F-F800DC59671A}" dt="2021-03-30T18:34:42.592" v="6200"/>
        <pc:sldMkLst>
          <pc:docMk/>
          <pc:sldMk cId="4138432090" sldId="276"/>
        </pc:sldMkLst>
        <pc:spChg chg="mod">
          <ac:chgData name="Anastasia Galvin" userId="2d39f159-777b-4bad-8899-bf8dfc77b0ad" providerId="ADAL" clId="{E1712264-7CB4-4D4C-B72F-F800DC59671A}" dt="2021-03-30T17:51:20.562" v="6012" actId="122"/>
          <ac:spMkLst>
            <pc:docMk/>
            <pc:sldMk cId="4138432090" sldId="276"/>
            <ac:spMk id="2" creationId="{69BE1F20-6B67-427D-894A-A9FC8B18C5D3}"/>
          </ac:spMkLst>
        </pc:spChg>
        <pc:spChg chg="mod">
          <ac:chgData name="Anastasia Galvin" userId="2d39f159-777b-4bad-8899-bf8dfc77b0ad" providerId="ADAL" clId="{E1712264-7CB4-4D4C-B72F-F800DC59671A}" dt="2021-03-30T17:51:51.237" v="6039" actId="1036"/>
          <ac:spMkLst>
            <pc:docMk/>
            <pc:sldMk cId="4138432090" sldId="276"/>
            <ac:spMk id="3" creationId="{D72C27FF-78C8-4FFF-B0D6-C66D4D15DDBB}"/>
          </ac:spMkLst>
        </pc:spChg>
        <pc:spChg chg="add mod">
          <ac:chgData name="Anastasia Galvin" userId="2d39f159-777b-4bad-8899-bf8dfc77b0ad" providerId="ADAL" clId="{E1712264-7CB4-4D4C-B72F-F800DC59671A}" dt="2021-03-30T17:51:06.097" v="6005" actId="2711"/>
          <ac:spMkLst>
            <pc:docMk/>
            <pc:sldMk cId="4138432090" sldId="276"/>
            <ac:spMk id="71" creationId="{787900AF-3ED0-4C02-A309-3984EBBD202C}"/>
          </ac:spMkLst>
        </pc:spChg>
        <pc:spChg chg="add mod">
          <ac:chgData name="Anastasia Galvin" userId="2d39f159-777b-4bad-8899-bf8dfc77b0ad" providerId="ADAL" clId="{E1712264-7CB4-4D4C-B72F-F800DC59671A}" dt="2021-03-30T17:51:06.097" v="6005" actId="2711"/>
          <ac:spMkLst>
            <pc:docMk/>
            <pc:sldMk cId="4138432090" sldId="276"/>
            <ac:spMk id="73" creationId="{8DEDEE5C-3126-4336-A7D4-9277AF5A04B4}"/>
          </ac:spMkLst>
        </pc:spChg>
        <pc:picChg chg="add mod">
          <ac:chgData name="Anastasia Galvin" userId="2d39f159-777b-4bad-8899-bf8dfc77b0ad" providerId="ADAL" clId="{E1712264-7CB4-4D4C-B72F-F800DC59671A}" dt="2021-03-30T17:51:06.097" v="6005" actId="2711"/>
          <ac:picMkLst>
            <pc:docMk/>
            <pc:sldMk cId="4138432090" sldId="276"/>
            <ac:picMk id="7170" creationId="{5D17C3C0-76ED-4D2C-8759-A56290D09283}"/>
          </ac:picMkLst>
        </pc:picChg>
      </pc:sldChg>
      <pc:sldChg chg="addSp modSp new mod modTransition setBg modNotesTx">
        <pc:chgData name="Anastasia Galvin" userId="2d39f159-777b-4bad-8899-bf8dfc77b0ad" providerId="ADAL" clId="{E1712264-7CB4-4D4C-B72F-F800DC59671A}" dt="2021-03-30T18:34:42.592" v="6200"/>
        <pc:sldMkLst>
          <pc:docMk/>
          <pc:sldMk cId="1621773484" sldId="277"/>
        </pc:sldMkLst>
        <pc:spChg chg="mod">
          <ac:chgData name="Anastasia Galvin" userId="2d39f159-777b-4bad-8899-bf8dfc77b0ad" providerId="ADAL" clId="{E1712264-7CB4-4D4C-B72F-F800DC59671A}" dt="2021-03-30T17:56:11.132" v="6136" actId="1036"/>
          <ac:spMkLst>
            <pc:docMk/>
            <pc:sldMk cId="1621773484" sldId="277"/>
            <ac:spMk id="2" creationId="{3627922E-747D-40B8-B3E8-A26411FD5D86}"/>
          </ac:spMkLst>
        </pc:spChg>
        <pc:spChg chg="mod ord">
          <ac:chgData name="Anastasia Galvin" userId="2d39f159-777b-4bad-8899-bf8dfc77b0ad" providerId="ADAL" clId="{E1712264-7CB4-4D4C-B72F-F800DC59671A}" dt="2021-03-30T17:57:10.432" v="6172" actId="948"/>
          <ac:spMkLst>
            <pc:docMk/>
            <pc:sldMk cId="1621773484" sldId="277"/>
            <ac:spMk id="3" creationId="{AD4846C2-B090-4C5B-80BA-9760398E7D1D}"/>
          </ac:spMkLst>
        </pc:spChg>
        <pc:spChg chg="add mod">
          <ac:chgData name="Anastasia Galvin" userId="2d39f159-777b-4bad-8899-bf8dfc77b0ad" providerId="ADAL" clId="{E1712264-7CB4-4D4C-B72F-F800DC59671A}" dt="2021-03-30T17:55:58.785" v="6106" actId="2711"/>
          <ac:spMkLst>
            <pc:docMk/>
            <pc:sldMk cId="1621773484" sldId="277"/>
            <ac:spMk id="71" creationId="{BFCBA134-9932-4625-92F2-ADE52ACE1BD6}"/>
          </ac:spMkLst>
        </pc:spChg>
        <pc:spChg chg="add mod">
          <ac:chgData name="Anastasia Galvin" userId="2d39f159-777b-4bad-8899-bf8dfc77b0ad" providerId="ADAL" clId="{E1712264-7CB4-4D4C-B72F-F800DC59671A}" dt="2021-03-30T17:55:58.785" v="6106" actId="2711"/>
          <ac:spMkLst>
            <pc:docMk/>
            <pc:sldMk cId="1621773484" sldId="277"/>
            <ac:spMk id="73" creationId="{78B28E4E-0110-46E1-92BB-3DB2BAA5E975}"/>
          </ac:spMkLst>
        </pc:spChg>
        <pc:spChg chg="add mod">
          <ac:chgData name="Anastasia Galvin" userId="2d39f159-777b-4bad-8899-bf8dfc77b0ad" providerId="ADAL" clId="{E1712264-7CB4-4D4C-B72F-F800DC59671A}" dt="2021-03-30T17:55:58.785" v="6106" actId="2711"/>
          <ac:spMkLst>
            <pc:docMk/>
            <pc:sldMk cId="1621773484" sldId="277"/>
            <ac:spMk id="75" creationId="{048EB4C9-ACAF-4CCA-BA6E-9314431923B2}"/>
          </ac:spMkLst>
        </pc:spChg>
        <pc:spChg chg="add mod">
          <ac:chgData name="Anastasia Galvin" userId="2d39f159-777b-4bad-8899-bf8dfc77b0ad" providerId="ADAL" clId="{E1712264-7CB4-4D4C-B72F-F800DC59671A}" dt="2021-03-30T17:55:58.785" v="6106" actId="2711"/>
          <ac:spMkLst>
            <pc:docMk/>
            <pc:sldMk cId="1621773484" sldId="277"/>
            <ac:spMk id="77" creationId="{A63313B7-3007-48A7-BE97-9A74C1121EF2}"/>
          </ac:spMkLst>
        </pc:spChg>
        <pc:spChg chg="add mod">
          <ac:chgData name="Anastasia Galvin" userId="2d39f159-777b-4bad-8899-bf8dfc77b0ad" providerId="ADAL" clId="{E1712264-7CB4-4D4C-B72F-F800DC59671A}" dt="2021-03-30T17:55:58.785" v="6106" actId="2711"/>
          <ac:spMkLst>
            <pc:docMk/>
            <pc:sldMk cId="1621773484" sldId="277"/>
            <ac:spMk id="79" creationId="{3FD46A31-BFB8-4D6E-8A49-A2DC0DEDACBB}"/>
          </ac:spMkLst>
        </pc:spChg>
        <pc:picChg chg="add mod">
          <ac:chgData name="Anastasia Galvin" userId="2d39f159-777b-4bad-8899-bf8dfc77b0ad" providerId="ADAL" clId="{E1712264-7CB4-4D4C-B72F-F800DC59671A}" dt="2021-03-30T17:55:58.785" v="6106" actId="2711"/>
          <ac:picMkLst>
            <pc:docMk/>
            <pc:sldMk cId="1621773484" sldId="277"/>
            <ac:picMk id="8194" creationId="{07B2B21A-2E2D-4E03-A30A-8D61E188BDA8}"/>
          </ac:picMkLst>
        </pc:picChg>
      </pc:sldChg>
      <pc:sldChg chg="new del modNotesTx">
        <pc:chgData name="Anastasia Galvin" userId="2d39f159-777b-4bad-8899-bf8dfc77b0ad" providerId="ADAL" clId="{E1712264-7CB4-4D4C-B72F-F800DC59671A}" dt="2021-03-27T17:23:14.330" v="504" actId="2696"/>
        <pc:sldMkLst>
          <pc:docMk/>
          <pc:sldMk cId="793948223" sldId="278"/>
        </pc:sldMkLst>
      </pc:sldChg>
      <pc:sldChg chg="addSp delSp modSp add mod modTransition setBg modNotesTx">
        <pc:chgData name="Anastasia Galvin" userId="2d39f159-777b-4bad-8899-bf8dfc77b0ad" providerId="ADAL" clId="{E1712264-7CB4-4D4C-B72F-F800DC59671A}" dt="2021-03-30T18:34:42.592" v="6200"/>
        <pc:sldMkLst>
          <pc:docMk/>
          <pc:sldMk cId="3927003567" sldId="278"/>
        </pc:sldMkLst>
        <pc:spChg chg="mod ord">
          <ac:chgData name="Anastasia Galvin" userId="2d39f159-777b-4bad-8899-bf8dfc77b0ad" providerId="ADAL" clId="{E1712264-7CB4-4D4C-B72F-F800DC59671A}" dt="2021-03-28T18:19:10.384" v="2346" actId="1076"/>
          <ac:spMkLst>
            <pc:docMk/>
            <pc:sldMk cId="3927003567" sldId="278"/>
            <ac:spMk id="2" creationId="{929EF680-3AB5-4BD4-9276-E19BA8CA6BA5}"/>
          </ac:spMkLst>
        </pc:spChg>
        <pc:spChg chg="mod ord">
          <ac:chgData name="Anastasia Galvin" userId="2d39f159-777b-4bad-8899-bf8dfc77b0ad" providerId="ADAL" clId="{E1712264-7CB4-4D4C-B72F-F800DC59671A}" dt="2021-03-28T18:19:14.250" v="2351" actId="1035"/>
          <ac:spMkLst>
            <pc:docMk/>
            <pc:sldMk cId="3927003567" sldId="278"/>
            <ac:spMk id="3" creationId="{E5B2E20E-B0B7-4417-BB56-EBFBF876CE55}"/>
          </ac:spMkLst>
        </pc:spChg>
        <pc:spChg chg="add del">
          <ac:chgData name="Anastasia Galvin" userId="2d39f159-777b-4bad-8899-bf8dfc77b0ad" providerId="ADAL" clId="{E1712264-7CB4-4D4C-B72F-F800DC59671A}" dt="2021-03-28T18:16:17.746" v="2300" actId="22"/>
          <ac:spMkLst>
            <pc:docMk/>
            <pc:sldMk cId="3927003567" sldId="278"/>
            <ac:spMk id="5" creationId="{9FD86260-6605-4D9E-8E26-2952E0DAF205}"/>
          </ac:spMkLst>
        </pc:spChg>
        <pc:spChg chg="add mod">
          <ac:chgData name="Anastasia Galvin" userId="2d39f159-777b-4bad-8899-bf8dfc77b0ad" providerId="ADAL" clId="{E1712264-7CB4-4D4C-B72F-F800DC59671A}" dt="2021-03-28T18:18:09.679" v="2314" actId="2711"/>
          <ac:spMkLst>
            <pc:docMk/>
            <pc:sldMk cId="3927003567" sldId="278"/>
            <ac:spMk id="71" creationId="{04C21BAE-6866-4C7A-A7EC-C1B2E572D5BE}"/>
          </ac:spMkLst>
        </pc:spChg>
        <pc:spChg chg="add mod">
          <ac:chgData name="Anastasia Galvin" userId="2d39f159-777b-4bad-8899-bf8dfc77b0ad" providerId="ADAL" clId="{E1712264-7CB4-4D4C-B72F-F800DC59671A}" dt="2021-03-28T18:18:09.679" v="2314" actId="2711"/>
          <ac:spMkLst>
            <pc:docMk/>
            <pc:sldMk cId="3927003567" sldId="278"/>
            <ac:spMk id="73" creationId="{7E7D0C94-08B4-48AE-8813-CC4D60294F42}"/>
          </ac:spMkLst>
        </pc:spChg>
        <pc:spChg chg="add mod">
          <ac:chgData name="Anastasia Galvin" userId="2d39f159-777b-4bad-8899-bf8dfc77b0ad" providerId="ADAL" clId="{E1712264-7CB4-4D4C-B72F-F800DC59671A}" dt="2021-03-28T18:18:09.679" v="2314" actId="2711"/>
          <ac:spMkLst>
            <pc:docMk/>
            <pc:sldMk cId="3927003567" sldId="278"/>
            <ac:spMk id="75" creationId="{DD0D366F-455D-4298-97E9-89785ADAEC06}"/>
          </ac:spMkLst>
        </pc:spChg>
        <pc:spChg chg="add mod">
          <ac:chgData name="Anastasia Galvin" userId="2d39f159-777b-4bad-8899-bf8dfc77b0ad" providerId="ADAL" clId="{E1712264-7CB4-4D4C-B72F-F800DC59671A}" dt="2021-03-28T18:18:09.679" v="2314" actId="2711"/>
          <ac:spMkLst>
            <pc:docMk/>
            <pc:sldMk cId="3927003567" sldId="278"/>
            <ac:spMk id="77" creationId="{F0C518C2-0AA4-470C-87B9-9CBF428FBA25}"/>
          </ac:spMkLst>
        </pc:spChg>
        <pc:picChg chg="add del mod">
          <ac:chgData name="Anastasia Galvin" userId="2d39f159-777b-4bad-8899-bf8dfc77b0ad" providerId="ADAL" clId="{E1712264-7CB4-4D4C-B72F-F800DC59671A}" dt="2021-03-28T18:17:30.640" v="2303" actId="478"/>
          <ac:picMkLst>
            <pc:docMk/>
            <pc:sldMk cId="3927003567" sldId="278"/>
            <ac:picMk id="1026" creationId="{970002B8-2519-468E-83E5-4F3007BA2AAE}"/>
          </ac:picMkLst>
        </pc:picChg>
        <pc:picChg chg="add mod">
          <ac:chgData name="Anastasia Galvin" userId="2d39f159-777b-4bad-8899-bf8dfc77b0ad" providerId="ADAL" clId="{E1712264-7CB4-4D4C-B72F-F800DC59671A}" dt="2021-03-28T18:18:23.826" v="2327" actId="1076"/>
          <ac:picMkLst>
            <pc:docMk/>
            <pc:sldMk cId="3927003567" sldId="278"/>
            <ac:picMk id="1028" creationId="{F9BB3EF8-81DC-4A83-9EA2-B43879EFC64C}"/>
          </ac:picMkLst>
        </pc:picChg>
      </pc:sldChg>
      <pc:sldChg chg="addSp delSp modSp new mod modTransition setBg modClrScheme setClrOvrMap chgLayout modNotesTx">
        <pc:chgData name="Anastasia Galvin" userId="2d39f159-777b-4bad-8899-bf8dfc77b0ad" providerId="ADAL" clId="{E1712264-7CB4-4D4C-B72F-F800DC59671A}" dt="2021-03-30T18:34:42.592" v="6200"/>
        <pc:sldMkLst>
          <pc:docMk/>
          <pc:sldMk cId="1876284070" sldId="279"/>
        </pc:sldMkLst>
        <pc:spChg chg="del">
          <ac:chgData name="Anastasia Galvin" userId="2d39f159-777b-4bad-8899-bf8dfc77b0ad" providerId="ADAL" clId="{E1712264-7CB4-4D4C-B72F-F800DC59671A}" dt="2021-03-27T18:23:38.184" v="1778" actId="700"/>
          <ac:spMkLst>
            <pc:docMk/>
            <pc:sldMk cId="1876284070" sldId="279"/>
            <ac:spMk id="2" creationId="{A950FA5D-EEAC-4D50-9146-C8BDB412B3FC}"/>
          </ac:spMkLst>
        </pc:spChg>
        <pc:spChg chg="del">
          <ac:chgData name="Anastasia Galvin" userId="2d39f159-777b-4bad-8899-bf8dfc77b0ad" providerId="ADAL" clId="{E1712264-7CB4-4D4C-B72F-F800DC59671A}" dt="2021-03-27T18:23:38.184" v="1778" actId="700"/>
          <ac:spMkLst>
            <pc:docMk/>
            <pc:sldMk cId="1876284070" sldId="279"/>
            <ac:spMk id="3" creationId="{138A3B04-F839-4FEC-81FE-528751D5ADF2}"/>
          </ac:spMkLst>
        </pc:spChg>
        <pc:spChg chg="add del">
          <ac:chgData name="Anastasia Galvin" userId="2d39f159-777b-4bad-8899-bf8dfc77b0ad" providerId="ADAL" clId="{E1712264-7CB4-4D4C-B72F-F800DC59671A}" dt="2021-03-27T18:24:30.674" v="1785" actId="26606"/>
          <ac:spMkLst>
            <pc:docMk/>
            <pc:sldMk cId="1876284070" sldId="279"/>
            <ac:spMk id="71" creationId="{76C9B752-504F-4803-92CD-5373B8220C2C}"/>
          </ac:spMkLst>
        </pc:spChg>
        <pc:spChg chg="add del">
          <ac:chgData name="Anastasia Galvin" userId="2d39f159-777b-4bad-8899-bf8dfc77b0ad" providerId="ADAL" clId="{E1712264-7CB4-4D4C-B72F-F800DC59671A}" dt="2021-03-27T18:24:30.674" v="1785" actId="26606"/>
          <ac:spMkLst>
            <pc:docMk/>
            <pc:sldMk cId="1876284070" sldId="279"/>
            <ac:spMk id="73" creationId="{A5C2A117-93B7-4C54-9DCE-BDD4A5A05B6D}"/>
          </ac:spMkLst>
        </pc:spChg>
        <pc:spChg chg="add del">
          <ac:chgData name="Anastasia Galvin" userId="2d39f159-777b-4bad-8899-bf8dfc77b0ad" providerId="ADAL" clId="{E1712264-7CB4-4D4C-B72F-F800DC59671A}" dt="2021-03-27T18:24:30.674" v="1785" actId="26606"/>
          <ac:spMkLst>
            <pc:docMk/>
            <pc:sldMk cId="1876284070" sldId="279"/>
            <ac:spMk id="75" creationId="{C262B97F-B393-4C41-A3C9-DD240F982861}"/>
          </ac:spMkLst>
        </pc:spChg>
        <pc:spChg chg="add del">
          <ac:chgData name="Anastasia Galvin" userId="2d39f159-777b-4bad-8899-bf8dfc77b0ad" providerId="ADAL" clId="{E1712264-7CB4-4D4C-B72F-F800DC59671A}" dt="2021-03-27T18:24:30.674" v="1784" actId="26606"/>
          <ac:spMkLst>
            <pc:docMk/>
            <pc:sldMk cId="1876284070" sldId="279"/>
            <ac:spMk id="135" creationId="{E559D998-AB6C-46E1-B394-118E9A1E2D62}"/>
          </ac:spMkLst>
        </pc:spChg>
        <pc:picChg chg="add mod">
          <ac:chgData name="Anastasia Galvin" userId="2d39f159-777b-4bad-8899-bf8dfc77b0ad" providerId="ADAL" clId="{E1712264-7CB4-4D4C-B72F-F800DC59671A}" dt="2021-03-27T18:24:30.674" v="1785" actId="26606"/>
          <ac:picMkLst>
            <pc:docMk/>
            <pc:sldMk cId="1876284070" sldId="279"/>
            <ac:picMk id="4098" creationId="{CAB51981-BDA2-4DAF-B626-C524E970FECD}"/>
          </ac:picMkLst>
        </pc:picChg>
      </pc:sldChg>
      <pc:sldChg chg="addSp delSp modSp new mod modTransition modClrScheme chgLayout">
        <pc:chgData name="Anastasia Galvin" userId="2d39f159-777b-4bad-8899-bf8dfc77b0ad" providerId="ADAL" clId="{E1712264-7CB4-4D4C-B72F-F800DC59671A}" dt="2021-03-30T18:34:42.592" v="6200"/>
        <pc:sldMkLst>
          <pc:docMk/>
          <pc:sldMk cId="3251386949" sldId="280"/>
        </pc:sldMkLst>
        <pc:spChg chg="del">
          <ac:chgData name="Anastasia Galvin" userId="2d39f159-777b-4bad-8899-bf8dfc77b0ad" providerId="ADAL" clId="{E1712264-7CB4-4D4C-B72F-F800DC59671A}" dt="2021-03-27T18:16:50.075" v="1741" actId="700"/>
          <ac:spMkLst>
            <pc:docMk/>
            <pc:sldMk cId="3251386949" sldId="280"/>
            <ac:spMk id="2" creationId="{BCE18B68-FBB8-4FF3-92CA-42C9F1CB4FF7}"/>
          </ac:spMkLst>
        </pc:spChg>
        <pc:spChg chg="del">
          <ac:chgData name="Anastasia Galvin" userId="2d39f159-777b-4bad-8899-bf8dfc77b0ad" providerId="ADAL" clId="{E1712264-7CB4-4D4C-B72F-F800DC59671A}" dt="2021-03-27T18:16:50.075" v="1741" actId="700"/>
          <ac:spMkLst>
            <pc:docMk/>
            <pc:sldMk cId="3251386949" sldId="280"/>
            <ac:spMk id="3" creationId="{56445048-D5BF-417A-9E33-70907CBFE436}"/>
          </ac:spMkLst>
        </pc:spChg>
        <pc:spChg chg="add mod">
          <ac:chgData name="Anastasia Galvin" userId="2d39f159-777b-4bad-8899-bf8dfc77b0ad" providerId="ADAL" clId="{E1712264-7CB4-4D4C-B72F-F800DC59671A}" dt="2021-03-27T18:17:30.505" v="1761" actId="14100"/>
          <ac:spMkLst>
            <pc:docMk/>
            <pc:sldMk cId="3251386949" sldId="280"/>
            <ac:spMk id="7" creationId="{32B79E60-F28F-4FC2-B849-9D7C0785B9CD}"/>
          </ac:spMkLst>
        </pc:spChg>
        <pc:graphicFrameChg chg="add mod modGraphic">
          <ac:chgData name="Anastasia Galvin" userId="2d39f159-777b-4bad-8899-bf8dfc77b0ad" providerId="ADAL" clId="{E1712264-7CB4-4D4C-B72F-F800DC59671A}" dt="2021-03-27T18:18:33.407" v="1777" actId="2062"/>
          <ac:graphicFrameMkLst>
            <pc:docMk/>
            <pc:sldMk cId="3251386949" sldId="280"/>
            <ac:graphicFrameMk id="4" creationId="{B2128269-FD8E-4B11-BB39-5459FC4378BD}"/>
          </ac:graphicFrameMkLst>
        </pc:graphicFrameChg>
        <pc:picChg chg="add mod">
          <ac:chgData name="Anastasia Galvin" userId="2d39f159-777b-4bad-8899-bf8dfc77b0ad" providerId="ADAL" clId="{E1712264-7CB4-4D4C-B72F-F800DC59671A}" dt="2021-03-27T18:17:14.186" v="1747" actId="14100"/>
          <ac:picMkLst>
            <pc:docMk/>
            <pc:sldMk cId="3251386949" sldId="280"/>
            <ac:picMk id="6" creationId="{BC68DC1F-5875-4191-8425-75F19B7BBAF3}"/>
          </ac:picMkLst>
        </pc:picChg>
      </pc:sldChg>
      <pc:sldChg chg="addSp modSp new mod modTransition modAnim">
        <pc:chgData name="Anastasia Galvin" userId="2d39f159-777b-4bad-8899-bf8dfc77b0ad" providerId="ADAL" clId="{E1712264-7CB4-4D4C-B72F-F800DC59671A}" dt="2021-03-30T18:34:42.592" v="6200"/>
        <pc:sldMkLst>
          <pc:docMk/>
          <pc:sldMk cId="503404587" sldId="281"/>
        </pc:sldMkLst>
        <pc:picChg chg="add mod">
          <ac:chgData name="Anastasia Galvin" userId="2d39f159-777b-4bad-8899-bf8dfc77b0ad" providerId="ADAL" clId="{E1712264-7CB4-4D4C-B72F-F800DC59671A}" dt="2021-03-30T18:30:45.370" v="6177" actId="1076"/>
          <ac:picMkLst>
            <pc:docMk/>
            <pc:sldMk cId="503404587" sldId="281"/>
            <ac:picMk id="2" creationId="{E6BF2C90-FDD6-4B07-9296-C97D2CB0BBD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6221E-EAF9-40FD-9304-26A9C7768075}" type="datetimeFigureOut">
              <a:rPr lang="en-GB" smtClean="0"/>
              <a:t>30/03/2021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73DED-C36F-417B-88DC-8BD353F37BE8}" type="slidenum">
              <a:rPr lang="en-GB" smtClean="0"/>
              <a:t>‹#›</a:t>
            </a:fld>
            <a:endParaRPr lang="en-GB"/>
          </a:p>
        </p:txBody>
      </p:sp>
    </p:spTree>
    <p:extLst>
      <p:ext uri="{BB962C8B-B14F-4D97-AF65-F5344CB8AC3E}">
        <p14:creationId xmlns:p14="http://schemas.microsoft.com/office/powerpoint/2010/main" val="3538419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D2C73DED-C36F-417B-88DC-8BD353F37BE8}" type="slidenum">
              <a:rPr lang="en-GB" smtClean="0"/>
              <a:t>1</a:t>
            </a:fld>
            <a:endParaRPr lang="en-GB"/>
          </a:p>
        </p:txBody>
      </p:sp>
    </p:spTree>
    <p:extLst>
      <p:ext uri="{BB962C8B-B14F-4D97-AF65-F5344CB8AC3E}">
        <p14:creationId xmlns:p14="http://schemas.microsoft.com/office/powerpoint/2010/main" val="175298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2C73DED-C36F-417B-88DC-8BD353F37BE8}" type="slidenum">
              <a:rPr lang="en-GB" smtClean="0"/>
              <a:t>11</a:t>
            </a:fld>
            <a:endParaRPr lang="en-GB"/>
          </a:p>
        </p:txBody>
      </p:sp>
    </p:spTree>
    <p:extLst>
      <p:ext uri="{BB962C8B-B14F-4D97-AF65-F5344CB8AC3E}">
        <p14:creationId xmlns:p14="http://schemas.microsoft.com/office/powerpoint/2010/main" val="3727806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C73DED-C36F-417B-88DC-8BD353F37BE8}" type="slidenum">
              <a:rPr lang="en-GB" smtClean="0"/>
              <a:t>12</a:t>
            </a:fld>
            <a:endParaRPr lang="en-GB"/>
          </a:p>
        </p:txBody>
      </p:sp>
    </p:spTree>
    <p:extLst>
      <p:ext uri="{BB962C8B-B14F-4D97-AF65-F5344CB8AC3E}">
        <p14:creationId xmlns:p14="http://schemas.microsoft.com/office/powerpoint/2010/main" val="2616722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D2C73DED-C36F-417B-88DC-8BD353F37BE8}" type="slidenum">
              <a:rPr lang="en-GB" smtClean="0"/>
              <a:t>13</a:t>
            </a:fld>
            <a:endParaRPr lang="en-GB"/>
          </a:p>
        </p:txBody>
      </p:sp>
    </p:spTree>
    <p:extLst>
      <p:ext uri="{BB962C8B-B14F-4D97-AF65-F5344CB8AC3E}">
        <p14:creationId xmlns:p14="http://schemas.microsoft.com/office/powerpoint/2010/main" val="459871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D2C73DED-C36F-417B-88DC-8BD353F37BE8}" type="slidenum">
              <a:rPr lang="en-GB" smtClean="0"/>
              <a:t>14</a:t>
            </a:fld>
            <a:endParaRPr lang="en-GB"/>
          </a:p>
        </p:txBody>
      </p:sp>
    </p:spTree>
    <p:extLst>
      <p:ext uri="{BB962C8B-B14F-4D97-AF65-F5344CB8AC3E}">
        <p14:creationId xmlns:p14="http://schemas.microsoft.com/office/powerpoint/2010/main" val="2899049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150" marR="5080" indent="-171450">
              <a:lnSpc>
                <a:spcPct val="90000"/>
              </a:lnSpc>
              <a:buClr>
                <a:srgbClr val="71A276"/>
              </a:buClr>
              <a:buSzPct val="84000"/>
              <a:buFont typeface="Arial" panose="020B0604020202020204" pitchFamily="34" charset="0"/>
              <a:buChar char="•"/>
              <a:tabLst>
                <a:tab pos="287020" algn="l"/>
              </a:tabLst>
            </a:pPr>
            <a:endParaRPr lang="en-US" sz="1100" dirty="0">
              <a:latin typeface="+mn-lt"/>
              <a:cs typeface="Georgia"/>
            </a:endParaRPr>
          </a:p>
        </p:txBody>
      </p:sp>
      <p:sp>
        <p:nvSpPr>
          <p:cNvPr id="4" name="Slide Number Placeholder 3"/>
          <p:cNvSpPr>
            <a:spLocks noGrp="1"/>
          </p:cNvSpPr>
          <p:nvPr>
            <p:ph type="sldNum" sz="quarter" idx="5"/>
          </p:nvPr>
        </p:nvSpPr>
        <p:spPr/>
        <p:txBody>
          <a:bodyPr/>
          <a:lstStyle/>
          <a:p>
            <a:fld id="{D2C73DED-C36F-417B-88DC-8BD353F37BE8}" type="slidenum">
              <a:rPr lang="en-GB" smtClean="0"/>
              <a:t>15</a:t>
            </a:fld>
            <a:endParaRPr lang="en-GB"/>
          </a:p>
        </p:txBody>
      </p:sp>
    </p:spTree>
    <p:extLst>
      <p:ext uri="{BB962C8B-B14F-4D97-AF65-F5344CB8AC3E}">
        <p14:creationId xmlns:p14="http://schemas.microsoft.com/office/powerpoint/2010/main" val="2781023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D2C73DED-C36F-417B-88DC-8BD353F37BE8}" type="slidenum">
              <a:rPr lang="en-GB" smtClean="0"/>
              <a:t>16</a:t>
            </a:fld>
            <a:endParaRPr lang="en-GB"/>
          </a:p>
        </p:txBody>
      </p:sp>
    </p:spTree>
    <p:extLst>
      <p:ext uri="{BB962C8B-B14F-4D97-AF65-F5344CB8AC3E}">
        <p14:creationId xmlns:p14="http://schemas.microsoft.com/office/powerpoint/2010/main" val="786219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mn-lt"/>
            </a:endParaRPr>
          </a:p>
        </p:txBody>
      </p:sp>
      <p:sp>
        <p:nvSpPr>
          <p:cNvPr id="4" name="Slide Number Placeholder 3"/>
          <p:cNvSpPr>
            <a:spLocks noGrp="1"/>
          </p:cNvSpPr>
          <p:nvPr>
            <p:ph type="sldNum" sz="quarter" idx="5"/>
          </p:nvPr>
        </p:nvSpPr>
        <p:spPr/>
        <p:txBody>
          <a:bodyPr/>
          <a:lstStyle/>
          <a:p>
            <a:fld id="{D2C73DED-C36F-417B-88DC-8BD353F37BE8}" type="slidenum">
              <a:rPr lang="en-GB" smtClean="0"/>
              <a:t>17</a:t>
            </a:fld>
            <a:endParaRPr lang="en-GB"/>
          </a:p>
        </p:txBody>
      </p:sp>
    </p:spTree>
    <p:extLst>
      <p:ext uri="{BB962C8B-B14F-4D97-AF65-F5344CB8AC3E}">
        <p14:creationId xmlns:p14="http://schemas.microsoft.com/office/powerpoint/2010/main" val="1668183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150" indent="-171450">
              <a:lnSpc>
                <a:spcPct val="100000"/>
              </a:lnSpc>
              <a:buClr>
                <a:srgbClr val="71A276"/>
              </a:buClr>
              <a:buSzPct val="85000"/>
              <a:buFont typeface="Arial" panose="020B0604020202020204" pitchFamily="34" charset="0"/>
              <a:buChar char="•"/>
              <a:tabLst>
                <a:tab pos="286385" algn="l"/>
                <a:tab pos="287020" algn="l"/>
              </a:tabLst>
            </a:pPr>
            <a:endParaRPr lang="en-GB" sz="1100" dirty="0">
              <a:latin typeface="+mn-lt"/>
              <a:cs typeface="Georgia"/>
            </a:endParaRPr>
          </a:p>
        </p:txBody>
      </p:sp>
      <p:sp>
        <p:nvSpPr>
          <p:cNvPr id="4" name="Slide Number Placeholder 3"/>
          <p:cNvSpPr>
            <a:spLocks noGrp="1"/>
          </p:cNvSpPr>
          <p:nvPr>
            <p:ph type="sldNum" sz="quarter" idx="5"/>
          </p:nvPr>
        </p:nvSpPr>
        <p:spPr/>
        <p:txBody>
          <a:bodyPr/>
          <a:lstStyle/>
          <a:p>
            <a:fld id="{D2C73DED-C36F-417B-88DC-8BD353F37BE8}" type="slidenum">
              <a:rPr lang="en-GB" smtClean="0"/>
              <a:t>18</a:t>
            </a:fld>
            <a:endParaRPr lang="en-GB"/>
          </a:p>
        </p:txBody>
      </p:sp>
    </p:spTree>
    <p:extLst>
      <p:ext uri="{BB962C8B-B14F-4D97-AF65-F5344CB8AC3E}">
        <p14:creationId xmlns:p14="http://schemas.microsoft.com/office/powerpoint/2010/main" val="1150179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150" marR="66675" indent="-171450">
              <a:spcBef>
                <a:spcPts val="484"/>
              </a:spcBef>
              <a:buClr>
                <a:srgbClr val="71A276"/>
              </a:buClr>
              <a:buSzPct val="83333"/>
              <a:buFont typeface="Arial" panose="020B0604020202020204" pitchFamily="34" charset="0"/>
              <a:buChar char="•"/>
              <a:tabLst>
                <a:tab pos="286385" algn="l"/>
                <a:tab pos="287020" algn="l"/>
                <a:tab pos="6446520" algn="l"/>
              </a:tabLst>
            </a:pPr>
            <a:endParaRPr lang="en-US" sz="1100" dirty="0">
              <a:latin typeface="+mn-lt"/>
              <a:cs typeface="Georgia"/>
            </a:endParaRPr>
          </a:p>
        </p:txBody>
      </p:sp>
      <p:sp>
        <p:nvSpPr>
          <p:cNvPr id="4" name="Slide Number Placeholder 3"/>
          <p:cNvSpPr>
            <a:spLocks noGrp="1"/>
          </p:cNvSpPr>
          <p:nvPr>
            <p:ph type="sldNum" sz="quarter" idx="5"/>
          </p:nvPr>
        </p:nvSpPr>
        <p:spPr/>
        <p:txBody>
          <a:bodyPr/>
          <a:lstStyle/>
          <a:p>
            <a:fld id="{D2C73DED-C36F-417B-88DC-8BD353F37BE8}" type="slidenum">
              <a:rPr lang="en-GB" smtClean="0"/>
              <a:t>19</a:t>
            </a:fld>
            <a:endParaRPr lang="en-GB"/>
          </a:p>
        </p:txBody>
      </p:sp>
    </p:spTree>
    <p:extLst>
      <p:ext uri="{BB962C8B-B14F-4D97-AF65-F5344CB8AC3E}">
        <p14:creationId xmlns:p14="http://schemas.microsoft.com/office/powerpoint/2010/main" val="124728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mn-lt"/>
            </a:endParaRPr>
          </a:p>
        </p:txBody>
      </p:sp>
      <p:sp>
        <p:nvSpPr>
          <p:cNvPr id="4" name="Slide Number Placeholder 3"/>
          <p:cNvSpPr>
            <a:spLocks noGrp="1"/>
          </p:cNvSpPr>
          <p:nvPr>
            <p:ph type="sldNum" sz="quarter" idx="5"/>
          </p:nvPr>
        </p:nvSpPr>
        <p:spPr/>
        <p:txBody>
          <a:bodyPr/>
          <a:lstStyle/>
          <a:p>
            <a:fld id="{D2C73DED-C36F-417B-88DC-8BD353F37BE8}" type="slidenum">
              <a:rPr lang="en-GB" smtClean="0"/>
              <a:t>20</a:t>
            </a:fld>
            <a:endParaRPr lang="en-GB"/>
          </a:p>
        </p:txBody>
      </p:sp>
    </p:spTree>
    <p:extLst>
      <p:ext uri="{BB962C8B-B14F-4D97-AF65-F5344CB8AC3E}">
        <p14:creationId xmlns:p14="http://schemas.microsoft.com/office/powerpoint/2010/main" val="34515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D2C73DED-C36F-417B-88DC-8BD353F37BE8}" type="slidenum">
              <a:rPr lang="en-GB" smtClean="0"/>
              <a:t>3</a:t>
            </a:fld>
            <a:endParaRPr lang="en-GB"/>
          </a:p>
        </p:txBody>
      </p:sp>
    </p:spTree>
    <p:extLst>
      <p:ext uri="{BB962C8B-B14F-4D97-AF65-F5344CB8AC3E}">
        <p14:creationId xmlns:p14="http://schemas.microsoft.com/office/powerpoint/2010/main" val="1191852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D2C73DED-C36F-417B-88DC-8BD353F37BE8}" type="slidenum">
              <a:rPr lang="en-GB" smtClean="0"/>
              <a:t>21</a:t>
            </a:fld>
            <a:endParaRPr lang="en-GB"/>
          </a:p>
        </p:txBody>
      </p:sp>
    </p:spTree>
    <p:extLst>
      <p:ext uri="{BB962C8B-B14F-4D97-AF65-F5344CB8AC3E}">
        <p14:creationId xmlns:p14="http://schemas.microsoft.com/office/powerpoint/2010/main" val="954874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150" marR="256540" indent="-171450">
              <a:lnSpc>
                <a:spcPct val="90000"/>
              </a:lnSpc>
              <a:buClr>
                <a:srgbClr val="71A276"/>
              </a:buClr>
              <a:buSzPct val="85185"/>
              <a:buFont typeface="Arial" panose="020B0604020202020204" pitchFamily="34" charset="0"/>
              <a:buChar char="•"/>
              <a:tabLst>
                <a:tab pos="287020" algn="l"/>
              </a:tabLst>
            </a:pPr>
            <a:endParaRPr lang="en-GB" sz="1100" dirty="0">
              <a:latin typeface="+mn-lt"/>
              <a:cs typeface="Georgia"/>
            </a:endParaRPr>
          </a:p>
        </p:txBody>
      </p:sp>
      <p:sp>
        <p:nvSpPr>
          <p:cNvPr id="4" name="Slide Number Placeholder 3"/>
          <p:cNvSpPr>
            <a:spLocks noGrp="1"/>
          </p:cNvSpPr>
          <p:nvPr>
            <p:ph type="sldNum" sz="quarter" idx="5"/>
          </p:nvPr>
        </p:nvSpPr>
        <p:spPr/>
        <p:txBody>
          <a:bodyPr/>
          <a:lstStyle/>
          <a:p>
            <a:fld id="{D2C73DED-C36F-417B-88DC-8BD353F37BE8}" type="slidenum">
              <a:rPr lang="en-GB" smtClean="0"/>
              <a:t>22</a:t>
            </a:fld>
            <a:endParaRPr lang="en-GB"/>
          </a:p>
        </p:txBody>
      </p:sp>
    </p:spTree>
    <p:extLst>
      <p:ext uri="{BB962C8B-B14F-4D97-AF65-F5344CB8AC3E}">
        <p14:creationId xmlns:p14="http://schemas.microsoft.com/office/powerpoint/2010/main" val="3121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2C73DED-C36F-417B-88DC-8BD353F37BE8}" type="slidenum">
              <a:rPr lang="en-GB" smtClean="0"/>
              <a:t>4</a:t>
            </a:fld>
            <a:endParaRPr lang="en-GB"/>
          </a:p>
        </p:txBody>
      </p:sp>
    </p:spTree>
    <p:extLst>
      <p:ext uri="{BB962C8B-B14F-4D97-AF65-F5344CB8AC3E}">
        <p14:creationId xmlns:p14="http://schemas.microsoft.com/office/powerpoint/2010/main" val="327878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800" dirty="0"/>
          </a:p>
        </p:txBody>
      </p:sp>
      <p:sp>
        <p:nvSpPr>
          <p:cNvPr id="4" name="Slide Number Placeholder 3"/>
          <p:cNvSpPr>
            <a:spLocks noGrp="1"/>
          </p:cNvSpPr>
          <p:nvPr>
            <p:ph type="sldNum" sz="quarter" idx="5"/>
          </p:nvPr>
        </p:nvSpPr>
        <p:spPr/>
        <p:txBody>
          <a:bodyPr/>
          <a:lstStyle/>
          <a:p>
            <a:fld id="{D2C73DED-C36F-417B-88DC-8BD353F37BE8}" type="slidenum">
              <a:rPr lang="en-GB" smtClean="0"/>
              <a:t>5</a:t>
            </a:fld>
            <a:endParaRPr lang="en-GB"/>
          </a:p>
        </p:txBody>
      </p:sp>
    </p:spTree>
    <p:extLst>
      <p:ext uri="{BB962C8B-B14F-4D97-AF65-F5344CB8AC3E}">
        <p14:creationId xmlns:p14="http://schemas.microsoft.com/office/powerpoint/2010/main" val="288863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u="none" dirty="0">
              <a:solidFill>
                <a:schemeClr val="tx1"/>
              </a:solidFill>
              <a:latin typeface="+mn-lt"/>
            </a:endParaRPr>
          </a:p>
        </p:txBody>
      </p:sp>
      <p:sp>
        <p:nvSpPr>
          <p:cNvPr id="4" name="Slide Number Placeholder 3"/>
          <p:cNvSpPr>
            <a:spLocks noGrp="1"/>
          </p:cNvSpPr>
          <p:nvPr>
            <p:ph type="sldNum" sz="quarter" idx="5"/>
          </p:nvPr>
        </p:nvSpPr>
        <p:spPr/>
        <p:txBody>
          <a:bodyPr/>
          <a:lstStyle/>
          <a:p>
            <a:fld id="{D2C73DED-C36F-417B-88DC-8BD353F37BE8}" type="slidenum">
              <a:rPr lang="en-GB" smtClean="0"/>
              <a:t>6</a:t>
            </a:fld>
            <a:endParaRPr lang="en-GB"/>
          </a:p>
        </p:txBody>
      </p:sp>
    </p:spTree>
    <p:extLst>
      <p:ext uri="{BB962C8B-B14F-4D97-AF65-F5344CB8AC3E}">
        <p14:creationId xmlns:p14="http://schemas.microsoft.com/office/powerpoint/2010/main" val="268435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2C73DED-C36F-417B-88DC-8BD353F37BE8}" type="slidenum">
              <a:rPr lang="en-GB" smtClean="0"/>
              <a:t>7</a:t>
            </a:fld>
            <a:endParaRPr lang="en-GB"/>
          </a:p>
        </p:txBody>
      </p:sp>
    </p:spTree>
    <p:extLst>
      <p:ext uri="{BB962C8B-B14F-4D97-AF65-F5344CB8AC3E}">
        <p14:creationId xmlns:p14="http://schemas.microsoft.com/office/powerpoint/2010/main" val="176991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dirty="0">
              <a:latin typeface="+mn-lt"/>
            </a:endParaRPr>
          </a:p>
        </p:txBody>
      </p:sp>
      <p:sp>
        <p:nvSpPr>
          <p:cNvPr id="4" name="Slide Number Placeholder 3"/>
          <p:cNvSpPr>
            <a:spLocks noGrp="1"/>
          </p:cNvSpPr>
          <p:nvPr>
            <p:ph type="sldNum" sz="quarter" idx="5"/>
          </p:nvPr>
        </p:nvSpPr>
        <p:spPr/>
        <p:txBody>
          <a:bodyPr/>
          <a:lstStyle/>
          <a:p>
            <a:fld id="{D2C73DED-C36F-417B-88DC-8BD353F37BE8}" type="slidenum">
              <a:rPr lang="en-GB" smtClean="0"/>
              <a:t>8</a:t>
            </a:fld>
            <a:endParaRPr lang="en-GB"/>
          </a:p>
        </p:txBody>
      </p:sp>
    </p:spTree>
    <p:extLst>
      <p:ext uri="{BB962C8B-B14F-4D97-AF65-F5344CB8AC3E}">
        <p14:creationId xmlns:p14="http://schemas.microsoft.com/office/powerpoint/2010/main" val="2780802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2C73DED-C36F-417B-88DC-8BD353F37BE8}" type="slidenum">
              <a:rPr lang="en-GB" smtClean="0"/>
              <a:t>9</a:t>
            </a:fld>
            <a:endParaRPr lang="en-GB"/>
          </a:p>
        </p:txBody>
      </p:sp>
    </p:spTree>
    <p:extLst>
      <p:ext uri="{BB962C8B-B14F-4D97-AF65-F5344CB8AC3E}">
        <p14:creationId xmlns:p14="http://schemas.microsoft.com/office/powerpoint/2010/main" val="2073491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2C73DED-C36F-417B-88DC-8BD353F37BE8}" type="slidenum">
              <a:rPr lang="en-GB" smtClean="0"/>
              <a:t>10</a:t>
            </a:fld>
            <a:endParaRPr lang="en-GB"/>
          </a:p>
        </p:txBody>
      </p:sp>
    </p:spTree>
    <p:extLst>
      <p:ext uri="{BB962C8B-B14F-4D97-AF65-F5344CB8AC3E}">
        <p14:creationId xmlns:p14="http://schemas.microsoft.com/office/powerpoint/2010/main" val="338839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9943-E819-448F-8630-D3308972F2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87D63A3-AD6F-415A-AE98-5BBD579B0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060B33-669D-4213-BA65-E72F2083A30A}"/>
              </a:ext>
            </a:extLst>
          </p:cNvPr>
          <p:cNvSpPr>
            <a:spLocks noGrp="1"/>
          </p:cNvSpPr>
          <p:nvPr>
            <p:ph type="dt" sz="half" idx="10"/>
          </p:nvPr>
        </p:nvSpPr>
        <p:spPr/>
        <p:txBody>
          <a:bodyPr/>
          <a:lstStyle/>
          <a:p>
            <a:fld id="{8EBC75AE-E077-44F4-897E-187A8E0D74DF}" type="datetimeFigureOut">
              <a:rPr lang="en-GB" smtClean="0"/>
              <a:t>30/03/2021</a:t>
            </a:fld>
            <a:endParaRPr lang="en-GB"/>
          </a:p>
        </p:txBody>
      </p:sp>
      <p:sp>
        <p:nvSpPr>
          <p:cNvPr id="5" name="Footer Placeholder 4">
            <a:extLst>
              <a:ext uri="{FF2B5EF4-FFF2-40B4-BE49-F238E27FC236}">
                <a16:creationId xmlns:a16="http://schemas.microsoft.com/office/drawing/2014/main" id="{920A7909-32ED-41A0-9E2B-D36154AE6A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D43A8-DC73-4E55-9675-6327624D9702}"/>
              </a:ext>
            </a:extLst>
          </p:cNvPr>
          <p:cNvSpPr>
            <a:spLocks noGrp="1"/>
          </p:cNvSpPr>
          <p:nvPr>
            <p:ph type="sldNum" sz="quarter" idx="12"/>
          </p:nvPr>
        </p:nvSpPr>
        <p:spPr/>
        <p:txBody>
          <a:bodyPr/>
          <a:lstStyle/>
          <a:p>
            <a:fld id="{75D15DBA-D38B-42A9-8B32-D20F221BD299}" type="slidenum">
              <a:rPr lang="en-GB" smtClean="0"/>
              <a:t>‹#›</a:t>
            </a:fld>
            <a:endParaRPr lang="en-GB"/>
          </a:p>
        </p:txBody>
      </p:sp>
    </p:spTree>
    <p:extLst>
      <p:ext uri="{BB962C8B-B14F-4D97-AF65-F5344CB8AC3E}">
        <p14:creationId xmlns:p14="http://schemas.microsoft.com/office/powerpoint/2010/main" val="410547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44FDD-311D-41CD-8943-CE8A6B74976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9ABB6D-3460-452C-9CDE-D88AE497D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A1AD41-639C-4E5A-AB8B-08CC579F8A20}"/>
              </a:ext>
            </a:extLst>
          </p:cNvPr>
          <p:cNvSpPr>
            <a:spLocks noGrp="1"/>
          </p:cNvSpPr>
          <p:nvPr>
            <p:ph type="dt" sz="half" idx="10"/>
          </p:nvPr>
        </p:nvSpPr>
        <p:spPr/>
        <p:txBody>
          <a:bodyPr/>
          <a:lstStyle/>
          <a:p>
            <a:fld id="{8EBC75AE-E077-44F4-897E-187A8E0D74DF}" type="datetimeFigureOut">
              <a:rPr lang="en-GB" smtClean="0"/>
              <a:t>30/03/2021</a:t>
            </a:fld>
            <a:endParaRPr lang="en-GB"/>
          </a:p>
        </p:txBody>
      </p:sp>
      <p:sp>
        <p:nvSpPr>
          <p:cNvPr id="5" name="Footer Placeholder 4">
            <a:extLst>
              <a:ext uri="{FF2B5EF4-FFF2-40B4-BE49-F238E27FC236}">
                <a16:creationId xmlns:a16="http://schemas.microsoft.com/office/drawing/2014/main" id="{50E03EBA-5BD0-4DCF-AA90-D4A6566CBC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C8A316-0591-4388-85D7-2F1B0B42D14C}"/>
              </a:ext>
            </a:extLst>
          </p:cNvPr>
          <p:cNvSpPr>
            <a:spLocks noGrp="1"/>
          </p:cNvSpPr>
          <p:nvPr>
            <p:ph type="sldNum" sz="quarter" idx="12"/>
          </p:nvPr>
        </p:nvSpPr>
        <p:spPr/>
        <p:txBody>
          <a:bodyPr/>
          <a:lstStyle/>
          <a:p>
            <a:fld id="{75D15DBA-D38B-42A9-8B32-D20F221BD299}" type="slidenum">
              <a:rPr lang="en-GB" smtClean="0"/>
              <a:t>‹#›</a:t>
            </a:fld>
            <a:endParaRPr lang="en-GB"/>
          </a:p>
        </p:txBody>
      </p:sp>
    </p:spTree>
    <p:extLst>
      <p:ext uri="{BB962C8B-B14F-4D97-AF65-F5344CB8AC3E}">
        <p14:creationId xmlns:p14="http://schemas.microsoft.com/office/powerpoint/2010/main" val="362674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4333BF-DCC0-4AF8-8C43-323FEA645F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04872D-FC0F-4777-83F8-8B88F887A2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6A53EA-FCFB-4495-A423-1B60377129F9}"/>
              </a:ext>
            </a:extLst>
          </p:cNvPr>
          <p:cNvSpPr>
            <a:spLocks noGrp="1"/>
          </p:cNvSpPr>
          <p:nvPr>
            <p:ph type="dt" sz="half" idx="10"/>
          </p:nvPr>
        </p:nvSpPr>
        <p:spPr/>
        <p:txBody>
          <a:bodyPr/>
          <a:lstStyle/>
          <a:p>
            <a:fld id="{8EBC75AE-E077-44F4-897E-187A8E0D74DF}" type="datetimeFigureOut">
              <a:rPr lang="en-GB" smtClean="0"/>
              <a:t>30/03/2021</a:t>
            </a:fld>
            <a:endParaRPr lang="en-GB"/>
          </a:p>
        </p:txBody>
      </p:sp>
      <p:sp>
        <p:nvSpPr>
          <p:cNvPr id="5" name="Footer Placeholder 4">
            <a:extLst>
              <a:ext uri="{FF2B5EF4-FFF2-40B4-BE49-F238E27FC236}">
                <a16:creationId xmlns:a16="http://schemas.microsoft.com/office/drawing/2014/main" id="{D86D98C6-E4BC-4B0E-9E52-F245E6288C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2CEAF0-7B5A-427D-96D0-1B81FE6D4A65}"/>
              </a:ext>
            </a:extLst>
          </p:cNvPr>
          <p:cNvSpPr>
            <a:spLocks noGrp="1"/>
          </p:cNvSpPr>
          <p:nvPr>
            <p:ph type="sldNum" sz="quarter" idx="12"/>
          </p:nvPr>
        </p:nvSpPr>
        <p:spPr/>
        <p:txBody>
          <a:bodyPr/>
          <a:lstStyle/>
          <a:p>
            <a:fld id="{75D15DBA-D38B-42A9-8B32-D20F221BD299}" type="slidenum">
              <a:rPr lang="en-GB" smtClean="0"/>
              <a:t>‹#›</a:t>
            </a:fld>
            <a:endParaRPr lang="en-GB"/>
          </a:p>
        </p:txBody>
      </p:sp>
    </p:spTree>
    <p:extLst>
      <p:ext uri="{BB962C8B-B14F-4D97-AF65-F5344CB8AC3E}">
        <p14:creationId xmlns:p14="http://schemas.microsoft.com/office/powerpoint/2010/main" val="429132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31AB-0324-4747-BEFC-056C7D68A8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60CA40-4063-4EC0-B24F-AA5369E2C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9655B8-E268-4C3B-8556-5856AE56D85F}"/>
              </a:ext>
            </a:extLst>
          </p:cNvPr>
          <p:cNvSpPr>
            <a:spLocks noGrp="1"/>
          </p:cNvSpPr>
          <p:nvPr>
            <p:ph type="dt" sz="half" idx="10"/>
          </p:nvPr>
        </p:nvSpPr>
        <p:spPr/>
        <p:txBody>
          <a:bodyPr/>
          <a:lstStyle/>
          <a:p>
            <a:fld id="{8EBC75AE-E077-44F4-897E-187A8E0D74DF}" type="datetimeFigureOut">
              <a:rPr lang="en-GB" smtClean="0"/>
              <a:t>30/03/2021</a:t>
            </a:fld>
            <a:endParaRPr lang="en-GB"/>
          </a:p>
        </p:txBody>
      </p:sp>
      <p:sp>
        <p:nvSpPr>
          <p:cNvPr id="5" name="Footer Placeholder 4">
            <a:extLst>
              <a:ext uri="{FF2B5EF4-FFF2-40B4-BE49-F238E27FC236}">
                <a16:creationId xmlns:a16="http://schemas.microsoft.com/office/drawing/2014/main" id="{9491586A-983B-41D4-A2F9-BF8CDD9418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368BD3-C2F1-4E09-9671-BEAA5C1B64F8}"/>
              </a:ext>
            </a:extLst>
          </p:cNvPr>
          <p:cNvSpPr>
            <a:spLocks noGrp="1"/>
          </p:cNvSpPr>
          <p:nvPr>
            <p:ph type="sldNum" sz="quarter" idx="12"/>
          </p:nvPr>
        </p:nvSpPr>
        <p:spPr/>
        <p:txBody>
          <a:bodyPr/>
          <a:lstStyle/>
          <a:p>
            <a:fld id="{75D15DBA-D38B-42A9-8B32-D20F221BD299}" type="slidenum">
              <a:rPr lang="en-GB" smtClean="0"/>
              <a:t>‹#›</a:t>
            </a:fld>
            <a:endParaRPr lang="en-GB"/>
          </a:p>
        </p:txBody>
      </p:sp>
    </p:spTree>
    <p:extLst>
      <p:ext uri="{BB962C8B-B14F-4D97-AF65-F5344CB8AC3E}">
        <p14:creationId xmlns:p14="http://schemas.microsoft.com/office/powerpoint/2010/main" val="398264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E148-8688-4B7D-979C-31DB5DADAC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951778-B753-47C7-9F28-23CCDB3A7B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F65CC9-EBA8-4433-A6F3-AD7B172E70F9}"/>
              </a:ext>
            </a:extLst>
          </p:cNvPr>
          <p:cNvSpPr>
            <a:spLocks noGrp="1"/>
          </p:cNvSpPr>
          <p:nvPr>
            <p:ph type="dt" sz="half" idx="10"/>
          </p:nvPr>
        </p:nvSpPr>
        <p:spPr/>
        <p:txBody>
          <a:bodyPr/>
          <a:lstStyle/>
          <a:p>
            <a:fld id="{8EBC75AE-E077-44F4-897E-187A8E0D74DF}" type="datetimeFigureOut">
              <a:rPr lang="en-GB" smtClean="0"/>
              <a:t>30/03/2021</a:t>
            </a:fld>
            <a:endParaRPr lang="en-GB"/>
          </a:p>
        </p:txBody>
      </p:sp>
      <p:sp>
        <p:nvSpPr>
          <p:cNvPr id="5" name="Footer Placeholder 4">
            <a:extLst>
              <a:ext uri="{FF2B5EF4-FFF2-40B4-BE49-F238E27FC236}">
                <a16:creationId xmlns:a16="http://schemas.microsoft.com/office/drawing/2014/main" id="{B90377E2-FF39-4A5A-8C19-75E3BE69FD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53242D-E902-4F81-A8F3-22D934459800}"/>
              </a:ext>
            </a:extLst>
          </p:cNvPr>
          <p:cNvSpPr>
            <a:spLocks noGrp="1"/>
          </p:cNvSpPr>
          <p:nvPr>
            <p:ph type="sldNum" sz="quarter" idx="12"/>
          </p:nvPr>
        </p:nvSpPr>
        <p:spPr/>
        <p:txBody>
          <a:bodyPr/>
          <a:lstStyle/>
          <a:p>
            <a:fld id="{75D15DBA-D38B-42A9-8B32-D20F221BD299}" type="slidenum">
              <a:rPr lang="en-GB" smtClean="0"/>
              <a:t>‹#›</a:t>
            </a:fld>
            <a:endParaRPr lang="en-GB"/>
          </a:p>
        </p:txBody>
      </p:sp>
    </p:spTree>
    <p:extLst>
      <p:ext uri="{BB962C8B-B14F-4D97-AF65-F5344CB8AC3E}">
        <p14:creationId xmlns:p14="http://schemas.microsoft.com/office/powerpoint/2010/main" val="60405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4177-F421-4289-BDE7-781387A293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7852D3-1411-41C2-9A30-DAD7E22CB6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59CCC2-0965-48CC-BF24-FD1855F66E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EF27D0-87F8-47BC-B016-3B1271062F34}"/>
              </a:ext>
            </a:extLst>
          </p:cNvPr>
          <p:cNvSpPr>
            <a:spLocks noGrp="1"/>
          </p:cNvSpPr>
          <p:nvPr>
            <p:ph type="dt" sz="half" idx="10"/>
          </p:nvPr>
        </p:nvSpPr>
        <p:spPr/>
        <p:txBody>
          <a:bodyPr/>
          <a:lstStyle/>
          <a:p>
            <a:fld id="{8EBC75AE-E077-44F4-897E-187A8E0D74DF}" type="datetimeFigureOut">
              <a:rPr lang="en-GB" smtClean="0"/>
              <a:t>30/03/2021</a:t>
            </a:fld>
            <a:endParaRPr lang="en-GB"/>
          </a:p>
        </p:txBody>
      </p:sp>
      <p:sp>
        <p:nvSpPr>
          <p:cNvPr id="6" name="Footer Placeholder 5">
            <a:extLst>
              <a:ext uri="{FF2B5EF4-FFF2-40B4-BE49-F238E27FC236}">
                <a16:creationId xmlns:a16="http://schemas.microsoft.com/office/drawing/2014/main" id="{F7C7737C-31D6-4D81-ABAB-341E31D3FE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B0E566-C741-4951-95E4-91E164F58FDE}"/>
              </a:ext>
            </a:extLst>
          </p:cNvPr>
          <p:cNvSpPr>
            <a:spLocks noGrp="1"/>
          </p:cNvSpPr>
          <p:nvPr>
            <p:ph type="sldNum" sz="quarter" idx="12"/>
          </p:nvPr>
        </p:nvSpPr>
        <p:spPr/>
        <p:txBody>
          <a:bodyPr/>
          <a:lstStyle/>
          <a:p>
            <a:fld id="{75D15DBA-D38B-42A9-8B32-D20F221BD299}" type="slidenum">
              <a:rPr lang="en-GB" smtClean="0"/>
              <a:t>‹#›</a:t>
            </a:fld>
            <a:endParaRPr lang="en-GB"/>
          </a:p>
        </p:txBody>
      </p:sp>
    </p:spTree>
    <p:extLst>
      <p:ext uri="{BB962C8B-B14F-4D97-AF65-F5344CB8AC3E}">
        <p14:creationId xmlns:p14="http://schemas.microsoft.com/office/powerpoint/2010/main" val="408363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AEE8-0067-467A-A242-D949D6CCD5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D96033-9A4F-4196-B5BA-A1DC4385CB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ABD5FF-6169-43D0-8B23-FC43D8EB40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FC957F-7567-45E8-BCA0-EF20199F9E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6B487E-E23E-4EF4-B228-64634921E2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CF9865-502B-4DBB-A205-944F01083078}"/>
              </a:ext>
            </a:extLst>
          </p:cNvPr>
          <p:cNvSpPr>
            <a:spLocks noGrp="1"/>
          </p:cNvSpPr>
          <p:nvPr>
            <p:ph type="dt" sz="half" idx="10"/>
          </p:nvPr>
        </p:nvSpPr>
        <p:spPr/>
        <p:txBody>
          <a:bodyPr/>
          <a:lstStyle/>
          <a:p>
            <a:fld id="{8EBC75AE-E077-44F4-897E-187A8E0D74DF}" type="datetimeFigureOut">
              <a:rPr lang="en-GB" smtClean="0"/>
              <a:t>30/03/2021</a:t>
            </a:fld>
            <a:endParaRPr lang="en-GB"/>
          </a:p>
        </p:txBody>
      </p:sp>
      <p:sp>
        <p:nvSpPr>
          <p:cNvPr id="8" name="Footer Placeholder 7">
            <a:extLst>
              <a:ext uri="{FF2B5EF4-FFF2-40B4-BE49-F238E27FC236}">
                <a16:creationId xmlns:a16="http://schemas.microsoft.com/office/drawing/2014/main" id="{102B059D-7FA9-45A7-BA7B-0A10908840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0E8C56-CD11-414E-88CA-0C3F9F6C3678}"/>
              </a:ext>
            </a:extLst>
          </p:cNvPr>
          <p:cNvSpPr>
            <a:spLocks noGrp="1"/>
          </p:cNvSpPr>
          <p:nvPr>
            <p:ph type="sldNum" sz="quarter" idx="12"/>
          </p:nvPr>
        </p:nvSpPr>
        <p:spPr/>
        <p:txBody>
          <a:bodyPr/>
          <a:lstStyle/>
          <a:p>
            <a:fld id="{75D15DBA-D38B-42A9-8B32-D20F221BD299}" type="slidenum">
              <a:rPr lang="en-GB" smtClean="0"/>
              <a:t>‹#›</a:t>
            </a:fld>
            <a:endParaRPr lang="en-GB"/>
          </a:p>
        </p:txBody>
      </p:sp>
    </p:spTree>
    <p:extLst>
      <p:ext uri="{BB962C8B-B14F-4D97-AF65-F5344CB8AC3E}">
        <p14:creationId xmlns:p14="http://schemas.microsoft.com/office/powerpoint/2010/main" val="54036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E1CE-16F8-4EAE-AE06-4D7249A370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260764-ACB6-4F5F-9ED6-3AABE464E18E}"/>
              </a:ext>
            </a:extLst>
          </p:cNvPr>
          <p:cNvSpPr>
            <a:spLocks noGrp="1"/>
          </p:cNvSpPr>
          <p:nvPr>
            <p:ph type="dt" sz="half" idx="10"/>
          </p:nvPr>
        </p:nvSpPr>
        <p:spPr/>
        <p:txBody>
          <a:bodyPr/>
          <a:lstStyle/>
          <a:p>
            <a:fld id="{8EBC75AE-E077-44F4-897E-187A8E0D74DF}" type="datetimeFigureOut">
              <a:rPr lang="en-GB" smtClean="0"/>
              <a:t>30/03/2021</a:t>
            </a:fld>
            <a:endParaRPr lang="en-GB"/>
          </a:p>
        </p:txBody>
      </p:sp>
      <p:sp>
        <p:nvSpPr>
          <p:cNvPr id="4" name="Footer Placeholder 3">
            <a:extLst>
              <a:ext uri="{FF2B5EF4-FFF2-40B4-BE49-F238E27FC236}">
                <a16:creationId xmlns:a16="http://schemas.microsoft.com/office/drawing/2014/main" id="{60699CE5-4BFE-4770-B7C1-00E3F1E1C9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FF38EF-F59C-4677-ACC9-5EA56F909339}"/>
              </a:ext>
            </a:extLst>
          </p:cNvPr>
          <p:cNvSpPr>
            <a:spLocks noGrp="1"/>
          </p:cNvSpPr>
          <p:nvPr>
            <p:ph type="sldNum" sz="quarter" idx="12"/>
          </p:nvPr>
        </p:nvSpPr>
        <p:spPr/>
        <p:txBody>
          <a:bodyPr/>
          <a:lstStyle/>
          <a:p>
            <a:fld id="{75D15DBA-D38B-42A9-8B32-D20F221BD299}" type="slidenum">
              <a:rPr lang="en-GB" smtClean="0"/>
              <a:t>‹#›</a:t>
            </a:fld>
            <a:endParaRPr lang="en-GB"/>
          </a:p>
        </p:txBody>
      </p:sp>
    </p:spTree>
    <p:extLst>
      <p:ext uri="{BB962C8B-B14F-4D97-AF65-F5344CB8AC3E}">
        <p14:creationId xmlns:p14="http://schemas.microsoft.com/office/powerpoint/2010/main" val="72596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333E1F-C40B-4FDC-886D-83FF1C12DE1E}"/>
              </a:ext>
            </a:extLst>
          </p:cNvPr>
          <p:cNvSpPr>
            <a:spLocks noGrp="1"/>
          </p:cNvSpPr>
          <p:nvPr>
            <p:ph type="dt" sz="half" idx="10"/>
          </p:nvPr>
        </p:nvSpPr>
        <p:spPr/>
        <p:txBody>
          <a:bodyPr/>
          <a:lstStyle/>
          <a:p>
            <a:fld id="{8EBC75AE-E077-44F4-897E-187A8E0D74DF}" type="datetimeFigureOut">
              <a:rPr lang="en-GB" smtClean="0"/>
              <a:t>30/03/2021</a:t>
            </a:fld>
            <a:endParaRPr lang="en-GB"/>
          </a:p>
        </p:txBody>
      </p:sp>
      <p:sp>
        <p:nvSpPr>
          <p:cNvPr id="3" name="Footer Placeholder 2">
            <a:extLst>
              <a:ext uri="{FF2B5EF4-FFF2-40B4-BE49-F238E27FC236}">
                <a16:creationId xmlns:a16="http://schemas.microsoft.com/office/drawing/2014/main" id="{85830AFE-5D2B-4A07-B06F-747A7EF279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348407-7841-40A8-AB11-70C8F7AAD22B}"/>
              </a:ext>
            </a:extLst>
          </p:cNvPr>
          <p:cNvSpPr>
            <a:spLocks noGrp="1"/>
          </p:cNvSpPr>
          <p:nvPr>
            <p:ph type="sldNum" sz="quarter" idx="12"/>
          </p:nvPr>
        </p:nvSpPr>
        <p:spPr/>
        <p:txBody>
          <a:bodyPr/>
          <a:lstStyle/>
          <a:p>
            <a:fld id="{75D15DBA-D38B-42A9-8B32-D20F221BD299}" type="slidenum">
              <a:rPr lang="en-GB" smtClean="0"/>
              <a:t>‹#›</a:t>
            </a:fld>
            <a:endParaRPr lang="en-GB"/>
          </a:p>
        </p:txBody>
      </p:sp>
    </p:spTree>
    <p:extLst>
      <p:ext uri="{BB962C8B-B14F-4D97-AF65-F5344CB8AC3E}">
        <p14:creationId xmlns:p14="http://schemas.microsoft.com/office/powerpoint/2010/main" val="198099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F5A8-C05F-462C-9244-33BD94151B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F8D330-6501-495D-96DA-0CCF1F89CA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9B1B94-D17D-428F-808B-C9B1B6433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D9BDE-4F33-4E14-864B-5EB0924FDD20}"/>
              </a:ext>
            </a:extLst>
          </p:cNvPr>
          <p:cNvSpPr>
            <a:spLocks noGrp="1"/>
          </p:cNvSpPr>
          <p:nvPr>
            <p:ph type="dt" sz="half" idx="10"/>
          </p:nvPr>
        </p:nvSpPr>
        <p:spPr/>
        <p:txBody>
          <a:bodyPr/>
          <a:lstStyle/>
          <a:p>
            <a:fld id="{8EBC75AE-E077-44F4-897E-187A8E0D74DF}" type="datetimeFigureOut">
              <a:rPr lang="en-GB" smtClean="0"/>
              <a:t>30/03/2021</a:t>
            </a:fld>
            <a:endParaRPr lang="en-GB"/>
          </a:p>
        </p:txBody>
      </p:sp>
      <p:sp>
        <p:nvSpPr>
          <p:cNvPr id="6" name="Footer Placeholder 5">
            <a:extLst>
              <a:ext uri="{FF2B5EF4-FFF2-40B4-BE49-F238E27FC236}">
                <a16:creationId xmlns:a16="http://schemas.microsoft.com/office/drawing/2014/main" id="{C9AFD887-D0DE-4D3D-946C-8A1ACFB17B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11E20C-7D6B-4190-AECA-D75663C80EE6}"/>
              </a:ext>
            </a:extLst>
          </p:cNvPr>
          <p:cNvSpPr>
            <a:spLocks noGrp="1"/>
          </p:cNvSpPr>
          <p:nvPr>
            <p:ph type="sldNum" sz="quarter" idx="12"/>
          </p:nvPr>
        </p:nvSpPr>
        <p:spPr/>
        <p:txBody>
          <a:bodyPr/>
          <a:lstStyle/>
          <a:p>
            <a:fld id="{75D15DBA-D38B-42A9-8B32-D20F221BD299}" type="slidenum">
              <a:rPr lang="en-GB" smtClean="0"/>
              <a:t>‹#›</a:t>
            </a:fld>
            <a:endParaRPr lang="en-GB"/>
          </a:p>
        </p:txBody>
      </p:sp>
    </p:spTree>
    <p:extLst>
      <p:ext uri="{BB962C8B-B14F-4D97-AF65-F5344CB8AC3E}">
        <p14:creationId xmlns:p14="http://schemas.microsoft.com/office/powerpoint/2010/main" val="337023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41A3-93DD-481D-8E3D-706A923BAB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5A6BDF-1383-4791-B976-9E80C57E2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4C7AD3-772A-4A17-910D-327CAE2A3F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C0A54-8492-4759-B579-E8E33512AB4F}"/>
              </a:ext>
            </a:extLst>
          </p:cNvPr>
          <p:cNvSpPr>
            <a:spLocks noGrp="1"/>
          </p:cNvSpPr>
          <p:nvPr>
            <p:ph type="dt" sz="half" idx="10"/>
          </p:nvPr>
        </p:nvSpPr>
        <p:spPr/>
        <p:txBody>
          <a:bodyPr/>
          <a:lstStyle/>
          <a:p>
            <a:fld id="{8EBC75AE-E077-44F4-897E-187A8E0D74DF}" type="datetimeFigureOut">
              <a:rPr lang="en-GB" smtClean="0"/>
              <a:t>30/03/2021</a:t>
            </a:fld>
            <a:endParaRPr lang="en-GB"/>
          </a:p>
        </p:txBody>
      </p:sp>
      <p:sp>
        <p:nvSpPr>
          <p:cNvPr id="6" name="Footer Placeholder 5">
            <a:extLst>
              <a:ext uri="{FF2B5EF4-FFF2-40B4-BE49-F238E27FC236}">
                <a16:creationId xmlns:a16="http://schemas.microsoft.com/office/drawing/2014/main" id="{1B7265EA-187A-403F-915F-58F1E8B047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8DE2B0-E6D8-490D-9DF8-B303191B4CA7}"/>
              </a:ext>
            </a:extLst>
          </p:cNvPr>
          <p:cNvSpPr>
            <a:spLocks noGrp="1"/>
          </p:cNvSpPr>
          <p:nvPr>
            <p:ph type="sldNum" sz="quarter" idx="12"/>
          </p:nvPr>
        </p:nvSpPr>
        <p:spPr/>
        <p:txBody>
          <a:bodyPr/>
          <a:lstStyle/>
          <a:p>
            <a:fld id="{75D15DBA-D38B-42A9-8B32-D20F221BD299}" type="slidenum">
              <a:rPr lang="en-GB" smtClean="0"/>
              <a:t>‹#›</a:t>
            </a:fld>
            <a:endParaRPr lang="en-GB"/>
          </a:p>
        </p:txBody>
      </p:sp>
    </p:spTree>
    <p:extLst>
      <p:ext uri="{BB962C8B-B14F-4D97-AF65-F5344CB8AC3E}">
        <p14:creationId xmlns:p14="http://schemas.microsoft.com/office/powerpoint/2010/main" val="232582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1644CC-C54B-4471-A55F-142259F598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2B7368-997A-4C43-A056-8584A0E2EE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6C49A2-2CA0-4886-91AA-2075FDE25E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C75AE-E077-44F4-897E-187A8E0D74DF}" type="datetimeFigureOut">
              <a:rPr lang="en-GB" smtClean="0"/>
              <a:t>30/03/2021</a:t>
            </a:fld>
            <a:endParaRPr lang="en-GB"/>
          </a:p>
        </p:txBody>
      </p:sp>
      <p:sp>
        <p:nvSpPr>
          <p:cNvPr id="5" name="Footer Placeholder 4">
            <a:extLst>
              <a:ext uri="{FF2B5EF4-FFF2-40B4-BE49-F238E27FC236}">
                <a16:creationId xmlns:a16="http://schemas.microsoft.com/office/drawing/2014/main" id="{E983711A-5E7D-469A-818F-B599D67A23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6C82CA-FEAF-45D9-9824-E011D51D9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15DBA-D38B-42A9-8B32-D20F221BD299}" type="slidenum">
              <a:rPr lang="en-GB" smtClean="0"/>
              <a:t>‹#›</a:t>
            </a:fld>
            <a:endParaRPr lang="en-GB"/>
          </a:p>
        </p:txBody>
      </p:sp>
    </p:spTree>
    <p:extLst>
      <p:ext uri="{BB962C8B-B14F-4D97-AF65-F5344CB8AC3E}">
        <p14:creationId xmlns:p14="http://schemas.microsoft.com/office/powerpoint/2010/main" val="1374815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Opinion | Here's what leaders facing global crises can learn from Mikhail  Gorbachev - The Washington Post">
            <a:extLst>
              <a:ext uri="{FF2B5EF4-FFF2-40B4-BE49-F238E27FC236}">
                <a16:creationId xmlns:a16="http://schemas.microsoft.com/office/drawing/2014/main" id="{66CFD903-0C05-4032-807D-F53894F39F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Freeform: Shape 134">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Subtitle 7">
            <a:extLst>
              <a:ext uri="{FF2B5EF4-FFF2-40B4-BE49-F238E27FC236}">
                <a16:creationId xmlns:a16="http://schemas.microsoft.com/office/drawing/2014/main" id="{0B6C3247-C3AB-46F1-A1BC-9724C6FBA745}"/>
              </a:ext>
            </a:extLst>
          </p:cNvPr>
          <p:cNvSpPr>
            <a:spLocks noGrp="1"/>
          </p:cNvSpPr>
          <p:nvPr>
            <p:ph type="subTitle" idx="1"/>
          </p:nvPr>
        </p:nvSpPr>
        <p:spPr>
          <a:xfrm>
            <a:off x="269748" y="5433324"/>
            <a:ext cx="4683251" cy="945636"/>
          </a:xfrm>
        </p:spPr>
        <p:txBody>
          <a:bodyPr>
            <a:normAutofit/>
          </a:bodyPr>
          <a:lstStyle/>
          <a:p>
            <a:pPr algn="l"/>
            <a:r>
              <a:rPr lang="en-GB" sz="4800" dirty="0">
                <a:solidFill>
                  <a:srgbClr val="FFFFFF"/>
                </a:solidFill>
                <a:latin typeface="The Hand Extrablack" panose="03070A02030502020204" pitchFamily="66" charset="0"/>
              </a:rPr>
              <a:t>The ending of the Cold War</a:t>
            </a:r>
          </a:p>
        </p:txBody>
      </p:sp>
      <p:sp>
        <p:nvSpPr>
          <p:cNvPr id="6" name="Title 5">
            <a:extLst>
              <a:ext uri="{FF2B5EF4-FFF2-40B4-BE49-F238E27FC236}">
                <a16:creationId xmlns:a16="http://schemas.microsoft.com/office/drawing/2014/main" id="{1E8A039E-04C3-42CC-A81E-B23EBB02950C}"/>
              </a:ext>
            </a:extLst>
          </p:cNvPr>
          <p:cNvSpPr>
            <a:spLocks noGrp="1"/>
          </p:cNvSpPr>
          <p:nvPr>
            <p:ph type="ctrTitle"/>
          </p:nvPr>
        </p:nvSpPr>
        <p:spPr>
          <a:xfrm>
            <a:off x="269748" y="3931033"/>
            <a:ext cx="9236202" cy="1448491"/>
          </a:xfrm>
        </p:spPr>
        <p:txBody>
          <a:bodyPr>
            <a:normAutofit/>
          </a:bodyPr>
          <a:lstStyle/>
          <a:p>
            <a:pPr algn="l"/>
            <a:r>
              <a:rPr lang="en-GB" sz="8000" dirty="0">
                <a:solidFill>
                  <a:srgbClr val="FFFFFF"/>
                </a:solidFill>
                <a:latin typeface="The Hand Extrablack" panose="03070A02030502020204" pitchFamily="66" charset="0"/>
              </a:rPr>
              <a:t>The Gorbachev Revolution</a:t>
            </a:r>
          </a:p>
        </p:txBody>
      </p:sp>
    </p:spTree>
    <p:extLst>
      <p:ext uri="{BB962C8B-B14F-4D97-AF65-F5344CB8AC3E}">
        <p14:creationId xmlns:p14="http://schemas.microsoft.com/office/powerpoint/2010/main" val="3291826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D0A70DAA-9D84-4601-9189-C20469FFD6CC}"/>
              </a:ext>
            </a:extLst>
          </p:cNvPr>
          <p:cNvSpPr>
            <a:spLocks noGrp="1"/>
          </p:cNvSpPr>
          <p:nvPr>
            <p:ph type="title"/>
          </p:nvPr>
        </p:nvSpPr>
        <p:spPr>
          <a:xfrm>
            <a:off x="1137036" y="548640"/>
            <a:ext cx="9543405" cy="1188720"/>
          </a:xfrm>
        </p:spPr>
        <p:txBody>
          <a:bodyPr>
            <a:normAutofit/>
          </a:bodyPr>
          <a:lstStyle/>
          <a:p>
            <a:r>
              <a:rPr lang="en-GB" sz="5400" dirty="0">
                <a:solidFill>
                  <a:schemeClr val="tx1">
                    <a:lumMod val="85000"/>
                    <a:lumOff val="15000"/>
                  </a:schemeClr>
                </a:solidFill>
                <a:latin typeface="The Hand Extrablack" panose="03070A02030502020204" pitchFamily="66" charset="0"/>
              </a:rPr>
              <a:t>Perestroika</a:t>
            </a:r>
          </a:p>
        </p:txBody>
      </p:sp>
      <p:sp>
        <p:nvSpPr>
          <p:cNvPr id="3" name="Content Placeholder 2">
            <a:extLst>
              <a:ext uri="{FF2B5EF4-FFF2-40B4-BE49-F238E27FC236}">
                <a16:creationId xmlns:a16="http://schemas.microsoft.com/office/drawing/2014/main" id="{9A74CF74-BE34-4C25-9FB9-0EC744FB4187}"/>
              </a:ext>
            </a:extLst>
          </p:cNvPr>
          <p:cNvSpPr>
            <a:spLocks noGrp="1"/>
          </p:cNvSpPr>
          <p:nvPr>
            <p:ph idx="1"/>
          </p:nvPr>
        </p:nvSpPr>
        <p:spPr>
          <a:xfrm>
            <a:off x="207468" y="2375970"/>
            <a:ext cx="11777063" cy="3814001"/>
          </a:xfrm>
        </p:spPr>
        <p:txBody>
          <a:bodyPr anchor="ctr">
            <a:normAutofit lnSpcReduction="10000"/>
          </a:bodyPr>
          <a:lstStyle/>
          <a:p>
            <a:pPr>
              <a:lnSpc>
                <a:spcPct val="100000"/>
              </a:lnSpc>
              <a:spcBef>
                <a:spcPts val="600"/>
              </a:spcBef>
            </a:pPr>
            <a:r>
              <a:rPr lang="en-GB" sz="4000" dirty="0">
                <a:solidFill>
                  <a:schemeClr val="tx1">
                    <a:lumMod val="85000"/>
                    <a:lumOff val="15000"/>
                  </a:schemeClr>
                </a:solidFill>
                <a:effectLst/>
                <a:latin typeface="The Hand Extrablack" panose="03070A02030502020204" pitchFamily="66" charset="0"/>
                <a:ea typeface="Calibri" panose="020F0502020204030204" pitchFamily="34" charset="0"/>
                <a:cs typeface="Arial" panose="020B0604020202020204" pitchFamily="34" charset="0"/>
              </a:rPr>
              <a:t>Gorbachev organized a group of Party leaders and economists to perform an in-depth analysis of the Soviet economy to determine the causes of the decline.</a:t>
            </a:r>
          </a:p>
          <a:p>
            <a:pPr>
              <a:lnSpc>
                <a:spcPct val="100000"/>
              </a:lnSpc>
              <a:spcBef>
                <a:spcPts val="600"/>
              </a:spcBef>
            </a:pPr>
            <a:r>
              <a:rPr lang="en-GB" sz="4000" dirty="0">
                <a:solidFill>
                  <a:schemeClr val="tx1">
                    <a:lumMod val="85000"/>
                    <a:lumOff val="15000"/>
                  </a:schemeClr>
                </a:solidFill>
                <a:effectLst/>
                <a:latin typeface="The Hand Extrablack" panose="03070A02030502020204" pitchFamily="66" charset="0"/>
                <a:ea typeface="Calibri" panose="020F0502020204030204" pitchFamily="34" charset="0"/>
                <a:cs typeface="Arial" panose="020B0604020202020204" pitchFamily="34" charset="0"/>
              </a:rPr>
              <a:t>When he initially introduced perestroika as his main economic policy, he drew a parallel between it and Lenin’s New Economic Policy.</a:t>
            </a:r>
          </a:p>
          <a:p>
            <a:pPr>
              <a:lnSpc>
                <a:spcPct val="100000"/>
              </a:lnSpc>
              <a:spcBef>
                <a:spcPts val="600"/>
              </a:spcBef>
            </a:pPr>
            <a:r>
              <a:rPr lang="en-GB" sz="4000" dirty="0">
                <a:solidFill>
                  <a:schemeClr val="tx1">
                    <a:lumMod val="85000"/>
                    <a:lumOff val="15000"/>
                  </a:schemeClr>
                </a:solidFill>
                <a:latin typeface="The Hand Extrablack" panose="03070A02030502020204" pitchFamily="66" charset="0"/>
                <a:ea typeface="Calibri" panose="020F0502020204030204" pitchFamily="34" charset="0"/>
                <a:cs typeface="Arial" panose="020B0604020202020204" pitchFamily="34" charset="0"/>
              </a:rPr>
              <a:t>Gorbachev aimed to “</a:t>
            </a:r>
            <a:r>
              <a:rPr lang="en-GB" sz="4000" dirty="0">
                <a:solidFill>
                  <a:schemeClr val="tx1">
                    <a:lumMod val="85000"/>
                    <a:lumOff val="15000"/>
                  </a:schemeClr>
                </a:solidFill>
                <a:effectLst/>
                <a:latin typeface="The Hand Extrablack" panose="03070A02030502020204" pitchFamily="66" charset="0"/>
                <a:ea typeface="Calibri" panose="020F0502020204030204" pitchFamily="34" charset="0"/>
                <a:cs typeface="Arial" panose="020B0604020202020204" pitchFamily="34" charset="0"/>
              </a:rPr>
              <a:t>surpass the developed nations of the West [or] at least eliminate the enormous gap between us.”</a:t>
            </a:r>
            <a:endParaRPr lang="en-GB" sz="2000" dirty="0">
              <a:solidFill>
                <a:schemeClr val="tx1">
                  <a:lumMod val="85000"/>
                  <a:lumOff val="15000"/>
                </a:schemeClr>
              </a:solidFill>
              <a:effectLst/>
              <a:latin typeface="The Hand Extrablack" panose="03070A02030502020204" pitchFamily="66" charset="0"/>
              <a:ea typeface="Calibri" panose="020F050202020403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Tree>
    <p:extLst>
      <p:ext uri="{BB962C8B-B14F-4D97-AF65-F5344CB8AC3E}">
        <p14:creationId xmlns:p14="http://schemas.microsoft.com/office/powerpoint/2010/main" val="135623963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8E85-8777-4A42-AF64-03F6059EF29E}"/>
              </a:ext>
            </a:extLst>
          </p:cNvPr>
          <p:cNvSpPr>
            <a:spLocks noGrp="1"/>
          </p:cNvSpPr>
          <p:nvPr>
            <p:ph type="title"/>
          </p:nvPr>
        </p:nvSpPr>
        <p:spPr>
          <a:xfrm>
            <a:off x="201473" y="194700"/>
            <a:ext cx="4249740" cy="1072785"/>
          </a:xfrm>
        </p:spPr>
        <p:txBody>
          <a:bodyPr>
            <a:normAutofit/>
          </a:bodyPr>
          <a:lstStyle/>
          <a:p>
            <a:pPr algn="ctr"/>
            <a:r>
              <a:rPr lang="en-GB" sz="5400" dirty="0">
                <a:latin typeface="The Hand Extrablack" panose="03070A02030502020204" pitchFamily="66" charset="0"/>
              </a:rPr>
              <a:t>Hesitation</a:t>
            </a:r>
          </a:p>
        </p:txBody>
      </p:sp>
      <p:sp>
        <p:nvSpPr>
          <p:cNvPr id="3" name="Content Placeholder 2">
            <a:extLst>
              <a:ext uri="{FF2B5EF4-FFF2-40B4-BE49-F238E27FC236}">
                <a16:creationId xmlns:a16="http://schemas.microsoft.com/office/drawing/2014/main" id="{2E6E2286-97B2-4F91-9E85-1053E42E08A0}"/>
              </a:ext>
            </a:extLst>
          </p:cNvPr>
          <p:cNvSpPr>
            <a:spLocks noGrp="1"/>
          </p:cNvSpPr>
          <p:nvPr>
            <p:ph idx="1"/>
          </p:nvPr>
        </p:nvSpPr>
        <p:spPr>
          <a:xfrm>
            <a:off x="313953" y="1433465"/>
            <a:ext cx="4040764" cy="5229835"/>
          </a:xfrm>
        </p:spPr>
        <p:txBody>
          <a:bodyPr>
            <a:normAutofit/>
          </a:bodyPr>
          <a:lstStyle/>
          <a:p>
            <a:pPr>
              <a:lnSpc>
                <a:spcPct val="100000"/>
              </a:lnSpc>
            </a:pPr>
            <a:r>
              <a:rPr lang="en-GB" sz="3600" dirty="0">
                <a:latin typeface="The Hand Extrablack" panose="03070A02030502020204" pitchFamily="66" charset="0"/>
              </a:rPr>
              <a:t>There was some hesitation … there were concerns over the inevitable price rises and the belief that reforms were not working fast enough.</a:t>
            </a:r>
          </a:p>
          <a:p>
            <a:pPr>
              <a:lnSpc>
                <a:spcPct val="100000"/>
              </a:lnSpc>
            </a:pPr>
            <a:r>
              <a:rPr lang="en-GB" sz="3600" dirty="0">
                <a:latin typeface="The Hand Extrablack" panose="03070A02030502020204" pitchFamily="66" charset="0"/>
              </a:rPr>
              <a:t>In 1985, Reagan </a:t>
            </a:r>
            <a:r>
              <a:rPr lang="en-GB" sz="3600" dirty="0">
                <a:effectLst/>
                <a:latin typeface="The Hand Extrablack" panose="03070A02030502020204" pitchFamily="66" charset="0"/>
                <a:ea typeface="Calibri" panose="020F0502020204030204" pitchFamily="34" charset="0"/>
                <a:cs typeface="Arial" panose="020B0604020202020204" pitchFamily="34" charset="0"/>
              </a:rPr>
              <a:t>conceded that Gorbachev “is a different type than past Soviet leaders and that we can get along.”</a:t>
            </a:r>
            <a:endParaRPr lang="en-GB" sz="3600" dirty="0">
              <a:latin typeface="The Hand Extrablack" panose="03070A02030502020204" pitchFamily="66" charset="0"/>
            </a:endParaRP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pic>
        <p:nvPicPr>
          <p:cNvPr id="1026" name="Picture 2" descr="How Gorbachev and Reagan's Friendship Helped Thaw the Cold War - HISTORY">
            <a:extLst>
              <a:ext uri="{FF2B5EF4-FFF2-40B4-BE49-F238E27FC236}">
                <a16:creationId xmlns:a16="http://schemas.microsoft.com/office/drawing/2014/main" id="{626E6F22-18A8-441E-89A2-DC55419907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5743" y="807593"/>
            <a:ext cx="5239568" cy="52395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71149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41F6-BEDF-45B8-9825-6E9F5AC2B0A5}"/>
              </a:ext>
            </a:extLst>
          </p:cNvPr>
          <p:cNvSpPr>
            <a:spLocks noGrp="1"/>
          </p:cNvSpPr>
          <p:nvPr>
            <p:ph type="title"/>
          </p:nvPr>
        </p:nvSpPr>
        <p:spPr>
          <a:xfrm>
            <a:off x="178149" y="112119"/>
            <a:ext cx="4248996" cy="1110099"/>
          </a:xfrm>
        </p:spPr>
        <p:txBody>
          <a:bodyPr>
            <a:normAutofit/>
          </a:bodyPr>
          <a:lstStyle/>
          <a:p>
            <a:pPr algn="ctr"/>
            <a:r>
              <a:rPr lang="en-GB" sz="5400" dirty="0">
                <a:latin typeface="The Hand Extrablack" panose="03070A02030502020204" pitchFamily="66" charset="0"/>
              </a:rPr>
              <a:t>Thatcher</a:t>
            </a:r>
          </a:p>
        </p:txBody>
      </p:sp>
      <p:sp>
        <p:nvSpPr>
          <p:cNvPr id="3" name="Content Placeholder 2">
            <a:extLst>
              <a:ext uri="{FF2B5EF4-FFF2-40B4-BE49-F238E27FC236}">
                <a16:creationId xmlns:a16="http://schemas.microsoft.com/office/drawing/2014/main" id="{566A285F-F448-4393-B4E0-496D508DFDBF}"/>
              </a:ext>
            </a:extLst>
          </p:cNvPr>
          <p:cNvSpPr>
            <a:spLocks noGrp="1"/>
          </p:cNvSpPr>
          <p:nvPr>
            <p:ph idx="1"/>
          </p:nvPr>
        </p:nvSpPr>
        <p:spPr>
          <a:xfrm>
            <a:off x="241525" y="1334894"/>
            <a:ext cx="4185620" cy="5337510"/>
          </a:xfrm>
        </p:spPr>
        <p:txBody>
          <a:bodyPr>
            <a:normAutofit fontScale="77500" lnSpcReduction="20000"/>
          </a:bodyPr>
          <a:lstStyle/>
          <a:p>
            <a:pPr>
              <a:lnSpc>
                <a:spcPct val="120000"/>
              </a:lnSpc>
              <a:spcBef>
                <a:spcPts val="600"/>
              </a:spcBef>
            </a:pPr>
            <a:r>
              <a:rPr lang="en-GB" sz="4000" dirty="0">
                <a:latin typeface="The Hand Extrablack" panose="03070A02030502020204" pitchFamily="66" charset="0"/>
              </a:rPr>
              <a:t>Thatcher (British PM 1979-1990) took a harsh stance against communism.</a:t>
            </a:r>
          </a:p>
          <a:p>
            <a:pPr>
              <a:lnSpc>
                <a:spcPct val="120000"/>
              </a:lnSpc>
              <a:spcBef>
                <a:spcPts val="600"/>
              </a:spcBef>
            </a:pPr>
            <a:r>
              <a:rPr lang="en-GB" sz="4000" dirty="0">
                <a:latin typeface="The Hand Extrablack" panose="03070A02030502020204" pitchFamily="66" charset="0"/>
              </a:rPr>
              <a:t>She supported Reagan’s rearmament policies as well as British rearmament to strengthen their stance against communism</a:t>
            </a:r>
          </a:p>
          <a:p>
            <a:pPr>
              <a:lnSpc>
                <a:spcPct val="120000"/>
              </a:lnSpc>
              <a:spcBef>
                <a:spcPts val="600"/>
              </a:spcBef>
            </a:pPr>
            <a:r>
              <a:rPr lang="en-GB" sz="4000" dirty="0">
                <a:latin typeface="The Hand Extrablack" panose="03070A02030502020204" pitchFamily="66" charset="0"/>
              </a:rPr>
              <a:t>She recognised Gorbachev as an intelligent man but knew the USSR could not sustain rapid arms build-up</a:t>
            </a:r>
          </a:p>
        </p:txBody>
      </p:sp>
      <p:sp>
        <p:nvSpPr>
          <p:cNvPr id="2052"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05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pic>
        <p:nvPicPr>
          <p:cNvPr id="2050" name="Picture 2" descr="The Human Factor: Gorbachev, Reagan and Thatcher and the End of the Cold  War by Archie Brown review | Culture | The Sunday Times">
            <a:extLst>
              <a:ext uri="{FF2B5EF4-FFF2-40B4-BE49-F238E27FC236}">
                <a16:creationId xmlns:a16="http://schemas.microsoft.com/office/drawing/2014/main" id="{CD85C7AF-5090-46F5-8E0C-599DCBC969F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05862" y="1734440"/>
            <a:ext cx="6019331" cy="338587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24762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10" name="Freeform: Shape 9">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3C10D8AC-4C9F-4459-84F6-6229ADCBA928}"/>
              </a:ext>
            </a:extLst>
          </p:cNvPr>
          <p:cNvSpPr>
            <a:spLocks noGrp="1"/>
          </p:cNvSpPr>
          <p:nvPr>
            <p:ph type="title"/>
          </p:nvPr>
        </p:nvSpPr>
        <p:spPr>
          <a:xfrm>
            <a:off x="1632021" y="793467"/>
            <a:ext cx="8924392" cy="933486"/>
          </a:xfrm>
        </p:spPr>
        <p:txBody>
          <a:bodyPr>
            <a:normAutofit/>
          </a:bodyPr>
          <a:lstStyle/>
          <a:p>
            <a:pPr algn="ctr"/>
            <a:r>
              <a:rPr lang="en-GB" sz="5400" dirty="0">
                <a:latin typeface="The Hand Extrablack" panose="03070A02030502020204" pitchFamily="66" charset="0"/>
              </a:rPr>
              <a:t>Soviet withdrawal from Afghanistan</a:t>
            </a:r>
          </a:p>
        </p:txBody>
      </p:sp>
      <p:sp>
        <p:nvSpPr>
          <p:cNvPr id="12"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he Hand Extrablack" panose="03070A02030502020204" pitchFamily="66" charset="0"/>
            </a:endParaRPr>
          </a:p>
        </p:txBody>
      </p:sp>
      <p:sp>
        <p:nvSpPr>
          <p:cNvPr id="3" name="Content Placeholder 2">
            <a:extLst>
              <a:ext uri="{FF2B5EF4-FFF2-40B4-BE49-F238E27FC236}">
                <a16:creationId xmlns:a16="http://schemas.microsoft.com/office/drawing/2014/main" id="{D96E6AB0-15BB-40B7-8341-B3544E45D9D3}"/>
              </a:ext>
            </a:extLst>
          </p:cNvPr>
          <p:cNvSpPr>
            <a:spLocks noGrp="1"/>
          </p:cNvSpPr>
          <p:nvPr>
            <p:ph idx="1"/>
          </p:nvPr>
        </p:nvSpPr>
        <p:spPr>
          <a:xfrm>
            <a:off x="872150" y="1813582"/>
            <a:ext cx="10447699" cy="4187580"/>
          </a:xfrm>
        </p:spPr>
        <p:txBody>
          <a:bodyPr>
            <a:normAutofit fontScale="92500" lnSpcReduction="20000"/>
          </a:bodyPr>
          <a:lstStyle/>
          <a:p>
            <a:pPr>
              <a:lnSpc>
                <a:spcPct val="120000"/>
              </a:lnSpc>
              <a:spcBef>
                <a:spcPts val="600"/>
              </a:spcBef>
            </a:pPr>
            <a:r>
              <a:rPr lang="en-GB" sz="3200" dirty="0">
                <a:latin typeface="The Hand Extrablack" panose="03070A02030502020204" pitchFamily="66" charset="0"/>
              </a:rPr>
              <a:t>In March 1985, Gorbachev met with Babrak Karmal, indicating that Soviet forces couldn’t remain in Afghanistan.</a:t>
            </a:r>
          </a:p>
          <a:p>
            <a:pPr>
              <a:lnSpc>
                <a:spcPct val="120000"/>
              </a:lnSpc>
              <a:spcBef>
                <a:spcPts val="600"/>
              </a:spcBef>
            </a:pPr>
            <a:r>
              <a:rPr lang="en-GB" sz="3200" dirty="0">
                <a:latin typeface="The Hand Extrablack" panose="03070A02030502020204" pitchFamily="66" charset="0"/>
              </a:rPr>
              <a:t>The process of removing troops took substantially longer than he would have liked.</a:t>
            </a:r>
          </a:p>
          <a:p>
            <a:pPr>
              <a:lnSpc>
                <a:spcPct val="120000"/>
              </a:lnSpc>
              <a:spcBef>
                <a:spcPts val="600"/>
              </a:spcBef>
              <a:buFont typeface="Courier New" panose="02070309020205020404" pitchFamily="49" charset="0"/>
              <a:buChar char="o"/>
            </a:pPr>
            <a:r>
              <a:rPr lang="en-GB" sz="3200" dirty="0">
                <a:latin typeface="The Hand Extrablack" panose="03070A02030502020204" pitchFamily="66" charset="0"/>
              </a:rPr>
              <a:t>There was reluctance to abandon their allies</a:t>
            </a:r>
          </a:p>
          <a:p>
            <a:pPr>
              <a:lnSpc>
                <a:spcPct val="120000"/>
              </a:lnSpc>
              <a:spcBef>
                <a:spcPts val="600"/>
              </a:spcBef>
              <a:buFont typeface="Courier New" panose="02070309020205020404" pitchFamily="49" charset="0"/>
              <a:buChar char="o"/>
            </a:pPr>
            <a:r>
              <a:rPr lang="en-GB" sz="3200" dirty="0">
                <a:latin typeface="The Hand Extrablack" panose="03070A02030502020204" pitchFamily="66" charset="0"/>
              </a:rPr>
              <a:t> the US were not accommodating in aiding the establishment of a regime in Kabul (that was not dominated by extremists)</a:t>
            </a:r>
          </a:p>
          <a:p>
            <a:pPr>
              <a:lnSpc>
                <a:spcPct val="120000"/>
              </a:lnSpc>
              <a:spcBef>
                <a:spcPts val="600"/>
              </a:spcBef>
              <a:buFont typeface="Courier New" panose="02070309020205020404" pitchFamily="49" charset="0"/>
              <a:buChar char="o"/>
            </a:pPr>
            <a:r>
              <a:rPr lang="en-GB" sz="3200" dirty="0">
                <a:latin typeface="The Hand Extrablack" panose="03070A02030502020204" pitchFamily="66" charset="0"/>
              </a:rPr>
              <a:t> An international agreement was needed to avoid an unseemly Soviet retreat or a government emerging more hostile that the rulers previously overthrown.</a:t>
            </a:r>
          </a:p>
        </p:txBody>
      </p:sp>
    </p:spTree>
    <p:extLst>
      <p:ext uri="{BB962C8B-B14F-4D97-AF65-F5344CB8AC3E}">
        <p14:creationId xmlns:p14="http://schemas.microsoft.com/office/powerpoint/2010/main" val="413238221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0EB215C-7839-4CEA-AA02-B8F7755F9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73" name="Freeform: Shape 72">
            <a:extLst>
              <a:ext uri="{FF2B5EF4-FFF2-40B4-BE49-F238E27FC236}">
                <a16:creationId xmlns:a16="http://schemas.microsoft.com/office/drawing/2014/main" id="{91011C6D-05BE-4D99-8C11-A0E478B12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915134" cy="2251389"/>
          </a:xfrm>
          <a:custGeom>
            <a:avLst/>
            <a:gdLst>
              <a:gd name="connsiteX0" fmla="*/ 0 w 10915134"/>
              <a:gd name="connsiteY0" fmla="*/ 0 h 2251389"/>
              <a:gd name="connsiteX1" fmla="*/ 10915134 w 10915134"/>
              <a:gd name="connsiteY1" fmla="*/ 0 h 2251389"/>
              <a:gd name="connsiteX2" fmla="*/ 10882980 w 10915134"/>
              <a:gd name="connsiteY2" fmla="*/ 49990 h 2251389"/>
              <a:gd name="connsiteX3" fmla="*/ 10834795 w 10915134"/>
              <a:gd name="connsiteY3" fmla="*/ 110024 h 2251389"/>
              <a:gd name="connsiteX4" fmla="*/ 10738392 w 10915134"/>
              <a:gd name="connsiteY4" fmla="*/ 165813 h 2251389"/>
              <a:gd name="connsiteX5" fmla="*/ 10633692 w 10915134"/>
              <a:gd name="connsiteY5" fmla="*/ 209264 h 2251389"/>
              <a:gd name="connsiteX6" fmla="*/ 10586800 w 10915134"/>
              <a:gd name="connsiteY6" fmla="*/ 239716 h 2251389"/>
              <a:gd name="connsiteX7" fmla="*/ 10501658 w 10915134"/>
              <a:gd name="connsiteY7" fmla="*/ 307174 h 2251389"/>
              <a:gd name="connsiteX8" fmla="*/ 10404067 w 10915134"/>
              <a:gd name="connsiteY8" fmla="*/ 412395 h 2251389"/>
              <a:gd name="connsiteX9" fmla="*/ 10380953 w 10915134"/>
              <a:gd name="connsiteY9" fmla="*/ 472334 h 2251389"/>
              <a:gd name="connsiteX10" fmla="*/ 10341416 w 10915134"/>
              <a:gd name="connsiteY10" fmla="*/ 504774 h 2251389"/>
              <a:gd name="connsiteX11" fmla="*/ 10326329 w 10915134"/>
              <a:gd name="connsiteY11" fmla="*/ 523459 h 2251389"/>
              <a:gd name="connsiteX12" fmla="*/ 10298289 w 10915134"/>
              <a:gd name="connsiteY12" fmla="*/ 532173 h 2251389"/>
              <a:gd name="connsiteX13" fmla="*/ 10243127 w 10915134"/>
              <a:gd name="connsiteY13" fmla="*/ 540715 h 2251389"/>
              <a:gd name="connsiteX14" fmla="*/ 10141243 w 10915134"/>
              <a:gd name="connsiteY14" fmla="*/ 592343 h 2251389"/>
              <a:gd name="connsiteX15" fmla="*/ 9940352 w 10915134"/>
              <a:gd name="connsiteY15" fmla="*/ 631518 h 2251389"/>
              <a:gd name="connsiteX16" fmla="*/ 9836226 w 10915134"/>
              <a:gd name="connsiteY16" fmla="*/ 660496 h 2251389"/>
              <a:gd name="connsiteX17" fmla="*/ 9686899 w 10915134"/>
              <a:gd name="connsiteY17" fmla="*/ 683782 h 2251389"/>
              <a:gd name="connsiteX18" fmla="*/ 9578209 w 10915134"/>
              <a:gd name="connsiteY18" fmla="*/ 709781 h 2251389"/>
              <a:gd name="connsiteX19" fmla="*/ 9437298 w 10915134"/>
              <a:gd name="connsiteY19" fmla="*/ 757337 h 2251389"/>
              <a:gd name="connsiteX20" fmla="*/ 9435498 w 10915134"/>
              <a:gd name="connsiteY20" fmla="*/ 759689 h 2251389"/>
              <a:gd name="connsiteX21" fmla="*/ 9413910 w 10915134"/>
              <a:gd name="connsiteY21" fmla="*/ 764531 h 2251389"/>
              <a:gd name="connsiteX22" fmla="*/ 9361370 w 10915134"/>
              <a:gd name="connsiteY22" fmla="*/ 760593 h 2251389"/>
              <a:gd name="connsiteX23" fmla="*/ 9356626 w 10915134"/>
              <a:gd name="connsiteY23" fmla="*/ 764594 h 2251389"/>
              <a:gd name="connsiteX24" fmla="*/ 9311281 w 10915134"/>
              <a:gd name="connsiteY24" fmla="*/ 769260 h 2251389"/>
              <a:gd name="connsiteX25" fmla="*/ 9311173 w 10915134"/>
              <a:gd name="connsiteY25" fmla="*/ 771337 h 2251389"/>
              <a:gd name="connsiteX26" fmla="*/ 9300658 w 10915134"/>
              <a:gd name="connsiteY26" fmla="*/ 781452 h 2251389"/>
              <a:gd name="connsiteX27" fmla="*/ 9279376 w 10915134"/>
              <a:gd name="connsiteY27" fmla="*/ 796188 h 2251389"/>
              <a:gd name="connsiteX28" fmla="*/ 9189502 w 10915134"/>
              <a:gd name="connsiteY28" fmla="*/ 860175 h 2251389"/>
              <a:gd name="connsiteX29" fmla="*/ 9180260 w 10915134"/>
              <a:gd name="connsiteY29" fmla="*/ 862300 h 2251389"/>
              <a:gd name="connsiteX30" fmla="*/ 9180186 w 10915134"/>
              <a:gd name="connsiteY30" fmla="*/ 862799 h 2251389"/>
              <a:gd name="connsiteX31" fmla="*/ 9170652 w 10915134"/>
              <a:gd name="connsiteY31" fmla="*/ 865945 h 2251389"/>
              <a:gd name="connsiteX32" fmla="*/ 9145484 w 10915134"/>
              <a:gd name="connsiteY32" fmla="*/ 870300 h 2251389"/>
              <a:gd name="connsiteX33" fmla="*/ 9140031 w 10915134"/>
              <a:gd name="connsiteY33" fmla="*/ 874741 h 2251389"/>
              <a:gd name="connsiteX34" fmla="*/ 9138892 w 10915134"/>
              <a:gd name="connsiteY34" fmla="*/ 880860 h 2251389"/>
              <a:gd name="connsiteX35" fmla="*/ 9107257 w 10915134"/>
              <a:gd name="connsiteY35" fmla="*/ 903704 h 2251389"/>
              <a:gd name="connsiteX36" fmla="*/ 9034880 w 10915134"/>
              <a:gd name="connsiteY36" fmla="*/ 948837 h 2251389"/>
              <a:gd name="connsiteX37" fmla="*/ 8950600 w 10915134"/>
              <a:gd name="connsiteY37" fmla="*/ 994853 h 2251389"/>
              <a:gd name="connsiteX38" fmla="*/ 8753014 w 10915134"/>
              <a:gd name="connsiteY38" fmla="*/ 1118658 h 2251389"/>
              <a:gd name="connsiteX39" fmla="*/ 8581094 w 10915134"/>
              <a:gd name="connsiteY39" fmla="*/ 1153261 h 2251389"/>
              <a:gd name="connsiteX40" fmla="*/ 8498175 w 10915134"/>
              <a:gd name="connsiteY40" fmla="*/ 1187969 h 2251389"/>
              <a:gd name="connsiteX41" fmla="*/ 8448788 w 10915134"/>
              <a:gd name="connsiteY41" fmla="*/ 1206463 h 2251389"/>
              <a:gd name="connsiteX42" fmla="*/ 8367996 w 10915134"/>
              <a:gd name="connsiteY42" fmla="*/ 1232783 h 2251389"/>
              <a:gd name="connsiteX43" fmla="*/ 8367423 w 10915134"/>
              <a:gd name="connsiteY43" fmla="*/ 1238278 h 2251389"/>
              <a:gd name="connsiteX44" fmla="*/ 8359640 w 10915134"/>
              <a:gd name="connsiteY44" fmla="*/ 1246782 h 2251389"/>
              <a:gd name="connsiteX45" fmla="*/ 8346100 w 10915134"/>
              <a:gd name="connsiteY45" fmla="*/ 1266142 h 2251389"/>
              <a:gd name="connsiteX46" fmla="*/ 8318833 w 10915134"/>
              <a:gd name="connsiteY46" fmla="*/ 1292714 h 2251389"/>
              <a:gd name="connsiteX47" fmla="*/ 8317719 w 10915134"/>
              <a:gd name="connsiteY47" fmla="*/ 1291904 h 2251389"/>
              <a:gd name="connsiteX48" fmla="*/ 8307730 w 10915134"/>
              <a:gd name="connsiteY48" fmla="*/ 1293984 h 2251389"/>
              <a:gd name="connsiteX49" fmla="*/ 8240756 w 10915134"/>
              <a:gd name="connsiteY49" fmla="*/ 1301537 h 2251389"/>
              <a:gd name="connsiteX50" fmla="*/ 8216639 w 10915134"/>
              <a:gd name="connsiteY50" fmla="*/ 1327887 h 2251389"/>
              <a:gd name="connsiteX51" fmla="*/ 8211337 w 10915134"/>
              <a:gd name="connsiteY51" fmla="*/ 1332570 h 2251389"/>
              <a:gd name="connsiteX52" fmla="*/ 8211048 w 10915134"/>
              <a:gd name="connsiteY52" fmla="*/ 1332403 h 2251389"/>
              <a:gd name="connsiteX53" fmla="*/ 8205085 w 10915134"/>
              <a:gd name="connsiteY53" fmla="*/ 1336831 h 2251389"/>
              <a:gd name="connsiteX54" fmla="*/ 8137554 w 10915134"/>
              <a:gd name="connsiteY54" fmla="*/ 1342145 h 2251389"/>
              <a:gd name="connsiteX55" fmla="*/ 8054564 w 10915134"/>
              <a:gd name="connsiteY55" fmla="*/ 1367911 h 2251389"/>
              <a:gd name="connsiteX56" fmla="*/ 7973237 w 10915134"/>
              <a:gd name="connsiteY56" fmla="*/ 1397544 h 2251389"/>
              <a:gd name="connsiteX57" fmla="*/ 7944198 w 10915134"/>
              <a:gd name="connsiteY57" fmla="*/ 1410276 h 2251389"/>
              <a:gd name="connsiteX58" fmla="*/ 7890643 w 10915134"/>
              <a:gd name="connsiteY58" fmla="*/ 1424144 h 2251389"/>
              <a:gd name="connsiteX59" fmla="*/ 7864997 w 10915134"/>
              <a:gd name="connsiteY59" fmla="*/ 1425023 h 2251389"/>
              <a:gd name="connsiteX60" fmla="*/ 7864067 w 10915134"/>
              <a:gd name="connsiteY60" fmla="*/ 1426002 h 2251389"/>
              <a:gd name="connsiteX61" fmla="*/ 7861153 w 10915134"/>
              <a:gd name="connsiteY61" fmla="*/ 1423038 h 2251389"/>
              <a:gd name="connsiteX62" fmla="*/ 7844586 w 10915134"/>
              <a:gd name="connsiteY62" fmla="*/ 1429169 h 2251389"/>
              <a:gd name="connsiteX63" fmla="*/ 7840350 w 10915134"/>
              <a:gd name="connsiteY63" fmla="*/ 1432451 h 2251389"/>
              <a:gd name="connsiteX64" fmla="*/ 7833722 w 10915134"/>
              <a:gd name="connsiteY64" fmla="*/ 1435148 h 2251389"/>
              <a:gd name="connsiteX65" fmla="*/ 7833492 w 10915134"/>
              <a:gd name="connsiteY65" fmla="*/ 1434901 h 2251389"/>
              <a:gd name="connsiteX66" fmla="*/ 7827413 w 10915134"/>
              <a:gd name="connsiteY66" fmla="*/ 1438043 h 2251389"/>
              <a:gd name="connsiteX67" fmla="*/ 7798463 w 10915134"/>
              <a:gd name="connsiteY67" fmla="*/ 1457407 h 2251389"/>
              <a:gd name="connsiteX68" fmla="*/ 7759015 w 10915134"/>
              <a:gd name="connsiteY68" fmla="*/ 1458666 h 2251389"/>
              <a:gd name="connsiteX69" fmla="*/ 7752684 w 10915134"/>
              <a:gd name="connsiteY69" fmla="*/ 1444792 h 2251389"/>
              <a:gd name="connsiteX70" fmla="*/ 7747867 w 10915134"/>
              <a:gd name="connsiteY70" fmla="*/ 1447976 h 2251389"/>
              <a:gd name="connsiteX71" fmla="*/ 7738750 w 10915134"/>
              <a:gd name="connsiteY71" fmla="*/ 1456574 h 2251389"/>
              <a:gd name="connsiteX72" fmla="*/ 7735619 w 10915134"/>
              <a:gd name="connsiteY72" fmla="*/ 1456320 h 2251389"/>
              <a:gd name="connsiteX73" fmla="*/ 7705072 w 10915134"/>
              <a:gd name="connsiteY73" fmla="*/ 1465768 h 2251389"/>
              <a:gd name="connsiteX74" fmla="*/ 7696073 w 10915134"/>
              <a:gd name="connsiteY74" fmla="*/ 1462212 h 2251389"/>
              <a:gd name="connsiteX75" fmla="*/ 7692096 w 10915134"/>
              <a:gd name="connsiteY75" fmla="*/ 1462163 h 2251389"/>
              <a:gd name="connsiteX76" fmla="*/ 7674689 w 10915134"/>
              <a:gd name="connsiteY76" fmla="*/ 1477613 h 2251389"/>
              <a:gd name="connsiteX77" fmla="*/ 7665348 w 10915134"/>
              <a:gd name="connsiteY77" fmla="*/ 1483862 h 2251389"/>
              <a:gd name="connsiteX78" fmla="*/ 7606276 w 10915134"/>
              <a:gd name="connsiteY78" fmla="*/ 1538521 h 2251389"/>
              <a:gd name="connsiteX79" fmla="*/ 7504695 w 10915134"/>
              <a:gd name="connsiteY79" fmla="*/ 1566686 h 2251389"/>
              <a:gd name="connsiteX80" fmla="*/ 7401270 w 10915134"/>
              <a:gd name="connsiteY80" fmla="*/ 1597361 h 2251389"/>
              <a:gd name="connsiteX81" fmla="*/ 7320321 w 10915134"/>
              <a:gd name="connsiteY81" fmla="*/ 1619535 h 2251389"/>
              <a:gd name="connsiteX82" fmla="*/ 7149526 w 10915134"/>
              <a:gd name="connsiteY82" fmla="*/ 1743630 h 2251389"/>
              <a:gd name="connsiteX83" fmla="*/ 7105391 w 10915134"/>
              <a:gd name="connsiteY83" fmla="*/ 1752328 h 2251389"/>
              <a:gd name="connsiteX84" fmla="*/ 7071654 w 10915134"/>
              <a:gd name="connsiteY84" fmla="*/ 1785091 h 2251389"/>
              <a:gd name="connsiteX85" fmla="*/ 7054359 w 10915134"/>
              <a:gd name="connsiteY85" fmla="*/ 1782439 h 2251389"/>
              <a:gd name="connsiteX86" fmla="*/ 7051319 w 10915134"/>
              <a:gd name="connsiteY86" fmla="*/ 1781706 h 2251389"/>
              <a:gd name="connsiteX87" fmla="*/ 7040377 w 10915134"/>
              <a:gd name="connsiteY87" fmla="*/ 1784767 h 2251389"/>
              <a:gd name="connsiteX88" fmla="*/ 7035771 w 10915134"/>
              <a:gd name="connsiteY88" fmla="*/ 1778137 h 2251389"/>
              <a:gd name="connsiteX89" fmla="*/ 7018208 w 10915134"/>
              <a:gd name="connsiteY89" fmla="*/ 1777373 h 2251389"/>
              <a:gd name="connsiteX90" fmla="*/ 6998493 w 10915134"/>
              <a:gd name="connsiteY90" fmla="*/ 1785098 h 2251389"/>
              <a:gd name="connsiteX91" fmla="*/ 6928288 w 10915134"/>
              <a:gd name="connsiteY91" fmla="*/ 1811732 h 2251389"/>
              <a:gd name="connsiteX92" fmla="*/ 6917773 w 10915134"/>
              <a:gd name="connsiteY92" fmla="*/ 1820666 h 2251389"/>
              <a:gd name="connsiteX93" fmla="*/ 6881789 w 10915134"/>
              <a:gd name="connsiteY93" fmla="*/ 1828309 h 2251389"/>
              <a:gd name="connsiteX94" fmla="*/ 6879926 w 10915134"/>
              <a:gd name="connsiteY94" fmla="*/ 1830591 h 2251389"/>
              <a:gd name="connsiteX95" fmla="*/ 6845508 w 10915134"/>
              <a:gd name="connsiteY95" fmla="*/ 1841035 h 2251389"/>
              <a:gd name="connsiteX96" fmla="*/ 6786683 w 10915134"/>
              <a:gd name="connsiteY96" fmla="*/ 1868367 h 2251389"/>
              <a:gd name="connsiteX97" fmla="*/ 6773874 w 10915134"/>
              <a:gd name="connsiteY97" fmla="*/ 1863267 h 2251389"/>
              <a:gd name="connsiteX98" fmla="*/ 6771241 w 10915134"/>
              <a:gd name="connsiteY98" fmla="*/ 1859449 h 2251389"/>
              <a:gd name="connsiteX99" fmla="*/ 6755065 w 10915134"/>
              <a:gd name="connsiteY99" fmla="*/ 1866822 h 2251389"/>
              <a:gd name="connsiteX100" fmla="*/ 6740854 w 10915134"/>
              <a:gd name="connsiteY100" fmla="*/ 1865352 h 2251389"/>
              <a:gd name="connsiteX101" fmla="*/ 6730997 w 10915134"/>
              <a:gd name="connsiteY101" fmla="*/ 1874155 h 2251389"/>
              <a:gd name="connsiteX102" fmla="*/ 6714212 w 10915134"/>
              <a:gd name="connsiteY102" fmla="*/ 1876293 h 2251389"/>
              <a:gd name="connsiteX103" fmla="*/ 6693130 w 10915134"/>
              <a:gd name="connsiteY103" fmla="*/ 1876808 h 2251389"/>
              <a:gd name="connsiteX104" fmla="*/ 6674405 w 10915134"/>
              <a:gd name="connsiteY104" fmla="*/ 1873459 h 2251389"/>
              <a:gd name="connsiteX105" fmla="*/ 6647714 w 10915134"/>
              <a:gd name="connsiteY105" fmla="*/ 1878941 h 2251389"/>
              <a:gd name="connsiteX106" fmla="*/ 6586613 w 10915134"/>
              <a:gd name="connsiteY106" fmla="*/ 1887053 h 2251389"/>
              <a:gd name="connsiteX107" fmla="*/ 6540424 w 10915134"/>
              <a:gd name="connsiteY107" fmla="*/ 1893269 h 2251389"/>
              <a:gd name="connsiteX108" fmla="*/ 6460034 w 10915134"/>
              <a:gd name="connsiteY108" fmla="*/ 1911286 h 2251389"/>
              <a:gd name="connsiteX109" fmla="*/ 6445449 w 10915134"/>
              <a:gd name="connsiteY109" fmla="*/ 1926499 h 2251389"/>
              <a:gd name="connsiteX110" fmla="*/ 6407092 w 10915134"/>
              <a:gd name="connsiteY110" fmla="*/ 1921993 h 2251389"/>
              <a:gd name="connsiteX111" fmla="*/ 6396332 w 10915134"/>
              <a:gd name="connsiteY111" fmla="*/ 1907025 h 2251389"/>
              <a:gd name="connsiteX112" fmla="*/ 6347048 w 10915134"/>
              <a:gd name="connsiteY112" fmla="*/ 1912130 h 2251389"/>
              <a:gd name="connsiteX113" fmla="*/ 6302270 w 10915134"/>
              <a:gd name="connsiteY113" fmla="*/ 1933613 h 2251389"/>
              <a:gd name="connsiteX114" fmla="*/ 6243078 w 10915134"/>
              <a:gd name="connsiteY114" fmla="*/ 1945644 h 2251389"/>
              <a:gd name="connsiteX115" fmla="*/ 6207738 w 10915134"/>
              <a:gd name="connsiteY115" fmla="*/ 1953011 h 2251389"/>
              <a:gd name="connsiteX116" fmla="*/ 6108781 w 10915134"/>
              <a:gd name="connsiteY116" fmla="*/ 1959474 h 2251389"/>
              <a:gd name="connsiteX117" fmla="*/ 6103698 w 10915134"/>
              <a:gd name="connsiteY117" fmla="*/ 1959304 h 2251389"/>
              <a:gd name="connsiteX118" fmla="*/ 6087017 w 10915134"/>
              <a:gd name="connsiteY118" fmla="*/ 1969078 h 2251389"/>
              <a:gd name="connsiteX119" fmla="*/ 6086313 w 10915134"/>
              <a:gd name="connsiteY119" fmla="*/ 1971580 h 2251389"/>
              <a:gd name="connsiteX120" fmla="*/ 6024291 w 10915134"/>
              <a:gd name="connsiteY120" fmla="*/ 1966761 h 2251389"/>
              <a:gd name="connsiteX121" fmla="*/ 6016853 w 10915134"/>
              <a:gd name="connsiteY121" fmla="*/ 1970526 h 2251389"/>
              <a:gd name="connsiteX122" fmla="*/ 5975404 w 10915134"/>
              <a:gd name="connsiteY122" fmla="*/ 1961749 h 2251389"/>
              <a:gd name="connsiteX123" fmla="*/ 5954536 w 10915134"/>
              <a:gd name="connsiteY123" fmla="*/ 1960220 h 2251389"/>
              <a:gd name="connsiteX124" fmla="*/ 5917280 w 10915134"/>
              <a:gd name="connsiteY124" fmla="*/ 1954478 h 2251389"/>
              <a:gd name="connsiteX125" fmla="*/ 5914232 w 10915134"/>
              <a:gd name="connsiteY125" fmla="*/ 1956919 h 2251389"/>
              <a:gd name="connsiteX126" fmla="*/ 5906850 w 10915134"/>
              <a:gd name="connsiteY126" fmla="*/ 1954702 h 2251389"/>
              <a:gd name="connsiteX127" fmla="*/ 5901461 w 10915134"/>
              <a:gd name="connsiteY127" fmla="*/ 1957577 h 2251389"/>
              <a:gd name="connsiteX128" fmla="*/ 5895317 w 10915134"/>
              <a:gd name="connsiteY128" fmla="*/ 1956828 h 2251389"/>
              <a:gd name="connsiteX129" fmla="*/ 5831128 w 10915134"/>
              <a:gd name="connsiteY129" fmla="*/ 1968382 h 2251389"/>
              <a:gd name="connsiteX130" fmla="*/ 5817261 w 10915134"/>
              <a:gd name="connsiteY130" fmla="*/ 1966124 h 2251389"/>
              <a:gd name="connsiteX131" fmla="*/ 5806791 w 10915134"/>
              <a:gd name="connsiteY131" fmla="*/ 1974713 h 2251389"/>
              <a:gd name="connsiteX132" fmla="*/ 5762574 w 10915134"/>
              <a:gd name="connsiteY132" fmla="*/ 1976973 h 2251389"/>
              <a:gd name="connsiteX133" fmla="*/ 5747297 w 10915134"/>
              <a:gd name="connsiteY133" fmla="*/ 1970252 h 2251389"/>
              <a:gd name="connsiteX134" fmla="*/ 5733169 w 10915134"/>
              <a:gd name="connsiteY134" fmla="*/ 1965433 h 2251389"/>
              <a:gd name="connsiteX135" fmla="*/ 5731338 w 10915134"/>
              <a:gd name="connsiteY135" fmla="*/ 1965447 h 2251389"/>
              <a:gd name="connsiteX136" fmla="*/ 5712957 w 10915134"/>
              <a:gd name="connsiteY136" fmla="*/ 1965596 h 2251389"/>
              <a:gd name="connsiteX137" fmla="*/ 5678760 w 10915134"/>
              <a:gd name="connsiteY137" fmla="*/ 1965873 h 2251389"/>
              <a:gd name="connsiteX138" fmla="*/ 5612457 w 10915134"/>
              <a:gd name="connsiteY138" fmla="*/ 1972287 h 2251389"/>
              <a:gd name="connsiteX139" fmla="*/ 5462439 w 10915134"/>
              <a:gd name="connsiteY139" fmla="*/ 1941766 h 2251389"/>
              <a:gd name="connsiteX140" fmla="*/ 5249426 w 10915134"/>
              <a:gd name="connsiteY140" fmla="*/ 1957993 h 2251389"/>
              <a:gd name="connsiteX141" fmla="*/ 4795460 w 10915134"/>
              <a:gd name="connsiteY141" fmla="*/ 2018541 h 2251389"/>
              <a:gd name="connsiteX142" fmla="*/ 4698875 w 10915134"/>
              <a:gd name="connsiteY142" fmla="*/ 2031693 h 2251389"/>
              <a:gd name="connsiteX143" fmla="*/ 4635334 w 10915134"/>
              <a:gd name="connsiteY143" fmla="*/ 2035504 h 2251389"/>
              <a:gd name="connsiteX144" fmla="*/ 4529228 w 10915134"/>
              <a:gd name="connsiteY144" fmla="*/ 2076609 h 2251389"/>
              <a:gd name="connsiteX145" fmla="*/ 4408461 w 10915134"/>
              <a:gd name="connsiteY145" fmla="*/ 2090939 h 2251389"/>
              <a:gd name="connsiteX146" fmla="*/ 4254651 w 10915134"/>
              <a:gd name="connsiteY146" fmla="*/ 2101730 h 2251389"/>
              <a:gd name="connsiteX147" fmla="*/ 4213233 w 10915134"/>
              <a:gd name="connsiteY147" fmla="*/ 2120326 h 2251389"/>
              <a:gd name="connsiteX148" fmla="*/ 4153938 w 10915134"/>
              <a:gd name="connsiteY148" fmla="*/ 2137520 h 2251389"/>
              <a:gd name="connsiteX149" fmla="*/ 4050969 w 10915134"/>
              <a:gd name="connsiteY149" fmla="*/ 2177971 h 2251389"/>
              <a:gd name="connsiteX150" fmla="*/ 3933162 w 10915134"/>
              <a:gd name="connsiteY150" fmla="*/ 2199509 h 2251389"/>
              <a:gd name="connsiteX151" fmla="*/ 3797609 w 10915134"/>
              <a:gd name="connsiteY151" fmla="*/ 2185813 h 2251389"/>
              <a:gd name="connsiteX152" fmla="*/ 3723511 w 10915134"/>
              <a:gd name="connsiteY152" fmla="*/ 2185401 h 2251389"/>
              <a:gd name="connsiteX153" fmla="*/ 3478465 w 10915134"/>
              <a:gd name="connsiteY153" fmla="*/ 2181087 h 2251389"/>
              <a:gd name="connsiteX154" fmla="*/ 3308996 w 10915134"/>
              <a:gd name="connsiteY154" fmla="*/ 2177978 h 2251389"/>
              <a:gd name="connsiteX155" fmla="*/ 3260282 w 10915134"/>
              <a:gd name="connsiteY155" fmla="*/ 2194479 h 2251389"/>
              <a:gd name="connsiteX156" fmla="*/ 3178557 w 10915134"/>
              <a:gd name="connsiteY156" fmla="*/ 2221451 h 2251389"/>
              <a:gd name="connsiteX157" fmla="*/ 3097074 w 10915134"/>
              <a:gd name="connsiteY157" fmla="*/ 2229837 h 2251389"/>
              <a:gd name="connsiteX158" fmla="*/ 3029944 w 10915134"/>
              <a:gd name="connsiteY158" fmla="*/ 2248531 h 2251389"/>
              <a:gd name="connsiteX159" fmla="*/ 2964870 w 10915134"/>
              <a:gd name="connsiteY159" fmla="*/ 2251389 h 2251389"/>
              <a:gd name="connsiteX160" fmla="*/ 2931496 w 10915134"/>
              <a:gd name="connsiteY160" fmla="*/ 2243024 h 2251389"/>
              <a:gd name="connsiteX161" fmla="*/ 2892959 w 10915134"/>
              <a:gd name="connsiteY161" fmla="*/ 2233969 h 2251389"/>
              <a:gd name="connsiteX162" fmla="*/ 2839074 w 10915134"/>
              <a:gd name="connsiteY162" fmla="*/ 2225008 h 2251389"/>
              <a:gd name="connsiteX163" fmla="*/ 2693779 w 10915134"/>
              <a:gd name="connsiteY163" fmla="*/ 2231570 h 2251389"/>
              <a:gd name="connsiteX164" fmla="*/ 2523799 w 10915134"/>
              <a:gd name="connsiteY164" fmla="*/ 2236547 h 2251389"/>
              <a:gd name="connsiteX165" fmla="*/ 2340069 w 10915134"/>
              <a:gd name="connsiteY165" fmla="*/ 2220699 h 2251389"/>
              <a:gd name="connsiteX166" fmla="*/ 2076408 w 10915134"/>
              <a:gd name="connsiteY166" fmla="*/ 2194398 h 2251389"/>
              <a:gd name="connsiteX167" fmla="*/ 1983593 w 10915134"/>
              <a:gd name="connsiteY167" fmla="*/ 2219360 h 2251389"/>
              <a:gd name="connsiteX168" fmla="*/ 1853105 w 10915134"/>
              <a:gd name="connsiteY168" fmla="*/ 2214141 h 2251389"/>
              <a:gd name="connsiteX169" fmla="*/ 1748511 w 10915134"/>
              <a:gd name="connsiteY169" fmla="*/ 2178472 h 2251389"/>
              <a:gd name="connsiteX170" fmla="*/ 1633422 w 10915134"/>
              <a:gd name="connsiteY170" fmla="*/ 2143415 h 2251389"/>
              <a:gd name="connsiteX171" fmla="*/ 1558946 w 10915134"/>
              <a:gd name="connsiteY171" fmla="*/ 2128843 h 2251389"/>
              <a:gd name="connsiteX172" fmla="*/ 1385344 w 10915134"/>
              <a:gd name="connsiteY172" fmla="*/ 2124817 h 2251389"/>
              <a:gd name="connsiteX173" fmla="*/ 1227473 w 10915134"/>
              <a:gd name="connsiteY173" fmla="*/ 2113291 h 2251389"/>
              <a:gd name="connsiteX174" fmla="*/ 1088711 w 10915134"/>
              <a:gd name="connsiteY174" fmla="*/ 2097947 h 2251389"/>
              <a:gd name="connsiteX175" fmla="*/ 939259 w 10915134"/>
              <a:gd name="connsiteY175" fmla="*/ 2073411 h 2251389"/>
              <a:gd name="connsiteX176" fmla="*/ 914345 w 10915134"/>
              <a:gd name="connsiteY176" fmla="*/ 2063135 h 2251389"/>
              <a:gd name="connsiteX177" fmla="*/ 879393 w 10915134"/>
              <a:gd name="connsiteY177" fmla="*/ 2068419 h 2251389"/>
              <a:gd name="connsiteX178" fmla="*/ 739242 w 10915134"/>
              <a:gd name="connsiteY178" fmla="*/ 2091539 h 2251389"/>
              <a:gd name="connsiteX179" fmla="*/ 628509 w 10915134"/>
              <a:gd name="connsiteY179" fmla="*/ 2108134 h 2251389"/>
              <a:gd name="connsiteX180" fmla="*/ 508046 w 10915134"/>
              <a:gd name="connsiteY180" fmla="*/ 2109851 h 2251389"/>
              <a:gd name="connsiteX181" fmla="*/ 408793 w 10915134"/>
              <a:gd name="connsiteY181" fmla="*/ 2105335 h 2251389"/>
              <a:gd name="connsiteX182" fmla="*/ 259142 w 10915134"/>
              <a:gd name="connsiteY182" fmla="*/ 2115883 h 2251389"/>
              <a:gd name="connsiteX183" fmla="*/ 91266 w 10915134"/>
              <a:gd name="connsiteY183" fmla="*/ 2135533 h 2251389"/>
              <a:gd name="connsiteX184" fmla="*/ 12251 w 10915134"/>
              <a:gd name="connsiteY184" fmla="*/ 2121489 h 2251389"/>
              <a:gd name="connsiteX185" fmla="*/ 0 w 10915134"/>
              <a:gd name="connsiteY185" fmla="*/ 2122164 h 22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0915134" h="2251389">
                <a:moveTo>
                  <a:pt x="0" y="0"/>
                </a:moveTo>
                <a:lnTo>
                  <a:pt x="10915134" y="0"/>
                </a:lnTo>
                <a:lnTo>
                  <a:pt x="10882980" y="49990"/>
                </a:lnTo>
                <a:cubicBezTo>
                  <a:pt x="10880871" y="52147"/>
                  <a:pt x="10836905" y="107867"/>
                  <a:pt x="10834795" y="110024"/>
                </a:cubicBezTo>
                <a:cubicBezTo>
                  <a:pt x="10820319" y="128194"/>
                  <a:pt x="10762503" y="175620"/>
                  <a:pt x="10738392" y="165813"/>
                </a:cubicBezTo>
                <a:cubicBezTo>
                  <a:pt x="10748670" y="186392"/>
                  <a:pt x="10638347" y="188684"/>
                  <a:pt x="10633692" y="209264"/>
                </a:cubicBezTo>
                <a:cubicBezTo>
                  <a:pt x="10631767" y="225908"/>
                  <a:pt x="10597419" y="233945"/>
                  <a:pt x="10586800" y="239716"/>
                </a:cubicBezTo>
                <a:cubicBezTo>
                  <a:pt x="10579628" y="256520"/>
                  <a:pt x="10520682" y="224915"/>
                  <a:pt x="10501658" y="307174"/>
                </a:cubicBezTo>
                <a:cubicBezTo>
                  <a:pt x="10447727" y="313339"/>
                  <a:pt x="10447126" y="425780"/>
                  <a:pt x="10404067" y="412395"/>
                </a:cubicBezTo>
                <a:cubicBezTo>
                  <a:pt x="10392937" y="413598"/>
                  <a:pt x="10388815" y="467371"/>
                  <a:pt x="10380953" y="472334"/>
                </a:cubicBezTo>
                <a:lnTo>
                  <a:pt x="10341416" y="504774"/>
                </a:lnTo>
                <a:lnTo>
                  <a:pt x="10326329" y="523459"/>
                </a:lnTo>
                <a:lnTo>
                  <a:pt x="10298289" y="532173"/>
                </a:lnTo>
                <a:cubicBezTo>
                  <a:pt x="10284422" y="535049"/>
                  <a:pt x="10265952" y="533199"/>
                  <a:pt x="10243127" y="540715"/>
                </a:cubicBezTo>
                <a:cubicBezTo>
                  <a:pt x="10203910" y="562831"/>
                  <a:pt x="10165274" y="534580"/>
                  <a:pt x="10141243" y="592343"/>
                </a:cubicBezTo>
                <a:cubicBezTo>
                  <a:pt x="10059374" y="598371"/>
                  <a:pt x="10021953" y="650378"/>
                  <a:pt x="9940352" y="631518"/>
                </a:cubicBezTo>
                <a:cubicBezTo>
                  <a:pt x="9959797" y="646419"/>
                  <a:pt x="9860152" y="623282"/>
                  <a:pt x="9836226" y="660496"/>
                </a:cubicBezTo>
                <a:cubicBezTo>
                  <a:pt x="9788121" y="672556"/>
                  <a:pt x="9760988" y="668531"/>
                  <a:pt x="9686899" y="683782"/>
                </a:cubicBezTo>
                <a:cubicBezTo>
                  <a:pt x="9623800" y="700369"/>
                  <a:pt x="9613948" y="700871"/>
                  <a:pt x="9578209" y="709781"/>
                </a:cubicBezTo>
                <a:lnTo>
                  <a:pt x="9437298" y="757337"/>
                </a:lnTo>
                <a:lnTo>
                  <a:pt x="9435498" y="759689"/>
                </a:lnTo>
                <a:cubicBezTo>
                  <a:pt x="9426240" y="765982"/>
                  <a:pt x="9419508" y="766527"/>
                  <a:pt x="9413910" y="764531"/>
                </a:cubicBezTo>
                <a:lnTo>
                  <a:pt x="9361370" y="760593"/>
                </a:lnTo>
                <a:lnTo>
                  <a:pt x="9356626" y="764594"/>
                </a:lnTo>
                <a:lnTo>
                  <a:pt x="9311281" y="769260"/>
                </a:lnTo>
                <a:cubicBezTo>
                  <a:pt x="9311245" y="769953"/>
                  <a:pt x="9311210" y="770644"/>
                  <a:pt x="9311173" y="771337"/>
                </a:cubicBezTo>
                <a:cubicBezTo>
                  <a:pt x="9309900" y="776105"/>
                  <a:pt x="9307010" y="779823"/>
                  <a:pt x="9300658" y="781452"/>
                </a:cubicBezTo>
                <a:cubicBezTo>
                  <a:pt x="9318003" y="808459"/>
                  <a:pt x="9299643" y="793767"/>
                  <a:pt x="9279376" y="796188"/>
                </a:cubicBezTo>
                <a:cubicBezTo>
                  <a:pt x="9260850" y="809309"/>
                  <a:pt x="9206021" y="849156"/>
                  <a:pt x="9189502" y="860175"/>
                </a:cubicBezTo>
                <a:lnTo>
                  <a:pt x="9180260" y="862300"/>
                </a:lnTo>
                <a:cubicBezTo>
                  <a:pt x="9180236" y="862466"/>
                  <a:pt x="9180211" y="862633"/>
                  <a:pt x="9180186" y="862799"/>
                </a:cubicBezTo>
                <a:cubicBezTo>
                  <a:pt x="9178407" y="864232"/>
                  <a:pt x="9175456" y="865295"/>
                  <a:pt x="9170652" y="865945"/>
                </a:cubicBezTo>
                <a:lnTo>
                  <a:pt x="9145484" y="870300"/>
                </a:lnTo>
                <a:lnTo>
                  <a:pt x="9140031" y="874741"/>
                </a:lnTo>
                <a:lnTo>
                  <a:pt x="9138892" y="880860"/>
                </a:lnTo>
                <a:lnTo>
                  <a:pt x="9107257" y="903704"/>
                </a:lnTo>
                <a:cubicBezTo>
                  <a:pt x="9091321" y="899193"/>
                  <a:pt x="9043942" y="941365"/>
                  <a:pt x="9034880" y="948837"/>
                </a:cubicBezTo>
                <a:lnTo>
                  <a:pt x="8950600" y="994853"/>
                </a:lnTo>
                <a:cubicBezTo>
                  <a:pt x="8865196" y="1081843"/>
                  <a:pt x="8818875" y="1077389"/>
                  <a:pt x="8753014" y="1118658"/>
                </a:cubicBezTo>
                <a:cubicBezTo>
                  <a:pt x="8692981" y="1124704"/>
                  <a:pt x="8636332" y="1128410"/>
                  <a:pt x="8581094" y="1153261"/>
                </a:cubicBezTo>
                <a:cubicBezTo>
                  <a:pt x="8538621" y="1164812"/>
                  <a:pt x="8511758" y="1169577"/>
                  <a:pt x="8498175" y="1187969"/>
                </a:cubicBezTo>
                <a:lnTo>
                  <a:pt x="8448788" y="1206463"/>
                </a:lnTo>
                <a:lnTo>
                  <a:pt x="8367996" y="1232783"/>
                </a:lnTo>
                <a:cubicBezTo>
                  <a:pt x="8367806" y="1234615"/>
                  <a:pt x="8367614" y="1236446"/>
                  <a:pt x="8367423" y="1238278"/>
                </a:cubicBezTo>
                <a:lnTo>
                  <a:pt x="8359640" y="1246782"/>
                </a:lnTo>
                <a:lnTo>
                  <a:pt x="8346100" y="1266142"/>
                </a:lnTo>
                <a:lnTo>
                  <a:pt x="8318833" y="1292714"/>
                </a:lnTo>
                <a:lnTo>
                  <a:pt x="8317719" y="1291904"/>
                </a:lnTo>
                <a:cubicBezTo>
                  <a:pt x="8314688" y="1290662"/>
                  <a:pt x="8311461" y="1290840"/>
                  <a:pt x="8307730" y="1293984"/>
                </a:cubicBezTo>
                <a:cubicBezTo>
                  <a:pt x="8294903" y="1295590"/>
                  <a:pt x="8255937" y="1295887"/>
                  <a:pt x="8240756" y="1301537"/>
                </a:cubicBezTo>
                <a:cubicBezTo>
                  <a:pt x="8233324" y="1310481"/>
                  <a:pt x="8225256" y="1319366"/>
                  <a:pt x="8216639" y="1327887"/>
                </a:cubicBezTo>
                <a:lnTo>
                  <a:pt x="8211337" y="1332570"/>
                </a:lnTo>
                <a:lnTo>
                  <a:pt x="8211048" y="1332403"/>
                </a:lnTo>
                <a:cubicBezTo>
                  <a:pt x="8209501" y="1332874"/>
                  <a:pt x="8207607" y="1334206"/>
                  <a:pt x="8205085" y="1336831"/>
                </a:cubicBezTo>
                <a:lnTo>
                  <a:pt x="8137554" y="1342145"/>
                </a:lnTo>
                <a:cubicBezTo>
                  <a:pt x="8105705" y="1354688"/>
                  <a:pt x="8080446" y="1339423"/>
                  <a:pt x="8054564" y="1367911"/>
                </a:cubicBezTo>
                <a:cubicBezTo>
                  <a:pt x="8024726" y="1379555"/>
                  <a:pt x="7996957" y="1380148"/>
                  <a:pt x="7973237" y="1397544"/>
                </a:cubicBezTo>
                <a:cubicBezTo>
                  <a:pt x="7961439" y="1393972"/>
                  <a:pt x="7951168" y="1394796"/>
                  <a:pt x="7944198" y="1410276"/>
                </a:cubicBezTo>
                <a:cubicBezTo>
                  <a:pt x="7915673" y="1417804"/>
                  <a:pt x="7905583" y="1403950"/>
                  <a:pt x="7890643" y="1424144"/>
                </a:cubicBezTo>
                <a:cubicBezTo>
                  <a:pt x="7869590" y="1403678"/>
                  <a:pt x="7870757" y="1414314"/>
                  <a:pt x="7864997" y="1425023"/>
                </a:cubicBezTo>
                <a:lnTo>
                  <a:pt x="7864067" y="1426002"/>
                </a:lnTo>
                <a:lnTo>
                  <a:pt x="7861153" y="1423038"/>
                </a:lnTo>
                <a:lnTo>
                  <a:pt x="7844586" y="1429169"/>
                </a:lnTo>
                <a:lnTo>
                  <a:pt x="7840350" y="1432451"/>
                </a:lnTo>
                <a:cubicBezTo>
                  <a:pt x="7837357" y="1434345"/>
                  <a:pt x="7835272" y="1435129"/>
                  <a:pt x="7833722" y="1435148"/>
                </a:cubicBezTo>
                <a:lnTo>
                  <a:pt x="7833492" y="1434901"/>
                </a:lnTo>
                <a:lnTo>
                  <a:pt x="7827413" y="1438043"/>
                </a:lnTo>
                <a:cubicBezTo>
                  <a:pt x="7817294" y="1444069"/>
                  <a:pt x="7807591" y="1450613"/>
                  <a:pt x="7798463" y="1457407"/>
                </a:cubicBezTo>
                <a:cubicBezTo>
                  <a:pt x="7789625" y="1446704"/>
                  <a:pt x="7769649" y="1464040"/>
                  <a:pt x="7759015" y="1458666"/>
                </a:cubicBezTo>
                <a:lnTo>
                  <a:pt x="7752684" y="1444792"/>
                </a:lnTo>
                <a:lnTo>
                  <a:pt x="7747867" y="1447976"/>
                </a:lnTo>
                <a:lnTo>
                  <a:pt x="7738750" y="1456574"/>
                </a:lnTo>
                <a:cubicBezTo>
                  <a:pt x="7737328" y="1457741"/>
                  <a:pt x="7736297" y="1457914"/>
                  <a:pt x="7735619" y="1456320"/>
                </a:cubicBezTo>
                <a:cubicBezTo>
                  <a:pt x="7730006" y="1457852"/>
                  <a:pt x="7711662" y="1464787"/>
                  <a:pt x="7705072" y="1465768"/>
                </a:cubicBezTo>
                <a:lnTo>
                  <a:pt x="7696073" y="1462212"/>
                </a:lnTo>
                <a:lnTo>
                  <a:pt x="7692096" y="1462163"/>
                </a:lnTo>
                <a:lnTo>
                  <a:pt x="7674689" y="1477613"/>
                </a:lnTo>
                <a:lnTo>
                  <a:pt x="7665348" y="1483862"/>
                </a:lnTo>
                <a:lnTo>
                  <a:pt x="7606276" y="1538521"/>
                </a:lnTo>
                <a:lnTo>
                  <a:pt x="7504695" y="1566686"/>
                </a:lnTo>
                <a:cubicBezTo>
                  <a:pt x="7473718" y="1603709"/>
                  <a:pt x="7404436" y="1554658"/>
                  <a:pt x="7401270" y="1597361"/>
                </a:cubicBezTo>
                <a:cubicBezTo>
                  <a:pt x="7369238" y="1613154"/>
                  <a:pt x="7363418" y="1605164"/>
                  <a:pt x="7320321" y="1619535"/>
                </a:cubicBezTo>
                <a:cubicBezTo>
                  <a:pt x="7280514" y="1668809"/>
                  <a:pt x="7198683" y="1708462"/>
                  <a:pt x="7149526" y="1743630"/>
                </a:cubicBezTo>
                <a:cubicBezTo>
                  <a:pt x="7114410" y="1721934"/>
                  <a:pt x="7136043" y="1746476"/>
                  <a:pt x="7105391" y="1752328"/>
                </a:cubicBezTo>
                <a:cubicBezTo>
                  <a:pt x="7119677" y="1779725"/>
                  <a:pt x="7066212" y="1749779"/>
                  <a:pt x="7071654" y="1785091"/>
                </a:cubicBezTo>
                <a:cubicBezTo>
                  <a:pt x="7065905" y="1785038"/>
                  <a:pt x="7060161" y="1783873"/>
                  <a:pt x="7054359" y="1782439"/>
                </a:cubicBezTo>
                <a:lnTo>
                  <a:pt x="7051319" y="1781706"/>
                </a:lnTo>
                <a:lnTo>
                  <a:pt x="7040377" y="1784767"/>
                </a:lnTo>
                <a:lnTo>
                  <a:pt x="7035771" y="1778137"/>
                </a:lnTo>
                <a:lnTo>
                  <a:pt x="7018208" y="1777373"/>
                </a:lnTo>
                <a:cubicBezTo>
                  <a:pt x="7011866" y="1778247"/>
                  <a:pt x="7005318" y="1780539"/>
                  <a:pt x="6998493" y="1785098"/>
                </a:cubicBezTo>
                <a:cubicBezTo>
                  <a:pt x="6983689" y="1806072"/>
                  <a:pt x="6952865" y="1800516"/>
                  <a:pt x="6928288" y="1811732"/>
                </a:cubicBezTo>
                <a:lnTo>
                  <a:pt x="6917773" y="1820666"/>
                </a:lnTo>
                <a:lnTo>
                  <a:pt x="6881789" y="1828309"/>
                </a:lnTo>
                <a:lnTo>
                  <a:pt x="6879926" y="1830591"/>
                </a:lnTo>
                <a:cubicBezTo>
                  <a:pt x="6873880" y="1832712"/>
                  <a:pt x="6861049" y="1834739"/>
                  <a:pt x="6845508" y="1841035"/>
                </a:cubicBezTo>
                <a:lnTo>
                  <a:pt x="6786683" y="1868367"/>
                </a:lnTo>
                <a:lnTo>
                  <a:pt x="6773874" y="1863267"/>
                </a:lnTo>
                <a:lnTo>
                  <a:pt x="6771241" y="1859449"/>
                </a:lnTo>
                <a:lnTo>
                  <a:pt x="6755065" y="1866822"/>
                </a:lnTo>
                <a:lnTo>
                  <a:pt x="6740854" y="1865352"/>
                </a:lnTo>
                <a:lnTo>
                  <a:pt x="6730997" y="1874155"/>
                </a:lnTo>
                <a:lnTo>
                  <a:pt x="6714212" y="1876293"/>
                </a:lnTo>
                <a:cubicBezTo>
                  <a:pt x="6707919" y="1876308"/>
                  <a:pt x="6700834" y="1876122"/>
                  <a:pt x="6693130" y="1876808"/>
                </a:cubicBezTo>
                <a:lnTo>
                  <a:pt x="6674405" y="1873459"/>
                </a:lnTo>
                <a:lnTo>
                  <a:pt x="6647714" y="1878941"/>
                </a:lnTo>
                <a:cubicBezTo>
                  <a:pt x="6627122" y="1883360"/>
                  <a:pt x="6607220" y="1886896"/>
                  <a:pt x="6586613" y="1887053"/>
                </a:cubicBezTo>
                <a:cubicBezTo>
                  <a:pt x="6572205" y="1895536"/>
                  <a:pt x="6557706" y="1900239"/>
                  <a:pt x="6540424" y="1893269"/>
                </a:cubicBezTo>
                <a:cubicBezTo>
                  <a:pt x="6497538" y="1902769"/>
                  <a:pt x="6490601" y="1917381"/>
                  <a:pt x="6460034" y="1911286"/>
                </a:cubicBezTo>
                <a:cubicBezTo>
                  <a:pt x="6453811" y="1919532"/>
                  <a:pt x="6449254" y="1924158"/>
                  <a:pt x="6445449" y="1926499"/>
                </a:cubicBezTo>
                <a:cubicBezTo>
                  <a:pt x="6434030" y="1933525"/>
                  <a:pt x="6429411" y="1919994"/>
                  <a:pt x="6407092" y="1921993"/>
                </a:cubicBezTo>
                <a:cubicBezTo>
                  <a:pt x="6382682" y="1922166"/>
                  <a:pt x="6418607" y="1903450"/>
                  <a:pt x="6396332" y="1907025"/>
                </a:cubicBezTo>
                <a:cubicBezTo>
                  <a:pt x="6376015" y="1918727"/>
                  <a:pt x="6367614" y="1898795"/>
                  <a:pt x="6347048" y="1912130"/>
                </a:cubicBezTo>
                <a:cubicBezTo>
                  <a:pt x="6360109" y="1925598"/>
                  <a:pt x="6297691" y="1920276"/>
                  <a:pt x="6302270" y="1933613"/>
                </a:cubicBezTo>
                <a:cubicBezTo>
                  <a:pt x="6272680" y="1919839"/>
                  <a:pt x="6273323" y="1945036"/>
                  <a:pt x="6243078" y="1945644"/>
                </a:cubicBezTo>
                <a:cubicBezTo>
                  <a:pt x="6226744" y="1941607"/>
                  <a:pt x="6216828" y="1942552"/>
                  <a:pt x="6207738" y="1953011"/>
                </a:cubicBezTo>
                <a:cubicBezTo>
                  <a:pt x="6131633" y="1932600"/>
                  <a:pt x="6170923" y="1959774"/>
                  <a:pt x="6108781" y="1959474"/>
                </a:cubicBezTo>
                <a:lnTo>
                  <a:pt x="6103698" y="1959304"/>
                </a:lnTo>
                <a:lnTo>
                  <a:pt x="6087017" y="1969078"/>
                </a:lnTo>
                <a:cubicBezTo>
                  <a:pt x="6086783" y="1969912"/>
                  <a:pt x="6086547" y="1970745"/>
                  <a:pt x="6086313" y="1971580"/>
                </a:cubicBezTo>
                <a:lnTo>
                  <a:pt x="6024291" y="1966761"/>
                </a:lnTo>
                <a:lnTo>
                  <a:pt x="6016853" y="1970526"/>
                </a:lnTo>
                <a:lnTo>
                  <a:pt x="5975404" y="1961749"/>
                </a:lnTo>
                <a:lnTo>
                  <a:pt x="5954536" y="1960220"/>
                </a:lnTo>
                <a:lnTo>
                  <a:pt x="5917280" y="1954478"/>
                </a:lnTo>
                <a:lnTo>
                  <a:pt x="5914232" y="1956919"/>
                </a:lnTo>
                <a:lnTo>
                  <a:pt x="5906850" y="1954702"/>
                </a:lnTo>
                <a:lnTo>
                  <a:pt x="5901461" y="1957577"/>
                </a:lnTo>
                <a:lnTo>
                  <a:pt x="5895317" y="1956828"/>
                </a:lnTo>
                <a:cubicBezTo>
                  <a:pt x="5883595" y="1958629"/>
                  <a:pt x="5844137" y="1966833"/>
                  <a:pt x="5831128" y="1968382"/>
                </a:cubicBezTo>
                <a:lnTo>
                  <a:pt x="5817261" y="1966124"/>
                </a:lnTo>
                <a:lnTo>
                  <a:pt x="5806791" y="1974713"/>
                </a:lnTo>
                <a:lnTo>
                  <a:pt x="5762574" y="1976973"/>
                </a:lnTo>
                <a:lnTo>
                  <a:pt x="5747297" y="1970252"/>
                </a:lnTo>
                <a:lnTo>
                  <a:pt x="5733169" y="1965433"/>
                </a:lnTo>
                <a:lnTo>
                  <a:pt x="5731338" y="1965447"/>
                </a:lnTo>
                <a:lnTo>
                  <a:pt x="5712957" y="1965596"/>
                </a:lnTo>
                <a:lnTo>
                  <a:pt x="5678760" y="1965873"/>
                </a:lnTo>
                <a:cubicBezTo>
                  <a:pt x="5656934" y="1966331"/>
                  <a:pt x="5634795" y="1967772"/>
                  <a:pt x="5612457" y="1972287"/>
                </a:cubicBezTo>
                <a:cubicBezTo>
                  <a:pt x="5527023" y="1949966"/>
                  <a:pt x="5534401" y="1947926"/>
                  <a:pt x="5462439" y="1941766"/>
                </a:cubicBezTo>
                <a:cubicBezTo>
                  <a:pt x="5427425" y="1917624"/>
                  <a:pt x="5291183" y="1960519"/>
                  <a:pt x="5249426" y="1957993"/>
                </a:cubicBezTo>
                <a:cubicBezTo>
                  <a:pt x="5146406" y="1973328"/>
                  <a:pt x="4927624" y="2044719"/>
                  <a:pt x="4795460" y="2018541"/>
                </a:cubicBezTo>
                <a:cubicBezTo>
                  <a:pt x="4762844" y="2022395"/>
                  <a:pt x="4718233" y="2031407"/>
                  <a:pt x="4698875" y="2031693"/>
                </a:cubicBezTo>
                <a:lnTo>
                  <a:pt x="4635334" y="2035504"/>
                </a:lnTo>
                <a:lnTo>
                  <a:pt x="4529228" y="2076609"/>
                </a:lnTo>
                <a:cubicBezTo>
                  <a:pt x="4475152" y="2050383"/>
                  <a:pt x="4475600" y="2080729"/>
                  <a:pt x="4408461" y="2090939"/>
                </a:cubicBezTo>
                <a:cubicBezTo>
                  <a:pt x="4383821" y="2082708"/>
                  <a:pt x="4268804" y="2082966"/>
                  <a:pt x="4254651" y="2101730"/>
                </a:cubicBezTo>
                <a:cubicBezTo>
                  <a:pt x="4238862" y="2106286"/>
                  <a:pt x="4220313" y="2100544"/>
                  <a:pt x="4213233" y="2120326"/>
                </a:cubicBezTo>
                <a:cubicBezTo>
                  <a:pt x="4201430" y="2144259"/>
                  <a:pt x="4145731" y="2110137"/>
                  <a:pt x="4153938" y="2137520"/>
                </a:cubicBezTo>
                <a:cubicBezTo>
                  <a:pt x="4114396" y="2114195"/>
                  <a:pt x="4083806" y="2164553"/>
                  <a:pt x="4050969" y="2177971"/>
                </a:cubicBezTo>
                <a:cubicBezTo>
                  <a:pt x="4019767" y="2177378"/>
                  <a:pt x="4005088" y="2190554"/>
                  <a:pt x="3933162" y="2199509"/>
                </a:cubicBezTo>
                <a:cubicBezTo>
                  <a:pt x="3898830" y="2172322"/>
                  <a:pt x="3861284" y="2221170"/>
                  <a:pt x="3797609" y="2185813"/>
                </a:cubicBezTo>
                <a:cubicBezTo>
                  <a:pt x="3795667" y="2189772"/>
                  <a:pt x="3776702" y="2186188"/>
                  <a:pt x="3723511" y="2185401"/>
                </a:cubicBezTo>
                <a:cubicBezTo>
                  <a:pt x="3670320" y="2184613"/>
                  <a:pt x="3558625" y="2184230"/>
                  <a:pt x="3478465" y="2181087"/>
                </a:cubicBezTo>
                <a:cubicBezTo>
                  <a:pt x="3387474" y="2181789"/>
                  <a:pt x="3428499" y="2219948"/>
                  <a:pt x="3308996" y="2177978"/>
                </a:cubicBezTo>
                <a:cubicBezTo>
                  <a:pt x="3299910" y="2200517"/>
                  <a:pt x="3285785" y="2202748"/>
                  <a:pt x="3260282" y="2194479"/>
                </a:cubicBezTo>
                <a:cubicBezTo>
                  <a:pt x="3216295" y="2196427"/>
                  <a:pt x="3227371" y="2250251"/>
                  <a:pt x="3178557" y="2221451"/>
                </a:cubicBezTo>
                <a:cubicBezTo>
                  <a:pt x="3146795" y="2234329"/>
                  <a:pt x="3117401" y="2220418"/>
                  <a:pt x="3097074" y="2229837"/>
                </a:cubicBezTo>
                <a:lnTo>
                  <a:pt x="3029944" y="2248531"/>
                </a:lnTo>
                <a:cubicBezTo>
                  <a:pt x="2992804" y="2254069"/>
                  <a:pt x="2982389" y="2213943"/>
                  <a:pt x="2964870" y="2251389"/>
                </a:cubicBezTo>
                <a:lnTo>
                  <a:pt x="2931496" y="2243024"/>
                </a:lnTo>
                <a:lnTo>
                  <a:pt x="2892959" y="2233969"/>
                </a:lnTo>
                <a:cubicBezTo>
                  <a:pt x="2872669" y="2227791"/>
                  <a:pt x="2882203" y="2234774"/>
                  <a:pt x="2839074" y="2225008"/>
                </a:cubicBezTo>
                <a:cubicBezTo>
                  <a:pt x="2811442" y="2251884"/>
                  <a:pt x="2766379" y="2232117"/>
                  <a:pt x="2693779" y="2231570"/>
                </a:cubicBezTo>
                <a:lnTo>
                  <a:pt x="2523799" y="2236547"/>
                </a:lnTo>
                <a:cubicBezTo>
                  <a:pt x="2466172" y="2242686"/>
                  <a:pt x="2414634" y="2227724"/>
                  <a:pt x="2340069" y="2220699"/>
                </a:cubicBezTo>
                <a:cubicBezTo>
                  <a:pt x="2265503" y="2213674"/>
                  <a:pt x="2139796" y="2191971"/>
                  <a:pt x="2076408" y="2194398"/>
                </a:cubicBezTo>
                <a:cubicBezTo>
                  <a:pt x="2032508" y="2197562"/>
                  <a:pt x="2027933" y="2185141"/>
                  <a:pt x="1983593" y="2219360"/>
                </a:cubicBezTo>
                <a:cubicBezTo>
                  <a:pt x="1947094" y="2209205"/>
                  <a:pt x="1890960" y="2218305"/>
                  <a:pt x="1853105" y="2214141"/>
                </a:cubicBezTo>
                <a:cubicBezTo>
                  <a:pt x="1825748" y="2216625"/>
                  <a:pt x="1783192" y="2179879"/>
                  <a:pt x="1748511" y="2178472"/>
                </a:cubicBezTo>
                <a:cubicBezTo>
                  <a:pt x="1703498" y="2196202"/>
                  <a:pt x="1694831" y="2157630"/>
                  <a:pt x="1633422" y="2143415"/>
                </a:cubicBezTo>
                <a:cubicBezTo>
                  <a:pt x="1607630" y="2161065"/>
                  <a:pt x="1579060" y="2145077"/>
                  <a:pt x="1558946" y="2128843"/>
                </a:cubicBezTo>
                <a:cubicBezTo>
                  <a:pt x="1499069" y="2134267"/>
                  <a:pt x="1452565" y="2133855"/>
                  <a:pt x="1385344" y="2124817"/>
                </a:cubicBezTo>
                <a:cubicBezTo>
                  <a:pt x="1312492" y="2145463"/>
                  <a:pt x="1299315" y="2122756"/>
                  <a:pt x="1227473" y="2113291"/>
                </a:cubicBezTo>
                <a:cubicBezTo>
                  <a:pt x="1199075" y="2120045"/>
                  <a:pt x="1149241" y="2095660"/>
                  <a:pt x="1088711" y="2097947"/>
                </a:cubicBezTo>
                <a:cubicBezTo>
                  <a:pt x="1048569" y="2095382"/>
                  <a:pt x="1091396" y="2061344"/>
                  <a:pt x="939259" y="2073411"/>
                </a:cubicBezTo>
                <a:cubicBezTo>
                  <a:pt x="930603" y="2080267"/>
                  <a:pt x="912274" y="2072716"/>
                  <a:pt x="914345" y="2063135"/>
                </a:cubicBezTo>
                <a:cubicBezTo>
                  <a:pt x="904674" y="2065915"/>
                  <a:pt x="881392" y="2083881"/>
                  <a:pt x="879393" y="2068419"/>
                </a:cubicBezTo>
                <a:cubicBezTo>
                  <a:pt x="831068" y="2065554"/>
                  <a:pt x="782797" y="2073516"/>
                  <a:pt x="739242" y="2091539"/>
                </a:cubicBezTo>
                <a:cubicBezTo>
                  <a:pt x="713063" y="2085924"/>
                  <a:pt x="685973" y="2097939"/>
                  <a:pt x="628509" y="2108134"/>
                </a:cubicBezTo>
                <a:cubicBezTo>
                  <a:pt x="575136" y="2076613"/>
                  <a:pt x="570057" y="2131408"/>
                  <a:pt x="508046" y="2109851"/>
                </a:cubicBezTo>
                <a:cubicBezTo>
                  <a:pt x="473420" y="2105939"/>
                  <a:pt x="433697" y="2091842"/>
                  <a:pt x="408793" y="2105335"/>
                </a:cubicBezTo>
                <a:cubicBezTo>
                  <a:pt x="383633" y="2099507"/>
                  <a:pt x="299763" y="2118030"/>
                  <a:pt x="259142" y="2115883"/>
                </a:cubicBezTo>
                <a:cubicBezTo>
                  <a:pt x="191085" y="2103328"/>
                  <a:pt x="127146" y="2128850"/>
                  <a:pt x="91266" y="2135533"/>
                </a:cubicBezTo>
                <a:cubicBezTo>
                  <a:pt x="55346" y="2131669"/>
                  <a:pt x="37547" y="2122850"/>
                  <a:pt x="12251" y="2121489"/>
                </a:cubicBezTo>
                <a:lnTo>
                  <a:pt x="0" y="2122164"/>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E116B0FA-AEC8-4FD7-9BD9-4F9F24E54AC4}"/>
              </a:ext>
            </a:extLst>
          </p:cNvPr>
          <p:cNvSpPr>
            <a:spLocks noGrp="1"/>
          </p:cNvSpPr>
          <p:nvPr>
            <p:ph type="title"/>
          </p:nvPr>
        </p:nvSpPr>
        <p:spPr>
          <a:xfrm>
            <a:off x="180803" y="255612"/>
            <a:ext cx="7049764" cy="1330519"/>
          </a:xfrm>
        </p:spPr>
        <p:txBody>
          <a:bodyPr>
            <a:normAutofit/>
          </a:bodyPr>
          <a:lstStyle/>
          <a:p>
            <a:pPr algn="ctr"/>
            <a:r>
              <a:rPr lang="en-GB" sz="5400" dirty="0">
                <a:latin typeface="The Hand Extrablack" panose="03070A02030502020204" pitchFamily="66" charset="0"/>
              </a:rPr>
              <a:t>Redefining relations in the Soviet bloc</a:t>
            </a:r>
          </a:p>
        </p:txBody>
      </p:sp>
      <p:sp>
        <p:nvSpPr>
          <p:cNvPr id="75" name="Freeform: Shape 74">
            <a:extLst>
              <a:ext uri="{FF2B5EF4-FFF2-40B4-BE49-F238E27FC236}">
                <a16:creationId xmlns:a16="http://schemas.microsoft.com/office/drawing/2014/main" id="{3B9FD11D-7561-43C8-BE54-00D7DCF0E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390" y="5800298"/>
            <a:ext cx="5736610" cy="1057702"/>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4114838 w 5741575"/>
              <a:gd name="connsiteY74" fmla="*/ 238165 h 955271"/>
              <a:gd name="connsiteX75" fmla="*/ 4271023 w 5741575"/>
              <a:gd name="connsiteY75" fmla="*/ 241959 h 955271"/>
              <a:gd name="connsiteX76" fmla="*/ 4367397 w 5741575"/>
              <a:gd name="connsiteY76" fmla="*/ 271442 h 955271"/>
              <a:gd name="connsiteX77" fmla="*/ 4495366 w 5741575"/>
              <a:gd name="connsiteY77" fmla="*/ 271618 h 955271"/>
              <a:gd name="connsiteX78" fmla="*/ 4517347 w 5741575"/>
              <a:gd name="connsiteY78" fmla="*/ 275639 h 955271"/>
              <a:gd name="connsiteX79" fmla="*/ 4546116 w 5741575"/>
              <a:gd name="connsiteY79" fmla="*/ 268568 h 955271"/>
              <a:gd name="connsiteX80" fmla="*/ 4661259 w 5741575"/>
              <a:gd name="connsiteY80" fmla="*/ 238966 h 955271"/>
              <a:gd name="connsiteX81" fmla="*/ 4750403 w 5741575"/>
              <a:gd name="connsiteY81" fmla="*/ 204364 h 955271"/>
              <a:gd name="connsiteX82" fmla="*/ 4867614 w 5741575"/>
              <a:gd name="connsiteY82" fmla="*/ 208668 h 955271"/>
              <a:gd name="connsiteX83" fmla="*/ 4937036 w 5741575"/>
              <a:gd name="connsiteY83" fmla="*/ 195446 h 955271"/>
              <a:gd name="connsiteX84" fmla="*/ 5047626 w 5741575"/>
              <a:gd name="connsiteY84" fmla="*/ 149604 h 955271"/>
              <a:gd name="connsiteX85" fmla="*/ 5200247 w 5741575"/>
              <a:gd name="connsiteY85" fmla="*/ 142695 h 955271"/>
              <a:gd name="connsiteX86" fmla="*/ 5235691 w 5741575"/>
              <a:gd name="connsiteY86" fmla="*/ 173330 h 955271"/>
              <a:gd name="connsiteX87" fmla="*/ 5280133 w 5741575"/>
              <a:gd name="connsiteY87" fmla="*/ 189342 h 955271"/>
              <a:gd name="connsiteX88" fmla="*/ 5291963 w 5741575"/>
              <a:gd name="connsiteY88" fmla="*/ 139446 h 955271"/>
              <a:gd name="connsiteX89" fmla="*/ 5418472 w 5741575"/>
              <a:gd name="connsiteY89" fmla="*/ 89163 h 955271"/>
              <a:gd name="connsiteX90" fmla="*/ 5482354 w 5741575"/>
              <a:gd name="connsiteY90" fmla="*/ 69470 h 955271"/>
              <a:gd name="connsiteX91" fmla="*/ 5583280 w 5741575"/>
              <a:gd name="connsiteY91" fmla="*/ 49787 h 955271"/>
              <a:gd name="connsiteX92" fmla="*/ 5613766 w 5741575"/>
              <a:gd name="connsiteY92" fmla="*/ 41855 h 955271"/>
              <a:gd name="connsiteX93" fmla="*/ 5684952 w 5741575"/>
              <a:gd name="connsiteY93" fmla="*/ 26088 h 955271"/>
              <a:gd name="connsiteX94" fmla="*/ 5741575 w 5741575"/>
              <a:gd name="connsiteY9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873778 w 5741575"/>
              <a:gd name="connsiteY38" fmla="*/ 530130 h 955271"/>
              <a:gd name="connsiteX39" fmla="*/ 1988411 w 5741575"/>
              <a:gd name="connsiteY39" fmla="*/ 491599 h 955271"/>
              <a:gd name="connsiteX40" fmla="*/ 2085507 w 5741575"/>
              <a:gd name="connsiteY40" fmla="*/ 498527 h 955271"/>
              <a:gd name="connsiteX41" fmla="*/ 2090767 w 5741575"/>
              <a:gd name="connsiteY41" fmla="*/ 490616 h 955271"/>
              <a:gd name="connsiteX42" fmla="*/ 2151143 w 5741575"/>
              <a:gd name="connsiteY42" fmla="*/ 478332 h 955271"/>
              <a:gd name="connsiteX43" fmla="*/ 2378710 w 5741575"/>
              <a:gd name="connsiteY43" fmla="*/ 477570 h 955271"/>
              <a:gd name="connsiteX44" fmla="*/ 2496256 w 5741575"/>
              <a:gd name="connsiteY44" fmla="*/ 452396 h 955271"/>
              <a:gd name="connsiteX45" fmla="*/ 2535387 w 5741575"/>
              <a:gd name="connsiteY45" fmla="*/ 436645 h 955271"/>
              <a:gd name="connsiteX46" fmla="*/ 2601109 w 5741575"/>
              <a:gd name="connsiteY46" fmla="*/ 410678 h 955271"/>
              <a:gd name="connsiteX47" fmla="*/ 2643855 w 5741575"/>
              <a:gd name="connsiteY47" fmla="*/ 374482 h 955271"/>
              <a:gd name="connsiteX48" fmla="*/ 2657726 w 5741575"/>
              <a:gd name="connsiteY48" fmla="*/ 365841 h 955271"/>
              <a:gd name="connsiteX49" fmla="*/ 2687125 w 5741575"/>
              <a:gd name="connsiteY49" fmla="*/ 366820 h 955271"/>
              <a:gd name="connsiteX50" fmla="*/ 2697479 w 5741575"/>
              <a:gd name="connsiteY50" fmla="*/ 361430 h 955271"/>
              <a:gd name="connsiteX51" fmla="*/ 2701547 w 5741575"/>
              <a:gd name="connsiteY51" fmla="*/ 361545 h 955271"/>
              <a:gd name="connsiteX52" fmla="*/ 2711054 w 5741575"/>
              <a:gd name="connsiteY52" fmla="*/ 360597 h 955271"/>
              <a:gd name="connsiteX53" fmla="*/ 2710438 w 5741575"/>
              <a:gd name="connsiteY53" fmla="*/ 366958 h 955271"/>
              <a:gd name="connsiteX54" fmla="*/ 2722936 w 5741575"/>
              <a:gd name="connsiteY54" fmla="*/ 377633 h 955271"/>
              <a:gd name="connsiteX55" fmla="*/ 2777227 w 5741575"/>
              <a:gd name="connsiteY55" fmla="*/ 368972 h 955271"/>
              <a:gd name="connsiteX56" fmla="*/ 2779510 w 5741575"/>
              <a:gd name="connsiteY56" fmla="*/ 361652 h 955271"/>
              <a:gd name="connsiteX57" fmla="*/ 2786278 w 5741575"/>
              <a:gd name="connsiteY57" fmla="*/ 359869 h 955271"/>
              <a:gd name="connsiteX58" fmla="*/ 2792101 w 5741575"/>
              <a:gd name="connsiteY58" fmla="*/ 365927 h 955271"/>
              <a:gd name="connsiteX59" fmla="*/ 2885545 w 5741575"/>
              <a:gd name="connsiteY59" fmla="*/ 372818 h 955271"/>
              <a:gd name="connsiteX60" fmla="*/ 3009558 w 5741575"/>
              <a:gd name="connsiteY60" fmla="*/ 370573 h 955271"/>
              <a:gd name="connsiteX61" fmla="*/ 3095010 w 5741575"/>
              <a:gd name="connsiteY61" fmla="*/ 332454 h 955271"/>
              <a:gd name="connsiteX62" fmla="*/ 3103742 w 5741575"/>
              <a:gd name="connsiteY62" fmla="*/ 337974 h 955271"/>
              <a:gd name="connsiteX63" fmla="*/ 3165093 w 5741575"/>
              <a:gd name="connsiteY63" fmla="*/ 329459 h 955271"/>
              <a:gd name="connsiteX64" fmla="*/ 3373785 w 5741575"/>
              <a:gd name="connsiteY64" fmla="*/ 255680 h 955271"/>
              <a:gd name="connsiteX65" fmla="*/ 3493851 w 5741575"/>
              <a:gd name="connsiteY65" fmla="*/ 240255 h 955271"/>
              <a:gd name="connsiteX66" fmla="*/ 3537470 w 5741575"/>
              <a:gd name="connsiteY66" fmla="*/ 241867 h 955271"/>
              <a:gd name="connsiteX67" fmla="*/ 3610489 w 5741575"/>
              <a:gd name="connsiteY67" fmla="*/ 244128 h 955271"/>
              <a:gd name="connsiteX68" fmla="*/ 3667539 w 5741575"/>
              <a:gd name="connsiteY68" fmla="*/ 263271 h 955271"/>
              <a:gd name="connsiteX69" fmla="*/ 3727614 w 5741575"/>
              <a:gd name="connsiteY69" fmla="*/ 258245 h 955271"/>
              <a:gd name="connsiteX70" fmla="*/ 3738369 w 5741575"/>
              <a:gd name="connsiteY70" fmla="*/ 234506 h 955271"/>
              <a:gd name="connsiteX71" fmla="*/ 3803670 w 5741575"/>
              <a:gd name="connsiteY71" fmla="*/ 236457 h 955271"/>
              <a:gd name="connsiteX72" fmla="*/ 3903080 w 5741575"/>
              <a:gd name="connsiteY72" fmla="*/ 241890 h 955271"/>
              <a:gd name="connsiteX73" fmla="*/ 4114838 w 5741575"/>
              <a:gd name="connsiteY73" fmla="*/ 238165 h 955271"/>
              <a:gd name="connsiteX74" fmla="*/ 4271023 w 5741575"/>
              <a:gd name="connsiteY74" fmla="*/ 241959 h 955271"/>
              <a:gd name="connsiteX75" fmla="*/ 4367397 w 5741575"/>
              <a:gd name="connsiteY75" fmla="*/ 271442 h 955271"/>
              <a:gd name="connsiteX76" fmla="*/ 4495366 w 5741575"/>
              <a:gd name="connsiteY76" fmla="*/ 271618 h 955271"/>
              <a:gd name="connsiteX77" fmla="*/ 4517347 w 5741575"/>
              <a:gd name="connsiteY77" fmla="*/ 275639 h 955271"/>
              <a:gd name="connsiteX78" fmla="*/ 4546116 w 5741575"/>
              <a:gd name="connsiteY78" fmla="*/ 268568 h 955271"/>
              <a:gd name="connsiteX79" fmla="*/ 4661259 w 5741575"/>
              <a:gd name="connsiteY79" fmla="*/ 238966 h 955271"/>
              <a:gd name="connsiteX80" fmla="*/ 4750403 w 5741575"/>
              <a:gd name="connsiteY80" fmla="*/ 204364 h 955271"/>
              <a:gd name="connsiteX81" fmla="*/ 4867614 w 5741575"/>
              <a:gd name="connsiteY81" fmla="*/ 208668 h 955271"/>
              <a:gd name="connsiteX82" fmla="*/ 4937036 w 5741575"/>
              <a:gd name="connsiteY82" fmla="*/ 195446 h 955271"/>
              <a:gd name="connsiteX83" fmla="*/ 5047626 w 5741575"/>
              <a:gd name="connsiteY83" fmla="*/ 149604 h 955271"/>
              <a:gd name="connsiteX84" fmla="*/ 5200247 w 5741575"/>
              <a:gd name="connsiteY84" fmla="*/ 142695 h 955271"/>
              <a:gd name="connsiteX85" fmla="*/ 5235691 w 5741575"/>
              <a:gd name="connsiteY85" fmla="*/ 173330 h 955271"/>
              <a:gd name="connsiteX86" fmla="*/ 5280133 w 5741575"/>
              <a:gd name="connsiteY86" fmla="*/ 189342 h 955271"/>
              <a:gd name="connsiteX87" fmla="*/ 5291963 w 5741575"/>
              <a:gd name="connsiteY87" fmla="*/ 139446 h 955271"/>
              <a:gd name="connsiteX88" fmla="*/ 5418472 w 5741575"/>
              <a:gd name="connsiteY88" fmla="*/ 89163 h 955271"/>
              <a:gd name="connsiteX89" fmla="*/ 5482354 w 5741575"/>
              <a:gd name="connsiteY89" fmla="*/ 69470 h 955271"/>
              <a:gd name="connsiteX90" fmla="*/ 5583280 w 5741575"/>
              <a:gd name="connsiteY90" fmla="*/ 49787 h 955271"/>
              <a:gd name="connsiteX91" fmla="*/ 5613766 w 5741575"/>
              <a:gd name="connsiteY91" fmla="*/ 41855 h 955271"/>
              <a:gd name="connsiteX92" fmla="*/ 5684952 w 5741575"/>
              <a:gd name="connsiteY92" fmla="*/ 26088 h 955271"/>
              <a:gd name="connsiteX93" fmla="*/ 5741575 w 5741575"/>
              <a:gd name="connsiteY9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84157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306299 w 5741575"/>
              <a:gd name="connsiteY16" fmla="*/ 873609 h 955271"/>
              <a:gd name="connsiteX17" fmla="*/ 331571 w 5741575"/>
              <a:gd name="connsiteY17" fmla="*/ 869866 h 955271"/>
              <a:gd name="connsiteX18" fmla="*/ 384157 w 5741575"/>
              <a:gd name="connsiteY18" fmla="*/ 867971 h 955271"/>
              <a:gd name="connsiteX19" fmla="*/ 477637 w 5741575"/>
              <a:gd name="connsiteY19" fmla="*/ 870334 h 955271"/>
              <a:gd name="connsiteX20" fmla="*/ 570239 w 5741575"/>
              <a:gd name="connsiteY20" fmla="*/ 829596 h 955271"/>
              <a:gd name="connsiteX21" fmla="*/ 787156 w 5741575"/>
              <a:gd name="connsiteY21" fmla="*/ 838447 h 955271"/>
              <a:gd name="connsiteX22" fmla="*/ 948872 w 5741575"/>
              <a:gd name="connsiteY22" fmla="*/ 772201 h 955271"/>
              <a:gd name="connsiteX23" fmla="*/ 1127089 w 5741575"/>
              <a:gd name="connsiteY23" fmla="*/ 746926 h 955271"/>
              <a:gd name="connsiteX24" fmla="*/ 1220426 w 5741575"/>
              <a:gd name="connsiteY24" fmla="*/ 721810 h 955271"/>
              <a:gd name="connsiteX25" fmla="*/ 1306771 w 5741575"/>
              <a:gd name="connsiteY25" fmla="*/ 717936 h 955271"/>
              <a:gd name="connsiteX26" fmla="*/ 1374314 w 5741575"/>
              <a:gd name="connsiteY26" fmla="*/ 688815 h 955271"/>
              <a:gd name="connsiteX27" fmla="*/ 1378034 w 5741575"/>
              <a:gd name="connsiteY27" fmla="*/ 685842 h 955271"/>
              <a:gd name="connsiteX28" fmla="*/ 1395604 w 5741575"/>
              <a:gd name="connsiteY28" fmla="*/ 680460 h 955271"/>
              <a:gd name="connsiteX29" fmla="*/ 1397206 w 5741575"/>
              <a:gd name="connsiteY29" fmla="*/ 670793 h 955271"/>
              <a:gd name="connsiteX30" fmla="*/ 1421250 w 5741575"/>
              <a:gd name="connsiteY30" fmla="*/ 656855 h 955271"/>
              <a:gd name="connsiteX31" fmla="*/ 1454524 w 5741575"/>
              <a:gd name="connsiteY31" fmla="*/ 649224 h 955271"/>
              <a:gd name="connsiteX32" fmla="*/ 1616217 w 5741575"/>
              <a:gd name="connsiteY32" fmla="*/ 622107 h 955271"/>
              <a:gd name="connsiteX33" fmla="*/ 1710928 w 5741575"/>
              <a:gd name="connsiteY33" fmla="*/ 600666 h 955271"/>
              <a:gd name="connsiteX34" fmla="*/ 1743718 w 5741575"/>
              <a:gd name="connsiteY34" fmla="*/ 584327 h 955271"/>
              <a:gd name="connsiteX35" fmla="*/ 1873778 w 5741575"/>
              <a:gd name="connsiteY35" fmla="*/ 530130 h 955271"/>
              <a:gd name="connsiteX36" fmla="*/ 1988411 w 5741575"/>
              <a:gd name="connsiteY36" fmla="*/ 491599 h 955271"/>
              <a:gd name="connsiteX37" fmla="*/ 2085507 w 5741575"/>
              <a:gd name="connsiteY37" fmla="*/ 498527 h 955271"/>
              <a:gd name="connsiteX38" fmla="*/ 2090767 w 5741575"/>
              <a:gd name="connsiteY38" fmla="*/ 490616 h 955271"/>
              <a:gd name="connsiteX39" fmla="*/ 2151143 w 5741575"/>
              <a:gd name="connsiteY39" fmla="*/ 478332 h 955271"/>
              <a:gd name="connsiteX40" fmla="*/ 2378710 w 5741575"/>
              <a:gd name="connsiteY40" fmla="*/ 477570 h 955271"/>
              <a:gd name="connsiteX41" fmla="*/ 2496256 w 5741575"/>
              <a:gd name="connsiteY41" fmla="*/ 452396 h 955271"/>
              <a:gd name="connsiteX42" fmla="*/ 2535387 w 5741575"/>
              <a:gd name="connsiteY42" fmla="*/ 436645 h 955271"/>
              <a:gd name="connsiteX43" fmla="*/ 2601109 w 5741575"/>
              <a:gd name="connsiteY43" fmla="*/ 410678 h 955271"/>
              <a:gd name="connsiteX44" fmla="*/ 2643855 w 5741575"/>
              <a:gd name="connsiteY44" fmla="*/ 374482 h 955271"/>
              <a:gd name="connsiteX45" fmla="*/ 2657726 w 5741575"/>
              <a:gd name="connsiteY45" fmla="*/ 365841 h 955271"/>
              <a:gd name="connsiteX46" fmla="*/ 2687125 w 5741575"/>
              <a:gd name="connsiteY46" fmla="*/ 366820 h 955271"/>
              <a:gd name="connsiteX47" fmla="*/ 2697479 w 5741575"/>
              <a:gd name="connsiteY47" fmla="*/ 361430 h 955271"/>
              <a:gd name="connsiteX48" fmla="*/ 2701547 w 5741575"/>
              <a:gd name="connsiteY48" fmla="*/ 361545 h 955271"/>
              <a:gd name="connsiteX49" fmla="*/ 2711054 w 5741575"/>
              <a:gd name="connsiteY49" fmla="*/ 360597 h 955271"/>
              <a:gd name="connsiteX50" fmla="*/ 2710438 w 5741575"/>
              <a:gd name="connsiteY50" fmla="*/ 366958 h 955271"/>
              <a:gd name="connsiteX51" fmla="*/ 2722936 w 5741575"/>
              <a:gd name="connsiteY51" fmla="*/ 377633 h 955271"/>
              <a:gd name="connsiteX52" fmla="*/ 2777227 w 5741575"/>
              <a:gd name="connsiteY52" fmla="*/ 368972 h 955271"/>
              <a:gd name="connsiteX53" fmla="*/ 2779510 w 5741575"/>
              <a:gd name="connsiteY53" fmla="*/ 361652 h 955271"/>
              <a:gd name="connsiteX54" fmla="*/ 2786278 w 5741575"/>
              <a:gd name="connsiteY54" fmla="*/ 359869 h 955271"/>
              <a:gd name="connsiteX55" fmla="*/ 2792101 w 5741575"/>
              <a:gd name="connsiteY55" fmla="*/ 365927 h 955271"/>
              <a:gd name="connsiteX56" fmla="*/ 2885545 w 5741575"/>
              <a:gd name="connsiteY56" fmla="*/ 372818 h 955271"/>
              <a:gd name="connsiteX57" fmla="*/ 3009558 w 5741575"/>
              <a:gd name="connsiteY57" fmla="*/ 370573 h 955271"/>
              <a:gd name="connsiteX58" fmla="*/ 3095010 w 5741575"/>
              <a:gd name="connsiteY58" fmla="*/ 332454 h 955271"/>
              <a:gd name="connsiteX59" fmla="*/ 3103742 w 5741575"/>
              <a:gd name="connsiteY59" fmla="*/ 337974 h 955271"/>
              <a:gd name="connsiteX60" fmla="*/ 3165093 w 5741575"/>
              <a:gd name="connsiteY60" fmla="*/ 329459 h 955271"/>
              <a:gd name="connsiteX61" fmla="*/ 3373785 w 5741575"/>
              <a:gd name="connsiteY61" fmla="*/ 255680 h 955271"/>
              <a:gd name="connsiteX62" fmla="*/ 3493851 w 5741575"/>
              <a:gd name="connsiteY62" fmla="*/ 240255 h 955271"/>
              <a:gd name="connsiteX63" fmla="*/ 3537470 w 5741575"/>
              <a:gd name="connsiteY63" fmla="*/ 241867 h 955271"/>
              <a:gd name="connsiteX64" fmla="*/ 3610489 w 5741575"/>
              <a:gd name="connsiteY64" fmla="*/ 244128 h 955271"/>
              <a:gd name="connsiteX65" fmla="*/ 3667539 w 5741575"/>
              <a:gd name="connsiteY65" fmla="*/ 263271 h 955271"/>
              <a:gd name="connsiteX66" fmla="*/ 3727614 w 5741575"/>
              <a:gd name="connsiteY66" fmla="*/ 258245 h 955271"/>
              <a:gd name="connsiteX67" fmla="*/ 3738369 w 5741575"/>
              <a:gd name="connsiteY67" fmla="*/ 234506 h 955271"/>
              <a:gd name="connsiteX68" fmla="*/ 3803670 w 5741575"/>
              <a:gd name="connsiteY68" fmla="*/ 236457 h 955271"/>
              <a:gd name="connsiteX69" fmla="*/ 3903080 w 5741575"/>
              <a:gd name="connsiteY69" fmla="*/ 241890 h 955271"/>
              <a:gd name="connsiteX70" fmla="*/ 4114838 w 5741575"/>
              <a:gd name="connsiteY70" fmla="*/ 238165 h 955271"/>
              <a:gd name="connsiteX71" fmla="*/ 4271023 w 5741575"/>
              <a:gd name="connsiteY71" fmla="*/ 241959 h 955271"/>
              <a:gd name="connsiteX72" fmla="*/ 4367397 w 5741575"/>
              <a:gd name="connsiteY72" fmla="*/ 271442 h 955271"/>
              <a:gd name="connsiteX73" fmla="*/ 4495366 w 5741575"/>
              <a:gd name="connsiteY73" fmla="*/ 271618 h 955271"/>
              <a:gd name="connsiteX74" fmla="*/ 4517347 w 5741575"/>
              <a:gd name="connsiteY74" fmla="*/ 275639 h 955271"/>
              <a:gd name="connsiteX75" fmla="*/ 4546116 w 5741575"/>
              <a:gd name="connsiteY75" fmla="*/ 268568 h 955271"/>
              <a:gd name="connsiteX76" fmla="*/ 4661259 w 5741575"/>
              <a:gd name="connsiteY76" fmla="*/ 238966 h 955271"/>
              <a:gd name="connsiteX77" fmla="*/ 4750403 w 5741575"/>
              <a:gd name="connsiteY77" fmla="*/ 204364 h 955271"/>
              <a:gd name="connsiteX78" fmla="*/ 4867614 w 5741575"/>
              <a:gd name="connsiteY78" fmla="*/ 208668 h 955271"/>
              <a:gd name="connsiteX79" fmla="*/ 4937036 w 5741575"/>
              <a:gd name="connsiteY79" fmla="*/ 195446 h 955271"/>
              <a:gd name="connsiteX80" fmla="*/ 5047626 w 5741575"/>
              <a:gd name="connsiteY80" fmla="*/ 149604 h 955271"/>
              <a:gd name="connsiteX81" fmla="*/ 5200247 w 5741575"/>
              <a:gd name="connsiteY81" fmla="*/ 142695 h 955271"/>
              <a:gd name="connsiteX82" fmla="*/ 5235691 w 5741575"/>
              <a:gd name="connsiteY82" fmla="*/ 173330 h 955271"/>
              <a:gd name="connsiteX83" fmla="*/ 5280133 w 5741575"/>
              <a:gd name="connsiteY83" fmla="*/ 189342 h 955271"/>
              <a:gd name="connsiteX84" fmla="*/ 5291963 w 5741575"/>
              <a:gd name="connsiteY84" fmla="*/ 139446 h 955271"/>
              <a:gd name="connsiteX85" fmla="*/ 5418472 w 5741575"/>
              <a:gd name="connsiteY85" fmla="*/ 89163 h 955271"/>
              <a:gd name="connsiteX86" fmla="*/ 5482354 w 5741575"/>
              <a:gd name="connsiteY86" fmla="*/ 69470 h 955271"/>
              <a:gd name="connsiteX87" fmla="*/ 5583280 w 5741575"/>
              <a:gd name="connsiteY87" fmla="*/ 49787 h 955271"/>
              <a:gd name="connsiteX88" fmla="*/ 5613766 w 5741575"/>
              <a:gd name="connsiteY88" fmla="*/ 41855 h 955271"/>
              <a:gd name="connsiteX89" fmla="*/ 5684952 w 5741575"/>
              <a:gd name="connsiteY89" fmla="*/ 26088 h 955271"/>
              <a:gd name="connsiteX90" fmla="*/ 5741575 w 5741575"/>
              <a:gd name="connsiteY9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22923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41364 w 5741575"/>
              <a:gd name="connsiteY28" fmla="*/ 661393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94753 w 5741575"/>
              <a:gd name="connsiteY28" fmla="*/ 644686 h 955271"/>
              <a:gd name="connsiteX29" fmla="*/ 1616217 w 5741575"/>
              <a:gd name="connsiteY29" fmla="*/ 622107 h 955271"/>
              <a:gd name="connsiteX30" fmla="*/ 1710928 w 5741575"/>
              <a:gd name="connsiteY30" fmla="*/ 600666 h 955271"/>
              <a:gd name="connsiteX31" fmla="*/ 1743718 w 5741575"/>
              <a:gd name="connsiteY31" fmla="*/ 584327 h 955271"/>
              <a:gd name="connsiteX32" fmla="*/ 1873778 w 5741575"/>
              <a:gd name="connsiteY32" fmla="*/ 530130 h 955271"/>
              <a:gd name="connsiteX33" fmla="*/ 1988411 w 5741575"/>
              <a:gd name="connsiteY33" fmla="*/ 491599 h 955271"/>
              <a:gd name="connsiteX34" fmla="*/ 2085507 w 5741575"/>
              <a:gd name="connsiteY34" fmla="*/ 498527 h 955271"/>
              <a:gd name="connsiteX35" fmla="*/ 2090767 w 5741575"/>
              <a:gd name="connsiteY35" fmla="*/ 490616 h 955271"/>
              <a:gd name="connsiteX36" fmla="*/ 2151143 w 5741575"/>
              <a:gd name="connsiteY36" fmla="*/ 478332 h 955271"/>
              <a:gd name="connsiteX37" fmla="*/ 2378710 w 5741575"/>
              <a:gd name="connsiteY37" fmla="*/ 477570 h 955271"/>
              <a:gd name="connsiteX38" fmla="*/ 2496256 w 5741575"/>
              <a:gd name="connsiteY38" fmla="*/ 452396 h 955271"/>
              <a:gd name="connsiteX39" fmla="*/ 2535387 w 5741575"/>
              <a:gd name="connsiteY39" fmla="*/ 436645 h 955271"/>
              <a:gd name="connsiteX40" fmla="*/ 2601109 w 5741575"/>
              <a:gd name="connsiteY40" fmla="*/ 410678 h 955271"/>
              <a:gd name="connsiteX41" fmla="*/ 2643855 w 5741575"/>
              <a:gd name="connsiteY41" fmla="*/ 374482 h 955271"/>
              <a:gd name="connsiteX42" fmla="*/ 2657726 w 5741575"/>
              <a:gd name="connsiteY42" fmla="*/ 365841 h 955271"/>
              <a:gd name="connsiteX43" fmla="*/ 2687125 w 5741575"/>
              <a:gd name="connsiteY43" fmla="*/ 366820 h 955271"/>
              <a:gd name="connsiteX44" fmla="*/ 2697479 w 5741575"/>
              <a:gd name="connsiteY44" fmla="*/ 361430 h 955271"/>
              <a:gd name="connsiteX45" fmla="*/ 2701547 w 5741575"/>
              <a:gd name="connsiteY45" fmla="*/ 361545 h 955271"/>
              <a:gd name="connsiteX46" fmla="*/ 2711054 w 5741575"/>
              <a:gd name="connsiteY46" fmla="*/ 360597 h 955271"/>
              <a:gd name="connsiteX47" fmla="*/ 2710438 w 5741575"/>
              <a:gd name="connsiteY47" fmla="*/ 366958 h 955271"/>
              <a:gd name="connsiteX48" fmla="*/ 2722936 w 5741575"/>
              <a:gd name="connsiteY48" fmla="*/ 377633 h 955271"/>
              <a:gd name="connsiteX49" fmla="*/ 2777227 w 5741575"/>
              <a:gd name="connsiteY49" fmla="*/ 368972 h 955271"/>
              <a:gd name="connsiteX50" fmla="*/ 2779510 w 5741575"/>
              <a:gd name="connsiteY50" fmla="*/ 361652 h 955271"/>
              <a:gd name="connsiteX51" fmla="*/ 2786278 w 5741575"/>
              <a:gd name="connsiteY51" fmla="*/ 359869 h 955271"/>
              <a:gd name="connsiteX52" fmla="*/ 2792101 w 5741575"/>
              <a:gd name="connsiteY52" fmla="*/ 365927 h 955271"/>
              <a:gd name="connsiteX53" fmla="*/ 2885545 w 5741575"/>
              <a:gd name="connsiteY53" fmla="*/ 372818 h 955271"/>
              <a:gd name="connsiteX54" fmla="*/ 3009558 w 5741575"/>
              <a:gd name="connsiteY54" fmla="*/ 370573 h 955271"/>
              <a:gd name="connsiteX55" fmla="*/ 3095010 w 5741575"/>
              <a:gd name="connsiteY55" fmla="*/ 332454 h 955271"/>
              <a:gd name="connsiteX56" fmla="*/ 3103742 w 5741575"/>
              <a:gd name="connsiteY56" fmla="*/ 337974 h 955271"/>
              <a:gd name="connsiteX57" fmla="*/ 3165093 w 5741575"/>
              <a:gd name="connsiteY57" fmla="*/ 329459 h 955271"/>
              <a:gd name="connsiteX58" fmla="*/ 3373785 w 5741575"/>
              <a:gd name="connsiteY58" fmla="*/ 255680 h 955271"/>
              <a:gd name="connsiteX59" fmla="*/ 3493851 w 5741575"/>
              <a:gd name="connsiteY59" fmla="*/ 240255 h 955271"/>
              <a:gd name="connsiteX60" fmla="*/ 3537470 w 5741575"/>
              <a:gd name="connsiteY60" fmla="*/ 241867 h 955271"/>
              <a:gd name="connsiteX61" fmla="*/ 3610489 w 5741575"/>
              <a:gd name="connsiteY61" fmla="*/ 244128 h 955271"/>
              <a:gd name="connsiteX62" fmla="*/ 3667539 w 5741575"/>
              <a:gd name="connsiteY62" fmla="*/ 263271 h 955271"/>
              <a:gd name="connsiteX63" fmla="*/ 3727614 w 5741575"/>
              <a:gd name="connsiteY63" fmla="*/ 258245 h 955271"/>
              <a:gd name="connsiteX64" fmla="*/ 3738369 w 5741575"/>
              <a:gd name="connsiteY64" fmla="*/ 234506 h 955271"/>
              <a:gd name="connsiteX65" fmla="*/ 3803670 w 5741575"/>
              <a:gd name="connsiteY65" fmla="*/ 236457 h 955271"/>
              <a:gd name="connsiteX66" fmla="*/ 3903080 w 5741575"/>
              <a:gd name="connsiteY66" fmla="*/ 241890 h 955271"/>
              <a:gd name="connsiteX67" fmla="*/ 4114838 w 5741575"/>
              <a:gd name="connsiteY67" fmla="*/ 238165 h 955271"/>
              <a:gd name="connsiteX68" fmla="*/ 4271023 w 5741575"/>
              <a:gd name="connsiteY68" fmla="*/ 241959 h 955271"/>
              <a:gd name="connsiteX69" fmla="*/ 4367397 w 5741575"/>
              <a:gd name="connsiteY69" fmla="*/ 271442 h 955271"/>
              <a:gd name="connsiteX70" fmla="*/ 4495366 w 5741575"/>
              <a:gd name="connsiteY70" fmla="*/ 271618 h 955271"/>
              <a:gd name="connsiteX71" fmla="*/ 4517347 w 5741575"/>
              <a:gd name="connsiteY71" fmla="*/ 275639 h 955271"/>
              <a:gd name="connsiteX72" fmla="*/ 4546116 w 5741575"/>
              <a:gd name="connsiteY72" fmla="*/ 268568 h 955271"/>
              <a:gd name="connsiteX73" fmla="*/ 4661259 w 5741575"/>
              <a:gd name="connsiteY73" fmla="*/ 238966 h 955271"/>
              <a:gd name="connsiteX74" fmla="*/ 4750403 w 5741575"/>
              <a:gd name="connsiteY74" fmla="*/ 204364 h 955271"/>
              <a:gd name="connsiteX75" fmla="*/ 4867614 w 5741575"/>
              <a:gd name="connsiteY75" fmla="*/ 208668 h 955271"/>
              <a:gd name="connsiteX76" fmla="*/ 4937036 w 5741575"/>
              <a:gd name="connsiteY76" fmla="*/ 195446 h 955271"/>
              <a:gd name="connsiteX77" fmla="*/ 5047626 w 5741575"/>
              <a:gd name="connsiteY77" fmla="*/ 149604 h 955271"/>
              <a:gd name="connsiteX78" fmla="*/ 5200247 w 5741575"/>
              <a:gd name="connsiteY78" fmla="*/ 142695 h 955271"/>
              <a:gd name="connsiteX79" fmla="*/ 5235691 w 5741575"/>
              <a:gd name="connsiteY79" fmla="*/ 173330 h 955271"/>
              <a:gd name="connsiteX80" fmla="*/ 5280133 w 5741575"/>
              <a:gd name="connsiteY80" fmla="*/ 189342 h 955271"/>
              <a:gd name="connsiteX81" fmla="*/ 5291963 w 5741575"/>
              <a:gd name="connsiteY81" fmla="*/ 139446 h 955271"/>
              <a:gd name="connsiteX82" fmla="*/ 5418472 w 5741575"/>
              <a:gd name="connsiteY82" fmla="*/ 89163 h 955271"/>
              <a:gd name="connsiteX83" fmla="*/ 5482354 w 5741575"/>
              <a:gd name="connsiteY83" fmla="*/ 69470 h 955271"/>
              <a:gd name="connsiteX84" fmla="*/ 5583280 w 5741575"/>
              <a:gd name="connsiteY84" fmla="*/ 49787 h 955271"/>
              <a:gd name="connsiteX85" fmla="*/ 5613766 w 5741575"/>
              <a:gd name="connsiteY85" fmla="*/ 41855 h 955271"/>
              <a:gd name="connsiteX86" fmla="*/ 5684952 w 5741575"/>
              <a:gd name="connsiteY86" fmla="*/ 26088 h 955271"/>
              <a:gd name="connsiteX87" fmla="*/ 5741575 w 5741575"/>
              <a:gd name="connsiteY8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306771 w 5741575"/>
              <a:gd name="connsiteY22" fmla="*/ 717936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11050 w 5741575"/>
              <a:gd name="connsiteY47" fmla="*/ 358572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792101 w 5741575"/>
              <a:gd name="connsiteY49" fmla="*/ 365927 h 955271"/>
              <a:gd name="connsiteX50" fmla="*/ 2885545 w 5741575"/>
              <a:gd name="connsiteY50" fmla="*/ 372818 h 955271"/>
              <a:gd name="connsiteX51" fmla="*/ 3009558 w 5741575"/>
              <a:gd name="connsiteY51" fmla="*/ 370573 h 955271"/>
              <a:gd name="connsiteX52" fmla="*/ 3095010 w 5741575"/>
              <a:gd name="connsiteY52" fmla="*/ 332454 h 955271"/>
              <a:gd name="connsiteX53" fmla="*/ 3103742 w 5741575"/>
              <a:gd name="connsiteY53" fmla="*/ 337974 h 955271"/>
              <a:gd name="connsiteX54" fmla="*/ 3165093 w 5741575"/>
              <a:gd name="connsiteY54" fmla="*/ 329459 h 955271"/>
              <a:gd name="connsiteX55" fmla="*/ 3373785 w 5741575"/>
              <a:gd name="connsiteY55" fmla="*/ 255680 h 955271"/>
              <a:gd name="connsiteX56" fmla="*/ 3493851 w 5741575"/>
              <a:gd name="connsiteY56" fmla="*/ 240255 h 955271"/>
              <a:gd name="connsiteX57" fmla="*/ 3537470 w 5741575"/>
              <a:gd name="connsiteY57" fmla="*/ 241867 h 955271"/>
              <a:gd name="connsiteX58" fmla="*/ 3610489 w 5741575"/>
              <a:gd name="connsiteY58" fmla="*/ 244128 h 955271"/>
              <a:gd name="connsiteX59" fmla="*/ 3667539 w 5741575"/>
              <a:gd name="connsiteY59" fmla="*/ 263271 h 955271"/>
              <a:gd name="connsiteX60" fmla="*/ 3727614 w 5741575"/>
              <a:gd name="connsiteY60" fmla="*/ 258245 h 955271"/>
              <a:gd name="connsiteX61" fmla="*/ 3738369 w 5741575"/>
              <a:gd name="connsiteY61" fmla="*/ 234506 h 955271"/>
              <a:gd name="connsiteX62" fmla="*/ 3803670 w 5741575"/>
              <a:gd name="connsiteY62" fmla="*/ 236457 h 955271"/>
              <a:gd name="connsiteX63" fmla="*/ 3903080 w 5741575"/>
              <a:gd name="connsiteY63" fmla="*/ 241890 h 955271"/>
              <a:gd name="connsiteX64" fmla="*/ 4114838 w 5741575"/>
              <a:gd name="connsiteY64" fmla="*/ 238165 h 955271"/>
              <a:gd name="connsiteX65" fmla="*/ 4271023 w 5741575"/>
              <a:gd name="connsiteY65" fmla="*/ 241959 h 955271"/>
              <a:gd name="connsiteX66" fmla="*/ 4367397 w 5741575"/>
              <a:gd name="connsiteY66" fmla="*/ 271442 h 955271"/>
              <a:gd name="connsiteX67" fmla="*/ 4495366 w 5741575"/>
              <a:gd name="connsiteY67" fmla="*/ 271618 h 955271"/>
              <a:gd name="connsiteX68" fmla="*/ 4517347 w 5741575"/>
              <a:gd name="connsiteY68" fmla="*/ 275639 h 955271"/>
              <a:gd name="connsiteX69" fmla="*/ 4546116 w 5741575"/>
              <a:gd name="connsiteY69" fmla="*/ 268568 h 955271"/>
              <a:gd name="connsiteX70" fmla="*/ 4661259 w 5741575"/>
              <a:gd name="connsiteY70" fmla="*/ 238966 h 955271"/>
              <a:gd name="connsiteX71" fmla="*/ 4750403 w 5741575"/>
              <a:gd name="connsiteY71" fmla="*/ 204364 h 955271"/>
              <a:gd name="connsiteX72" fmla="*/ 4867614 w 5741575"/>
              <a:gd name="connsiteY72" fmla="*/ 208668 h 955271"/>
              <a:gd name="connsiteX73" fmla="*/ 4937036 w 5741575"/>
              <a:gd name="connsiteY73" fmla="*/ 195446 h 955271"/>
              <a:gd name="connsiteX74" fmla="*/ 5047626 w 5741575"/>
              <a:gd name="connsiteY74" fmla="*/ 149604 h 955271"/>
              <a:gd name="connsiteX75" fmla="*/ 5200247 w 5741575"/>
              <a:gd name="connsiteY75" fmla="*/ 142695 h 955271"/>
              <a:gd name="connsiteX76" fmla="*/ 5235691 w 5741575"/>
              <a:gd name="connsiteY76" fmla="*/ 173330 h 955271"/>
              <a:gd name="connsiteX77" fmla="*/ 5280133 w 5741575"/>
              <a:gd name="connsiteY77" fmla="*/ 189342 h 955271"/>
              <a:gd name="connsiteX78" fmla="*/ 5291963 w 5741575"/>
              <a:gd name="connsiteY78" fmla="*/ 139446 h 955271"/>
              <a:gd name="connsiteX79" fmla="*/ 5418472 w 5741575"/>
              <a:gd name="connsiteY79" fmla="*/ 89163 h 955271"/>
              <a:gd name="connsiteX80" fmla="*/ 5482354 w 5741575"/>
              <a:gd name="connsiteY80" fmla="*/ 69470 h 955271"/>
              <a:gd name="connsiteX81" fmla="*/ 5583280 w 5741575"/>
              <a:gd name="connsiteY81" fmla="*/ 49787 h 955271"/>
              <a:gd name="connsiteX82" fmla="*/ 5613766 w 5741575"/>
              <a:gd name="connsiteY82" fmla="*/ 41855 h 955271"/>
              <a:gd name="connsiteX83" fmla="*/ 5684952 w 5741575"/>
              <a:gd name="connsiteY83" fmla="*/ 26088 h 955271"/>
              <a:gd name="connsiteX84" fmla="*/ 5741575 w 5741575"/>
              <a:gd name="connsiteY8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885545 w 5741575"/>
              <a:gd name="connsiteY49" fmla="*/ 372818 h 955271"/>
              <a:gd name="connsiteX50" fmla="*/ 3009558 w 5741575"/>
              <a:gd name="connsiteY50" fmla="*/ 370573 h 955271"/>
              <a:gd name="connsiteX51" fmla="*/ 3095010 w 5741575"/>
              <a:gd name="connsiteY51" fmla="*/ 332454 h 955271"/>
              <a:gd name="connsiteX52" fmla="*/ 3103742 w 5741575"/>
              <a:gd name="connsiteY52" fmla="*/ 337974 h 955271"/>
              <a:gd name="connsiteX53" fmla="*/ 3165093 w 5741575"/>
              <a:gd name="connsiteY53" fmla="*/ 329459 h 955271"/>
              <a:gd name="connsiteX54" fmla="*/ 3373785 w 5741575"/>
              <a:gd name="connsiteY54" fmla="*/ 255680 h 955271"/>
              <a:gd name="connsiteX55" fmla="*/ 3493851 w 5741575"/>
              <a:gd name="connsiteY55" fmla="*/ 240255 h 955271"/>
              <a:gd name="connsiteX56" fmla="*/ 3537470 w 5741575"/>
              <a:gd name="connsiteY56" fmla="*/ 241867 h 955271"/>
              <a:gd name="connsiteX57" fmla="*/ 3610489 w 5741575"/>
              <a:gd name="connsiteY57" fmla="*/ 244128 h 955271"/>
              <a:gd name="connsiteX58" fmla="*/ 3667539 w 5741575"/>
              <a:gd name="connsiteY58" fmla="*/ 263271 h 955271"/>
              <a:gd name="connsiteX59" fmla="*/ 3727614 w 5741575"/>
              <a:gd name="connsiteY59" fmla="*/ 258245 h 955271"/>
              <a:gd name="connsiteX60" fmla="*/ 3738369 w 5741575"/>
              <a:gd name="connsiteY60" fmla="*/ 234506 h 955271"/>
              <a:gd name="connsiteX61" fmla="*/ 3803670 w 5741575"/>
              <a:gd name="connsiteY61" fmla="*/ 236457 h 955271"/>
              <a:gd name="connsiteX62" fmla="*/ 3903080 w 5741575"/>
              <a:gd name="connsiteY62" fmla="*/ 241890 h 955271"/>
              <a:gd name="connsiteX63" fmla="*/ 4114838 w 5741575"/>
              <a:gd name="connsiteY63" fmla="*/ 238165 h 955271"/>
              <a:gd name="connsiteX64" fmla="*/ 4271023 w 5741575"/>
              <a:gd name="connsiteY64" fmla="*/ 241959 h 955271"/>
              <a:gd name="connsiteX65" fmla="*/ 4367397 w 5741575"/>
              <a:gd name="connsiteY65" fmla="*/ 271442 h 955271"/>
              <a:gd name="connsiteX66" fmla="*/ 4495366 w 5741575"/>
              <a:gd name="connsiteY66" fmla="*/ 271618 h 955271"/>
              <a:gd name="connsiteX67" fmla="*/ 4517347 w 5741575"/>
              <a:gd name="connsiteY67" fmla="*/ 275639 h 955271"/>
              <a:gd name="connsiteX68" fmla="*/ 4546116 w 5741575"/>
              <a:gd name="connsiteY68" fmla="*/ 268568 h 955271"/>
              <a:gd name="connsiteX69" fmla="*/ 4661259 w 5741575"/>
              <a:gd name="connsiteY69" fmla="*/ 238966 h 955271"/>
              <a:gd name="connsiteX70" fmla="*/ 4750403 w 5741575"/>
              <a:gd name="connsiteY70" fmla="*/ 204364 h 955271"/>
              <a:gd name="connsiteX71" fmla="*/ 4867614 w 5741575"/>
              <a:gd name="connsiteY71" fmla="*/ 208668 h 955271"/>
              <a:gd name="connsiteX72" fmla="*/ 4937036 w 5741575"/>
              <a:gd name="connsiteY72" fmla="*/ 195446 h 955271"/>
              <a:gd name="connsiteX73" fmla="*/ 5047626 w 5741575"/>
              <a:gd name="connsiteY73" fmla="*/ 149604 h 955271"/>
              <a:gd name="connsiteX74" fmla="*/ 5200247 w 5741575"/>
              <a:gd name="connsiteY74" fmla="*/ 142695 h 955271"/>
              <a:gd name="connsiteX75" fmla="*/ 5235691 w 5741575"/>
              <a:gd name="connsiteY75" fmla="*/ 173330 h 955271"/>
              <a:gd name="connsiteX76" fmla="*/ 5280133 w 5741575"/>
              <a:gd name="connsiteY76" fmla="*/ 189342 h 955271"/>
              <a:gd name="connsiteX77" fmla="*/ 5291963 w 5741575"/>
              <a:gd name="connsiteY77" fmla="*/ 139446 h 955271"/>
              <a:gd name="connsiteX78" fmla="*/ 5418472 w 5741575"/>
              <a:gd name="connsiteY78" fmla="*/ 89163 h 955271"/>
              <a:gd name="connsiteX79" fmla="*/ 5482354 w 5741575"/>
              <a:gd name="connsiteY79" fmla="*/ 69470 h 955271"/>
              <a:gd name="connsiteX80" fmla="*/ 5583280 w 5741575"/>
              <a:gd name="connsiteY80" fmla="*/ 49787 h 955271"/>
              <a:gd name="connsiteX81" fmla="*/ 5613766 w 5741575"/>
              <a:gd name="connsiteY81" fmla="*/ 41855 h 955271"/>
              <a:gd name="connsiteX82" fmla="*/ 5684952 w 5741575"/>
              <a:gd name="connsiteY82" fmla="*/ 26088 h 955271"/>
              <a:gd name="connsiteX83" fmla="*/ 5741575 w 5741575"/>
              <a:gd name="connsiteY8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824768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91963 w 5741575"/>
              <a:gd name="connsiteY74" fmla="*/ 139446 h 955271"/>
              <a:gd name="connsiteX75" fmla="*/ 5418472 w 5741575"/>
              <a:gd name="connsiteY75" fmla="*/ 89163 h 955271"/>
              <a:gd name="connsiteX76" fmla="*/ 5482354 w 5741575"/>
              <a:gd name="connsiteY76" fmla="*/ 69470 h 955271"/>
              <a:gd name="connsiteX77" fmla="*/ 5583280 w 5741575"/>
              <a:gd name="connsiteY77" fmla="*/ 49787 h 955271"/>
              <a:gd name="connsiteX78" fmla="*/ 5613766 w 5741575"/>
              <a:gd name="connsiteY78" fmla="*/ 41855 h 955271"/>
              <a:gd name="connsiteX79" fmla="*/ 5684952 w 5741575"/>
              <a:gd name="connsiteY79" fmla="*/ 26088 h 955271"/>
              <a:gd name="connsiteX80" fmla="*/ 5741575 w 5741575"/>
              <a:gd name="connsiteY8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48998 w 5741575"/>
              <a:gd name="connsiteY50" fmla="*/ 315286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77227 w 5741575"/>
              <a:gd name="connsiteY44" fmla="*/ 368972 h 955271"/>
              <a:gd name="connsiteX45" fmla="*/ 2824768 w 5741575"/>
              <a:gd name="connsiteY45" fmla="*/ 361652 h 955271"/>
              <a:gd name="connsiteX46" fmla="*/ 2885545 w 5741575"/>
              <a:gd name="connsiteY46" fmla="*/ 372818 h 955271"/>
              <a:gd name="connsiteX47" fmla="*/ 3009558 w 5741575"/>
              <a:gd name="connsiteY47" fmla="*/ 370573 h 955271"/>
              <a:gd name="connsiteX48" fmla="*/ 3095010 w 5741575"/>
              <a:gd name="connsiteY48" fmla="*/ 332454 h 955271"/>
              <a:gd name="connsiteX49" fmla="*/ 3148998 w 5741575"/>
              <a:gd name="connsiteY49" fmla="*/ 315286 h 955271"/>
              <a:gd name="connsiteX50" fmla="*/ 3195264 w 5741575"/>
              <a:gd name="connsiteY50" fmla="*/ 293158 h 955271"/>
              <a:gd name="connsiteX51" fmla="*/ 3373785 w 5741575"/>
              <a:gd name="connsiteY51" fmla="*/ 255680 h 955271"/>
              <a:gd name="connsiteX52" fmla="*/ 3493851 w 5741575"/>
              <a:gd name="connsiteY52" fmla="*/ 240255 h 955271"/>
              <a:gd name="connsiteX53" fmla="*/ 3537470 w 5741575"/>
              <a:gd name="connsiteY53" fmla="*/ 241867 h 955271"/>
              <a:gd name="connsiteX54" fmla="*/ 3610489 w 5741575"/>
              <a:gd name="connsiteY54" fmla="*/ 244128 h 955271"/>
              <a:gd name="connsiteX55" fmla="*/ 3667539 w 5741575"/>
              <a:gd name="connsiteY55" fmla="*/ 263271 h 955271"/>
              <a:gd name="connsiteX56" fmla="*/ 3727614 w 5741575"/>
              <a:gd name="connsiteY56" fmla="*/ 258245 h 955271"/>
              <a:gd name="connsiteX57" fmla="*/ 3738369 w 5741575"/>
              <a:gd name="connsiteY57" fmla="*/ 234506 h 955271"/>
              <a:gd name="connsiteX58" fmla="*/ 3803670 w 5741575"/>
              <a:gd name="connsiteY58" fmla="*/ 236457 h 955271"/>
              <a:gd name="connsiteX59" fmla="*/ 3903080 w 5741575"/>
              <a:gd name="connsiteY59" fmla="*/ 241890 h 955271"/>
              <a:gd name="connsiteX60" fmla="*/ 4114838 w 5741575"/>
              <a:gd name="connsiteY60" fmla="*/ 238165 h 955271"/>
              <a:gd name="connsiteX61" fmla="*/ 4271023 w 5741575"/>
              <a:gd name="connsiteY61" fmla="*/ 241959 h 955271"/>
              <a:gd name="connsiteX62" fmla="*/ 4367397 w 5741575"/>
              <a:gd name="connsiteY62" fmla="*/ 271442 h 955271"/>
              <a:gd name="connsiteX63" fmla="*/ 4495366 w 5741575"/>
              <a:gd name="connsiteY63" fmla="*/ 271618 h 955271"/>
              <a:gd name="connsiteX64" fmla="*/ 4517347 w 5741575"/>
              <a:gd name="connsiteY64" fmla="*/ 275639 h 955271"/>
              <a:gd name="connsiteX65" fmla="*/ 4546116 w 5741575"/>
              <a:gd name="connsiteY65" fmla="*/ 268568 h 955271"/>
              <a:gd name="connsiteX66" fmla="*/ 4661259 w 5741575"/>
              <a:gd name="connsiteY66" fmla="*/ 238966 h 955271"/>
              <a:gd name="connsiteX67" fmla="*/ 4750403 w 5741575"/>
              <a:gd name="connsiteY67" fmla="*/ 204364 h 955271"/>
              <a:gd name="connsiteX68" fmla="*/ 4867614 w 5741575"/>
              <a:gd name="connsiteY68" fmla="*/ 208668 h 955271"/>
              <a:gd name="connsiteX69" fmla="*/ 4937036 w 5741575"/>
              <a:gd name="connsiteY69" fmla="*/ 195446 h 955271"/>
              <a:gd name="connsiteX70" fmla="*/ 5067740 w 5741575"/>
              <a:gd name="connsiteY70" fmla="*/ 172293 h 955271"/>
              <a:gd name="connsiteX71" fmla="*/ 5200247 w 5741575"/>
              <a:gd name="connsiteY71" fmla="*/ 142695 h 955271"/>
              <a:gd name="connsiteX72" fmla="*/ 5291963 w 5741575"/>
              <a:gd name="connsiteY72" fmla="*/ 139446 h 955271"/>
              <a:gd name="connsiteX73" fmla="*/ 5418472 w 5741575"/>
              <a:gd name="connsiteY73" fmla="*/ 89163 h 955271"/>
              <a:gd name="connsiteX74" fmla="*/ 5482354 w 5741575"/>
              <a:gd name="connsiteY74" fmla="*/ 69470 h 955271"/>
              <a:gd name="connsiteX75" fmla="*/ 5583280 w 5741575"/>
              <a:gd name="connsiteY75" fmla="*/ 49787 h 955271"/>
              <a:gd name="connsiteX76" fmla="*/ 5613766 w 5741575"/>
              <a:gd name="connsiteY76" fmla="*/ 41855 h 955271"/>
              <a:gd name="connsiteX77" fmla="*/ 5684952 w 5741575"/>
              <a:gd name="connsiteY77" fmla="*/ 26088 h 955271"/>
              <a:gd name="connsiteX78" fmla="*/ 5741575 w 5741575"/>
              <a:gd name="connsiteY7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02777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59229" y="903950"/>
                </a:lnTo>
                <a:cubicBezTo>
                  <a:pt x="79290" y="895144"/>
                  <a:pt x="126084" y="908630"/>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306299" y="873609"/>
                </a:lnTo>
                <a:cubicBezTo>
                  <a:pt x="312531" y="875279"/>
                  <a:pt x="320316" y="874896"/>
                  <a:pt x="331571" y="869866"/>
                </a:cubicBezTo>
                <a:lnTo>
                  <a:pt x="384157" y="867971"/>
                </a:lnTo>
                <a:lnTo>
                  <a:pt x="477637" y="870334"/>
                </a:lnTo>
                <a:cubicBezTo>
                  <a:pt x="485456" y="872042"/>
                  <a:pt x="563433" y="825458"/>
                  <a:pt x="570239" y="829596"/>
                </a:cubicBezTo>
                <a:cubicBezTo>
                  <a:pt x="641939" y="824282"/>
                  <a:pt x="685473" y="832029"/>
                  <a:pt x="772070" y="820296"/>
                </a:cubicBezTo>
                <a:cubicBezTo>
                  <a:pt x="833120" y="817018"/>
                  <a:pt x="871984" y="794388"/>
                  <a:pt x="948872" y="772201"/>
                </a:cubicBezTo>
                <a:cubicBezTo>
                  <a:pt x="1011630" y="801590"/>
                  <a:pt x="1039188" y="762914"/>
                  <a:pt x="1127089" y="746926"/>
                </a:cubicBezTo>
                <a:cubicBezTo>
                  <a:pt x="1186739" y="737882"/>
                  <a:pt x="1185110" y="732158"/>
                  <a:pt x="1226314" y="722473"/>
                </a:cubicBezTo>
                <a:cubicBezTo>
                  <a:pt x="1234331" y="718091"/>
                  <a:pt x="1271693" y="717214"/>
                  <a:pt x="1278773" y="711503"/>
                </a:cubicBezTo>
                <a:lnTo>
                  <a:pt x="1317691" y="708529"/>
                </a:lnTo>
                <a:lnTo>
                  <a:pt x="1360404" y="675922"/>
                </a:lnTo>
                <a:lnTo>
                  <a:pt x="1412292" y="670793"/>
                </a:lnTo>
                <a:lnTo>
                  <a:pt x="1494753" y="644686"/>
                </a:lnTo>
                <a:cubicBezTo>
                  <a:pt x="1542884" y="655944"/>
                  <a:pt x="1556151" y="606226"/>
                  <a:pt x="1616217" y="622107"/>
                </a:cubicBezTo>
                <a:cubicBezTo>
                  <a:pt x="1637755" y="624837"/>
                  <a:pt x="1701030" y="614257"/>
                  <a:pt x="1710928" y="600666"/>
                </a:cubicBezTo>
                <a:cubicBezTo>
                  <a:pt x="1723693" y="596072"/>
                  <a:pt x="1739861" y="597834"/>
                  <a:pt x="1743718" y="584327"/>
                </a:cubicBezTo>
                <a:cubicBezTo>
                  <a:pt x="1770860" y="572571"/>
                  <a:pt x="1832996" y="545585"/>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45486" y="367874"/>
                  <a:pt x="2657726" y="365841"/>
                </a:cubicBezTo>
                <a:cubicBezTo>
                  <a:pt x="2669966" y="363808"/>
                  <a:pt x="2707566" y="363569"/>
                  <a:pt x="2717296" y="362282"/>
                </a:cubicBezTo>
                <a:lnTo>
                  <a:pt x="2777227" y="368972"/>
                </a:lnTo>
                <a:lnTo>
                  <a:pt x="2824768" y="361652"/>
                </a:lnTo>
                <a:lnTo>
                  <a:pt x="2885545" y="372818"/>
                </a:lnTo>
                <a:cubicBezTo>
                  <a:pt x="2905895" y="352581"/>
                  <a:pt x="2948591" y="377825"/>
                  <a:pt x="3009558" y="370573"/>
                </a:cubicBezTo>
                <a:cubicBezTo>
                  <a:pt x="3031640" y="347442"/>
                  <a:pt x="3050695" y="365935"/>
                  <a:pt x="3095010" y="332454"/>
                </a:cubicBezTo>
                <a:cubicBezTo>
                  <a:pt x="3097485" y="334582"/>
                  <a:pt x="3132289" y="321835"/>
                  <a:pt x="3148998" y="315286"/>
                </a:cubicBezTo>
                <a:cubicBezTo>
                  <a:pt x="3165707" y="308737"/>
                  <a:pt x="3180646" y="306766"/>
                  <a:pt x="3195264" y="293158"/>
                </a:cubicBezTo>
                <a:cubicBezTo>
                  <a:pt x="3267122" y="246372"/>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54941" y="242175"/>
                  <a:pt x="4053514" y="238154"/>
                  <a:pt x="4114838" y="238165"/>
                </a:cubicBezTo>
                <a:cubicBezTo>
                  <a:pt x="4173784" y="217210"/>
                  <a:pt x="4209756" y="243378"/>
                  <a:pt x="4271023" y="241959"/>
                </a:cubicBezTo>
                <a:cubicBezTo>
                  <a:pt x="4326191" y="205535"/>
                  <a:pt x="4316856" y="279258"/>
                  <a:pt x="4367397" y="271442"/>
                </a:cubicBezTo>
                <a:cubicBezTo>
                  <a:pt x="4420874" y="2713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33435" y="175163"/>
                  <a:pt x="5067740" y="172293"/>
                </a:cubicBezTo>
                <a:cubicBezTo>
                  <a:pt x="5126160" y="173265"/>
                  <a:pt x="5172786" y="183138"/>
                  <a:pt x="5200247" y="142695"/>
                </a:cubicBezTo>
                <a:cubicBezTo>
                  <a:pt x="5240970" y="141002"/>
                  <a:pt x="5240507" y="134755"/>
                  <a:pt x="5276878" y="125833"/>
                </a:cubicBezTo>
                <a:cubicBezTo>
                  <a:pt x="5316470" y="106736"/>
                  <a:pt x="5327221" y="110178"/>
                  <a:pt x="5373216" y="111851"/>
                </a:cubicBezTo>
                <a:cubicBezTo>
                  <a:pt x="5382801" y="84741"/>
                  <a:pt x="5419294" y="93078"/>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lnTo>
                  <a:pt x="574157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3" name="Content Placeholder 2">
            <a:extLst>
              <a:ext uri="{FF2B5EF4-FFF2-40B4-BE49-F238E27FC236}">
                <a16:creationId xmlns:a16="http://schemas.microsoft.com/office/drawing/2014/main" id="{84F00C7D-F1EB-49A5-8A9C-B4B911F3A285}"/>
              </a:ext>
            </a:extLst>
          </p:cNvPr>
          <p:cNvSpPr>
            <a:spLocks noGrp="1"/>
          </p:cNvSpPr>
          <p:nvPr>
            <p:ph idx="1"/>
          </p:nvPr>
        </p:nvSpPr>
        <p:spPr>
          <a:xfrm>
            <a:off x="180803" y="2422969"/>
            <a:ext cx="7179664" cy="4179419"/>
          </a:xfrm>
        </p:spPr>
        <p:txBody>
          <a:bodyPr>
            <a:normAutofit fontScale="92500" lnSpcReduction="10000"/>
          </a:bodyPr>
          <a:lstStyle/>
          <a:p>
            <a:pPr>
              <a:lnSpc>
                <a:spcPct val="100000"/>
              </a:lnSpc>
              <a:spcBef>
                <a:spcPts val="600"/>
              </a:spcBef>
            </a:pPr>
            <a:r>
              <a:rPr lang="en-GB" sz="3600" dirty="0">
                <a:latin typeface="The Hand Extrablack" panose="03070A02030502020204" pitchFamily="66" charset="0"/>
              </a:rPr>
              <a:t>Gorbachev and was determined that there should be no more Soviet invasions; these would only would sully his efforts to secure improvement in East-West relations.</a:t>
            </a:r>
          </a:p>
          <a:p>
            <a:pPr>
              <a:lnSpc>
                <a:spcPct val="100000"/>
              </a:lnSpc>
              <a:spcBef>
                <a:spcPts val="600"/>
              </a:spcBef>
            </a:pPr>
            <a:r>
              <a:rPr lang="en-GB" sz="3600" dirty="0">
                <a:latin typeface="The Hand Extrablack" panose="03070A02030502020204" pitchFamily="66" charset="0"/>
              </a:rPr>
              <a:t>Gorbachev told East European communist leaders at Chernenko’s funeral that in the future their relations should be based on equality.</a:t>
            </a:r>
          </a:p>
          <a:p>
            <a:pPr>
              <a:lnSpc>
                <a:spcPct val="100000"/>
              </a:lnSpc>
              <a:spcBef>
                <a:spcPts val="600"/>
              </a:spcBef>
            </a:pPr>
            <a:r>
              <a:rPr lang="en-GB" sz="3600" dirty="0">
                <a:latin typeface="The Hand Extrablack" panose="03070A02030502020204" pitchFamily="66" charset="0"/>
              </a:rPr>
              <a:t>This was backed by his major speech to the 19</a:t>
            </a:r>
            <a:r>
              <a:rPr lang="en-GB" sz="3600" baseline="30000" dirty="0">
                <a:latin typeface="The Hand Extrablack" panose="03070A02030502020204" pitchFamily="66" charset="0"/>
              </a:rPr>
              <a:t>th</a:t>
            </a:r>
            <a:r>
              <a:rPr lang="en-GB" sz="3600" dirty="0">
                <a:latin typeface="The Hand Extrablack" panose="03070A02030502020204" pitchFamily="66" charset="0"/>
              </a:rPr>
              <a:t> Conference of the CPSR (summer 1988) and his UN speech (December 1988)</a:t>
            </a:r>
          </a:p>
        </p:txBody>
      </p:sp>
      <p:sp>
        <p:nvSpPr>
          <p:cNvPr id="77" name="Freeform: Shape 76">
            <a:extLst>
              <a:ext uri="{FF2B5EF4-FFF2-40B4-BE49-F238E27FC236}">
                <a16:creationId xmlns:a16="http://schemas.microsoft.com/office/drawing/2014/main" id="{6BFFEA99-E831-4C3B-8D16-0EA4AB33F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he Hand Extrablack" panose="03070A02030502020204" pitchFamily="66" charset="0"/>
            </a:endParaRPr>
          </a:p>
        </p:txBody>
      </p:sp>
      <p:pic>
        <p:nvPicPr>
          <p:cNvPr id="3074" name="Picture 2" descr="Gorbachev's Speech to the U.N. 7 December 1988 | Literaster">
            <a:extLst>
              <a:ext uri="{FF2B5EF4-FFF2-40B4-BE49-F238E27FC236}">
                <a16:creationId xmlns:a16="http://schemas.microsoft.com/office/drawing/2014/main" id="{AB15D699-F1AF-441C-B34A-0BAE58B25A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61092" y="1034768"/>
            <a:ext cx="3684567" cy="478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60581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64A4-AD77-4D3D-B966-952C01A5012E}"/>
              </a:ext>
            </a:extLst>
          </p:cNvPr>
          <p:cNvSpPr>
            <a:spLocks noGrp="1"/>
          </p:cNvSpPr>
          <p:nvPr>
            <p:ph type="title"/>
          </p:nvPr>
        </p:nvSpPr>
        <p:spPr>
          <a:xfrm>
            <a:off x="390526" y="106681"/>
            <a:ext cx="5248274" cy="999958"/>
          </a:xfrm>
        </p:spPr>
        <p:txBody>
          <a:bodyPr>
            <a:normAutofit/>
          </a:bodyPr>
          <a:lstStyle/>
          <a:p>
            <a:pPr algn="ctr"/>
            <a:r>
              <a:rPr lang="en-GB" sz="5400" dirty="0">
                <a:latin typeface="The Hand Extrablack" panose="03070A02030502020204" pitchFamily="66" charset="0"/>
              </a:rPr>
              <a:t>US-Soviet summits</a:t>
            </a:r>
          </a:p>
        </p:txBody>
      </p:sp>
      <p:graphicFrame>
        <p:nvGraphicFramePr>
          <p:cNvPr id="4" name="Table 5">
            <a:extLst>
              <a:ext uri="{FF2B5EF4-FFF2-40B4-BE49-F238E27FC236}">
                <a16:creationId xmlns:a16="http://schemas.microsoft.com/office/drawing/2014/main" id="{595B5AE1-F6D7-4838-B67D-109F6C8A688F}"/>
              </a:ext>
            </a:extLst>
          </p:cNvPr>
          <p:cNvGraphicFramePr>
            <a:graphicFrameLocks noGrp="1"/>
          </p:cNvGraphicFramePr>
          <p:nvPr>
            <p:ph idx="1"/>
            <p:extLst>
              <p:ext uri="{D42A27DB-BD31-4B8C-83A1-F6EECF244321}">
                <p14:modId xmlns:p14="http://schemas.microsoft.com/office/powerpoint/2010/main" val="2041575395"/>
              </p:ext>
            </p:extLst>
          </p:nvPr>
        </p:nvGraphicFramePr>
        <p:xfrm>
          <a:off x="6162675" y="106680"/>
          <a:ext cx="5867401" cy="6644640"/>
        </p:xfrm>
        <a:graphic>
          <a:graphicData uri="http://schemas.openxmlformats.org/drawingml/2006/table">
            <a:tbl>
              <a:tblPr firstRow="1" bandRow="1">
                <a:tableStyleId>{D27102A9-8310-4765-A935-A1911B00CA55}</a:tableStyleId>
              </a:tblPr>
              <a:tblGrid>
                <a:gridCol w="1002002">
                  <a:extLst>
                    <a:ext uri="{9D8B030D-6E8A-4147-A177-3AD203B41FA5}">
                      <a16:colId xmlns:a16="http://schemas.microsoft.com/office/drawing/2014/main" val="2336454296"/>
                    </a:ext>
                  </a:extLst>
                </a:gridCol>
                <a:gridCol w="4865399">
                  <a:extLst>
                    <a:ext uri="{9D8B030D-6E8A-4147-A177-3AD203B41FA5}">
                      <a16:colId xmlns:a16="http://schemas.microsoft.com/office/drawing/2014/main" val="1435896551"/>
                    </a:ext>
                  </a:extLst>
                </a:gridCol>
              </a:tblGrid>
              <a:tr h="370840">
                <a:tc gridSpan="2">
                  <a:txBody>
                    <a:bodyPr/>
                    <a:lstStyle/>
                    <a:p>
                      <a:r>
                        <a:rPr lang="en-GB" sz="2800" dirty="0">
                          <a:latin typeface="The Hand Extrablack" panose="03070A02030502020204" pitchFamily="66" charset="0"/>
                        </a:rPr>
                        <a:t>Timeline</a:t>
                      </a:r>
                    </a:p>
                  </a:txBody>
                  <a:tcPr/>
                </a:tc>
                <a:tc hMerge="1">
                  <a:txBody>
                    <a:bodyPr/>
                    <a:lstStyle/>
                    <a:p>
                      <a:endParaRPr lang="en-GB" dirty="0"/>
                    </a:p>
                  </a:txBody>
                  <a:tcPr/>
                </a:tc>
                <a:extLst>
                  <a:ext uri="{0D108BD9-81ED-4DB2-BD59-A6C34878D82A}">
                    <a16:rowId xmlns:a16="http://schemas.microsoft.com/office/drawing/2014/main" val="1616505436"/>
                  </a:ext>
                </a:extLst>
              </a:tr>
              <a:tr h="370840">
                <a:tc>
                  <a:txBody>
                    <a:bodyPr/>
                    <a:lstStyle/>
                    <a:p>
                      <a:r>
                        <a:rPr lang="en-GB" sz="2800" dirty="0">
                          <a:latin typeface="The Hand Extrablack" panose="03070A02030502020204" pitchFamily="66" charset="0"/>
                        </a:rPr>
                        <a:t>1985</a:t>
                      </a:r>
                    </a:p>
                  </a:txBody>
                  <a:tcPr/>
                </a:tc>
                <a:tc>
                  <a:txBody>
                    <a:bodyPr/>
                    <a:lstStyle/>
                    <a:p>
                      <a:r>
                        <a:rPr lang="en-GB" sz="2800" dirty="0">
                          <a:latin typeface="The Hand Extrablack" panose="03070A02030502020204" pitchFamily="66" charset="0"/>
                        </a:rPr>
                        <a:t>March: Gorbachev elected general secretary of the CPSU</a:t>
                      </a:r>
                    </a:p>
                  </a:txBody>
                  <a:tcPr/>
                </a:tc>
                <a:extLst>
                  <a:ext uri="{0D108BD9-81ED-4DB2-BD59-A6C34878D82A}">
                    <a16:rowId xmlns:a16="http://schemas.microsoft.com/office/drawing/2014/main" val="495905959"/>
                  </a:ext>
                </a:extLst>
              </a:tr>
              <a:tr h="370840">
                <a:tc>
                  <a:txBody>
                    <a:bodyPr/>
                    <a:lstStyle/>
                    <a:p>
                      <a:endParaRPr lang="en-GB" sz="2800">
                        <a:latin typeface="The Hand Extrablack" panose="03070A02030502020204" pitchFamily="66" charset="0"/>
                      </a:endParaRPr>
                    </a:p>
                  </a:txBody>
                  <a:tcPr/>
                </a:tc>
                <a:tc>
                  <a:txBody>
                    <a:bodyPr/>
                    <a:lstStyle/>
                    <a:p>
                      <a:r>
                        <a:rPr lang="en-GB" sz="2800" dirty="0">
                          <a:latin typeface="The Hand Extrablack" panose="03070A02030502020204" pitchFamily="66" charset="0"/>
                        </a:rPr>
                        <a:t>November: Geneva Summit</a:t>
                      </a:r>
                    </a:p>
                  </a:txBody>
                  <a:tcPr/>
                </a:tc>
                <a:extLst>
                  <a:ext uri="{0D108BD9-81ED-4DB2-BD59-A6C34878D82A}">
                    <a16:rowId xmlns:a16="http://schemas.microsoft.com/office/drawing/2014/main" val="4285182425"/>
                  </a:ext>
                </a:extLst>
              </a:tr>
              <a:tr h="370840">
                <a:tc>
                  <a:txBody>
                    <a:bodyPr/>
                    <a:lstStyle/>
                    <a:p>
                      <a:r>
                        <a:rPr lang="en-GB" sz="2800" dirty="0">
                          <a:latin typeface="The Hand Extrablack" panose="03070A02030502020204" pitchFamily="66" charset="0"/>
                        </a:rPr>
                        <a:t>1986</a:t>
                      </a:r>
                    </a:p>
                  </a:txBody>
                  <a:tcPr/>
                </a:tc>
                <a:tc>
                  <a:txBody>
                    <a:bodyPr/>
                    <a:lstStyle/>
                    <a:p>
                      <a:r>
                        <a:rPr lang="en-GB" sz="2800" dirty="0">
                          <a:latin typeface="The Hand Extrablack" panose="03070A02030502020204" pitchFamily="66" charset="0"/>
                        </a:rPr>
                        <a:t>October: Reykjavik Summit</a:t>
                      </a:r>
                    </a:p>
                  </a:txBody>
                  <a:tcPr/>
                </a:tc>
                <a:extLst>
                  <a:ext uri="{0D108BD9-81ED-4DB2-BD59-A6C34878D82A}">
                    <a16:rowId xmlns:a16="http://schemas.microsoft.com/office/drawing/2014/main" val="439220463"/>
                  </a:ext>
                </a:extLst>
              </a:tr>
              <a:tr h="370840">
                <a:tc>
                  <a:txBody>
                    <a:bodyPr/>
                    <a:lstStyle/>
                    <a:p>
                      <a:r>
                        <a:rPr lang="en-GB" sz="2800" dirty="0">
                          <a:latin typeface="The Hand Extrablack" panose="03070A02030502020204" pitchFamily="66" charset="0"/>
                        </a:rPr>
                        <a:t>1987</a:t>
                      </a:r>
                    </a:p>
                  </a:txBody>
                  <a:tcPr/>
                </a:tc>
                <a:tc>
                  <a:txBody>
                    <a:bodyPr/>
                    <a:lstStyle/>
                    <a:p>
                      <a:r>
                        <a:rPr lang="en-GB" sz="2800" dirty="0">
                          <a:latin typeface="The Hand Extrablack" panose="03070A02030502020204" pitchFamily="66" charset="0"/>
                        </a:rPr>
                        <a:t>December: Washington Summit</a:t>
                      </a:r>
                    </a:p>
                  </a:txBody>
                  <a:tcPr/>
                </a:tc>
                <a:extLst>
                  <a:ext uri="{0D108BD9-81ED-4DB2-BD59-A6C34878D82A}">
                    <a16:rowId xmlns:a16="http://schemas.microsoft.com/office/drawing/2014/main" val="2335033302"/>
                  </a:ext>
                </a:extLst>
              </a:tr>
              <a:tr h="370840">
                <a:tc>
                  <a:txBody>
                    <a:bodyPr/>
                    <a:lstStyle/>
                    <a:p>
                      <a:r>
                        <a:rPr lang="en-GB" sz="2800" dirty="0">
                          <a:latin typeface="The Hand Extrablack" panose="03070A02030502020204" pitchFamily="66" charset="0"/>
                        </a:rPr>
                        <a:t>1988</a:t>
                      </a:r>
                    </a:p>
                  </a:txBody>
                  <a:tcPr/>
                </a:tc>
                <a:tc>
                  <a:txBody>
                    <a:bodyPr/>
                    <a:lstStyle/>
                    <a:p>
                      <a:r>
                        <a:rPr lang="en-GB" sz="2800" dirty="0">
                          <a:latin typeface="The Hand Extrablack" panose="03070A02030502020204" pitchFamily="66" charset="0"/>
                        </a:rPr>
                        <a:t>May: Moscow Summit</a:t>
                      </a:r>
                    </a:p>
                  </a:txBody>
                  <a:tcPr/>
                </a:tc>
                <a:extLst>
                  <a:ext uri="{0D108BD9-81ED-4DB2-BD59-A6C34878D82A}">
                    <a16:rowId xmlns:a16="http://schemas.microsoft.com/office/drawing/2014/main" val="2699118207"/>
                  </a:ext>
                </a:extLst>
              </a:tr>
              <a:tr h="370840">
                <a:tc>
                  <a:txBody>
                    <a:bodyPr/>
                    <a:lstStyle/>
                    <a:p>
                      <a:r>
                        <a:rPr lang="en-GB" sz="2800" dirty="0">
                          <a:latin typeface="The Hand Extrablack" panose="03070A02030502020204" pitchFamily="66" charset="0"/>
                        </a:rPr>
                        <a:t>1989</a:t>
                      </a:r>
                    </a:p>
                  </a:txBody>
                  <a:tcPr/>
                </a:tc>
                <a:tc>
                  <a:txBody>
                    <a:bodyPr/>
                    <a:lstStyle/>
                    <a:p>
                      <a:r>
                        <a:rPr lang="en-GB" sz="2800" dirty="0">
                          <a:latin typeface="The Hand Extrablack" panose="03070A02030502020204" pitchFamily="66" charset="0"/>
                        </a:rPr>
                        <a:t>East European governments collapse/overthrown</a:t>
                      </a:r>
                    </a:p>
                  </a:txBody>
                  <a:tcPr/>
                </a:tc>
                <a:extLst>
                  <a:ext uri="{0D108BD9-81ED-4DB2-BD59-A6C34878D82A}">
                    <a16:rowId xmlns:a16="http://schemas.microsoft.com/office/drawing/2014/main" val="2616817609"/>
                  </a:ext>
                </a:extLst>
              </a:tr>
              <a:tr h="370840">
                <a:tc>
                  <a:txBody>
                    <a:bodyPr/>
                    <a:lstStyle/>
                    <a:p>
                      <a:endParaRPr lang="en-GB" sz="2800" dirty="0">
                        <a:latin typeface="The Hand Extrablack" panose="03070A02030502020204" pitchFamily="66" charset="0"/>
                      </a:endParaRPr>
                    </a:p>
                  </a:txBody>
                  <a:tcPr/>
                </a:tc>
                <a:tc>
                  <a:txBody>
                    <a:bodyPr/>
                    <a:lstStyle/>
                    <a:p>
                      <a:r>
                        <a:rPr lang="en-GB" sz="2800" dirty="0">
                          <a:latin typeface="The Hand Extrablack" panose="03070A02030502020204" pitchFamily="66" charset="0"/>
                        </a:rPr>
                        <a:t>December: Malta Summit</a:t>
                      </a:r>
                    </a:p>
                  </a:txBody>
                  <a:tcPr/>
                </a:tc>
                <a:extLst>
                  <a:ext uri="{0D108BD9-81ED-4DB2-BD59-A6C34878D82A}">
                    <a16:rowId xmlns:a16="http://schemas.microsoft.com/office/drawing/2014/main" val="740272324"/>
                  </a:ext>
                </a:extLst>
              </a:tr>
              <a:tr h="370840">
                <a:tc>
                  <a:txBody>
                    <a:bodyPr/>
                    <a:lstStyle/>
                    <a:p>
                      <a:r>
                        <a:rPr lang="en-GB" sz="2800" dirty="0">
                          <a:latin typeface="The Hand Extrablack" panose="03070A02030502020204" pitchFamily="66" charset="0"/>
                        </a:rPr>
                        <a:t>1990</a:t>
                      </a:r>
                    </a:p>
                  </a:txBody>
                  <a:tcPr/>
                </a:tc>
                <a:tc>
                  <a:txBody>
                    <a:bodyPr/>
                    <a:lstStyle/>
                    <a:p>
                      <a:r>
                        <a:rPr lang="en-GB" sz="2800" dirty="0">
                          <a:latin typeface="The Hand Extrablack" panose="03070A02030502020204" pitchFamily="66" charset="0"/>
                        </a:rPr>
                        <a:t>November: CFE Treaty</a:t>
                      </a:r>
                    </a:p>
                  </a:txBody>
                  <a:tcPr/>
                </a:tc>
                <a:extLst>
                  <a:ext uri="{0D108BD9-81ED-4DB2-BD59-A6C34878D82A}">
                    <a16:rowId xmlns:a16="http://schemas.microsoft.com/office/drawing/2014/main" val="2098405097"/>
                  </a:ext>
                </a:extLst>
              </a:tr>
              <a:tr h="370840">
                <a:tc>
                  <a:txBody>
                    <a:bodyPr/>
                    <a:lstStyle/>
                    <a:p>
                      <a:r>
                        <a:rPr lang="en-GB" sz="2800" dirty="0">
                          <a:latin typeface="The Hand Extrablack" panose="03070A02030502020204" pitchFamily="66" charset="0"/>
                        </a:rPr>
                        <a:t>1991</a:t>
                      </a:r>
                    </a:p>
                  </a:txBody>
                  <a:tcPr/>
                </a:tc>
                <a:tc>
                  <a:txBody>
                    <a:bodyPr/>
                    <a:lstStyle/>
                    <a:p>
                      <a:r>
                        <a:rPr lang="en-GB" sz="2800" dirty="0">
                          <a:latin typeface="The Hand Extrablack" panose="03070A02030502020204" pitchFamily="66" charset="0"/>
                        </a:rPr>
                        <a:t>July: Moscow Summit</a:t>
                      </a:r>
                    </a:p>
                  </a:txBody>
                  <a:tcPr/>
                </a:tc>
                <a:extLst>
                  <a:ext uri="{0D108BD9-81ED-4DB2-BD59-A6C34878D82A}">
                    <a16:rowId xmlns:a16="http://schemas.microsoft.com/office/drawing/2014/main" val="1231080993"/>
                  </a:ext>
                </a:extLst>
              </a:tr>
              <a:tr h="370840">
                <a:tc>
                  <a:txBody>
                    <a:bodyPr/>
                    <a:lstStyle/>
                    <a:p>
                      <a:endParaRPr lang="en-GB" sz="2800" dirty="0">
                        <a:latin typeface="The Hand Extrablack" panose="03070A02030502020204" pitchFamily="66" charset="0"/>
                      </a:endParaRPr>
                    </a:p>
                  </a:txBody>
                  <a:tcPr/>
                </a:tc>
                <a:tc>
                  <a:txBody>
                    <a:bodyPr/>
                    <a:lstStyle/>
                    <a:p>
                      <a:r>
                        <a:rPr lang="en-GB" sz="2800" dirty="0">
                          <a:latin typeface="The Hand Extrablack" panose="03070A02030502020204" pitchFamily="66" charset="0"/>
                        </a:rPr>
                        <a:t>August: Unsuccessful coup against Gorbachev</a:t>
                      </a:r>
                    </a:p>
                  </a:txBody>
                  <a:tcPr/>
                </a:tc>
                <a:extLst>
                  <a:ext uri="{0D108BD9-81ED-4DB2-BD59-A6C34878D82A}">
                    <a16:rowId xmlns:a16="http://schemas.microsoft.com/office/drawing/2014/main" val="2308250011"/>
                  </a:ext>
                </a:extLst>
              </a:tr>
              <a:tr h="370840">
                <a:tc>
                  <a:txBody>
                    <a:bodyPr/>
                    <a:lstStyle/>
                    <a:p>
                      <a:endParaRPr lang="en-GB" sz="2800" dirty="0">
                        <a:latin typeface="The Hand Extrablack" panose="03070A02030502020204" pitchFamily="66" charset="0"/>
                      </a:endParaRPr>
                    </a:p>
                  </a:txBody>
                  <a:tcPr/>
                </a:tc>
                <a:tc>
                  <a:txBody>
                    <a:bodyPr/>
                    <a:lstStyle/>
                    <a:p>
                      <a:r>
                        <a:rPr lang="en-GB" sz="2800" dirty="0">
                          <a:latin typeface="The Hand Extrablack" panose="03070A02030502020204" pitchFamily="66" charset="0"/>
                        </a:rPr>
                        <a:t>December: collapse of the Soviet Union; CIS formed</a:t>
                      </a:r>
                    </a:p>
                  </a:txBody>
                  <a:tcPr/>
                </a:tc>
                <a:extLst>
                  <a:ext uri="{0D108BD9-81ED-4DB2-BD59-A6C34878D82A}">
                    <a16:rowId xmlns:a16="http://schemas.microsoft.com/office/drawing/2014/main" val="3740082383"/>
                  </a:ext>
                </a:extLst>
              </a:tr>
            </a:tbl>
          </a:graphicData>
        </a:graphic>
      </p:graphicFrame>
      <p:sp>
        <p:nvSpPr>
          <p:cNvPr id="5" name="Content Placeholder 2">
            <a:extLst>
              <a:ext uri="{FF2B5EF4-FFF2-40B4-BE49-F238E27FC236}">
                <a16:creationId xmlns:a16="http://schemas.microsoft.com/office/drawing/2014/main" id="{73ABF965-2064-4E1F-96BD-A5261CAAA19F}"/>
              </a:ext>
            </a:extLst>
          </p:cNvPr>
          <p:cNvSpPr txBox="1">
            <a:spLocks/>
          </p:cNvSpPr>
          <p:nvPr/>
        </p:nvSpPr>
        <p:spPr>
          <a:xfrm>
            <a:off x="203429" y="1339290"/>
            <a:ext cx="5622468" cy="5412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3600" dirty="0">
                <a:latin typeface="The Hand Extrablack" panose="03070A02030502020204" pitchFamily="66" charset="0"/>
              </a:rPr>
              <a:t>Geneva</a:t>
            </a:r>
          </a:p>
          <a:p>
            <a:pPr marL="715963">
              <a:lnSpc>
                <a:spcPct val="100000"/>
              </a:lnSpc>
              <a:spcBef>
                <a:spcPts val="600"/>
              </a:spcBef>
              <a:buFont typeface="Courier New" panose="02070309020205020404" pitchFamily="49" charset="0"/>
              <a:buChar char="o"/>
            </a:pPr>
            <a:r>
              <a:rPr lang="en-GB" sz="3600" dirty="0">
                <a:latin typeface="The Hand Extrablack" panose="03070A02030502020204" pitchFamily="66" charset="0"/>
              </a:rPr>
              <a:t> Both sides promise to prevent war between their states.</a:t>
            </a:r>
          </a:p>
          <a:p>
            <a:pPr marL="715963">
              <a:lnSpc>
                <a:spcPct val="100000"/>
              </a:lnSpc>
              <a:spcBef>
                <a:spcPts val="600"/>
              </a:spcBef>
              <a:buFont typeface="Courier New" panose="02070309020205020404" pitchFamily="49" charset="0"/>
              <a:buChar char="o"/>
            </a:pPr>
            <a:r>
              <a:rPr lang="en-GB" sz="3600" dirty="0">
                <a:latin typeface="The Hand Extrablack" panose="03070A02030502020204" pitchFamily="66" charset="0"/>
              </a:rPr>
              <a:t>The first summit of its kind for six years</a:t>
            </a:r>
          </a:p>
          <a:p>
            <a:pPr>
              <a:lnSpc>
                <a:spcPct val="100000"/>
              </a:lnSpc>
              <a:spcBef>
                <a:spcPts val="600"/>
              </a:spcBef>
            </a:pPr>
            <a:r>
              <a:rPr lang="en-GB" sz="3600" dirty="0">
                <a:latin typeface="The Hand Extrablack" panose="03070A02030502020204" pitchFamily="66" charset="0"/>
              </a:rPr>
              <a:t>Reykjavik</a:t>
            </a:r>
          </a:p>
          <a:p>
            <a:pPr marL="715963">
              <a:lnSpc>
                <a:spcPct val="100000"/>
              </a:lnSpc>
              <a:spcBef>
                <a:spcPts val="600"/>
              </a:spcBef>
              <a:buFont typeface="Courier New" panose="02070309020205020404" pitchFamily="49" charset="0"/>
              <a:buChar char="o"/>
            </a:pPr>
            <a:r>
              <a:rPr lang="en-GB" sz="3600" dirty="0">
                <a:latin typeface="The Hand Extrablack" panose="03070A02030502020204" pitchFamily="66" charset="0"/>
              </a:rPr>
              <a:t> Reagan reveals he is willing to accept Gorbachev’s plan to eliminate all strategic nuclear arms within ten years.</a:t>
            </a:r>
          </a:p>
          <a:p>
            <a:pPr marL="715963">
              <a:lnSpc>
                <a:spcPct val="100000"/>
              </a:lnSpc>
              <a:spcBef>
                <a:spcPts val="600"/>
              </a:spcBef>
              <a:buFont typeface="Courier New" panose="02070309020205020404" pitchFamily="49" charset="0"/>
              <a:buChar char="o"/>
            </a:pPr>
            <a:r>
              <a:rPr lang="en-GB" sz="3600" dirty="0">
                <a:latin typeface="The Hand Extrablack" panose="03070A02030502020204" pitchFamily="66" charset="0"/>
              </a:rPr>
              <a:t> Disagreements over SDI persist</a:t>
            </a:r>
          </a:p>
          <a:p>
            <a:pPr marL="487363" indent="0">
              <a:lnSpc>
                <a:spcPct val="100000"/>
              </a:lnSpc>
              <a:spcBef>
                <a:spcPts val="600"/>
              </a:spcBef>
              <a:buNone/>
            </a:pPr>
            <a:endParaRPr lang="en-GB" sz="3600" dirty="0">
              <a:latin typeface="The Hand Extrablack" panose="03070A02030502020204" pitchFamily="66" charset="0"/>
            </a:endParaRPr>
          </a:p>
        </p:txBody>
      </p:sp>
    </p:spTree>
    <p:extLst>
      <p:ext uri="{BB962C8B-B14F-4D97-AF65-F5344CB8AC3E}">
        <p14:creationId xmlns:p14="http://schemas.microsoft.com/office/powerpoint/2010/main" val="242254296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E9FF7ED-C67F-4E8D-8157-6BB83D644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325" y="643467"/>
            <a:ext cx="10407351" cy="1891626"/>
          </a:xfrm>
          <a:custGeom>
            <a:avLst/>
            <a:gdLst>
              <a:gd name="connsiteX0" fmla="*/ 0 w 10407351"/>
              <a:gd name="connsiteY0" fmla="*/ 0 h 1891626"/>
              <a:gd name="connsiteX1" fmla="*/ 10407351 w 10407351"/>
              <a:gd name="connsiteY1" fmla="*/ 0 h 1891626"/>
              <a:gd name="connsiteX2" fmla="*/ 10407351 w 10407351"/>
              <a:gd name="connsiteY2" fmla="*/ 1364684 h 1891626"/>
              <a:gd name="connsiteX3" fmla="*/ 10278187 w 10407351"/>
              <a:gd name="connsiteY3" fmla="*/ 1375369 h 1891626"/>
              <a:gd name="connsiteX4" fmla="*/ 10183452 w 10407351"/>
              <a:gd name="connsiteY4" fmla="*/ 1391690 h 1891626"/>
              <a:gd name="connsiteX5" fmla="*/ 9936834 w 10407351"/>
              <a:gd name="connsiteY5" fmla="*/ 1413567 h 1891626"/>
              <a:gd name="connsiteX6" fmla="*/ 9633679 w 10407351"/>
              <a:gd name="connsiteY6" fmla="*/ 1479227 h 1891626"/>
              <a:gd name="connsiteX7" fmla="*/ 9464371 w 10407351"/>
              <a:gd name="connsiteY7" fmla="*/ 1479341 h 1891626"/>
              <a:gd name="connsiteX8" fmla="*/ 9351136 w 10407351"/>
              <a:gd name="connsiteY8" fmla="*/ 1473048 h 1891626"/>
              <a:gd name="connsiteX9" fmla="*/ 9277477 w 10407351"/>
              <a:gd name="connsiteY9" fmla="*/ 1467445 h 1891626"/>
              <a:gd name="connsiteX10" fmla="*/ 9221081 w 10407351"/>
              <a:gd name="connsiteY10" fmla="*/ 1462245 h 1891626"/>
              <a:gd name="connsiteX11" fmla="*/ 9145968 w 10407351"/>
              <a:gd name="connsiteY11" fmla="*/ 1462282 h 1891626"/>
              <a:gd name="connsiteX12" fmla="*/ 9023280 w 10407351"/>
              <a:gd name="connsiteY12" fmla="*/ 1511217 h 1891626"/>
              <a:gd name="connsiteX13" fmla="*/ 8830925 w 10407351"/>
              <a:gd name="connsiteY13" fmla="*/ 1554093 h 1891626"/>
              <a:gd name="connsiteX14" fmla="*/ 8676048 w 10407351"/>
              <a:gd name="connsiteY14" fmla="*/ 1560374 h 1891626"/>
              <a:gd name="connsiteX15" fmla="*/ 8638989 w 10407351"/>
              <a:gd name="connsiteY15" fmla="*/ 1568839 h 1891626"/>
              <a:gd name="connsiteX16" fmla="*/ 8456861 w 10407351"/>
              <a:gd name="connsiteY16" fmla="*/ 1566972 h 1891626"/>
              <a:gd name="connsiteX17" fmla="*/ 8189198 w 10407351"/>
              <a:gd name="connsiteY17" fmla="*/ 1584307 h 1891626"/>
              <a:gd name="connsiteX18" fmla="*/ 7898401 w 10407351"/>
              <a:gd name="connsiteY18" fmla="*/ 1565768 h 1891626"/>
              <a:gd name="connsiteX19" fmla="*/ 7563813 w 10407351"/>
              <a:gd name="connsiteY19" fmla="*/ 1558454 h 1891626"/>
              <a:gd name="connsiteX20" fmla="*/ 7349063 w 10407351"/>
              <a:gd name="connsiteY20" fmla="*/ 1551966 h 1891626"/>
              <a:gd name="connsiteX21" fmla="*/ 7131024 w 10407351"/>
              <a:gd name="connsiteY21" fmla="*/ 1585911 h 1891626"/>
              <a:gd name="connsiteX22" fmla="*/ 6889291 w 10407351"/>
              <a:gd name="connsiteY22" fmla="*/ 1610925 h 1891626"/>
              <a:gd name="connsiteX23" fmla="*/ 6668938 w 10407351"/>
              <a:gd name="connsiteY23" fmla="*/ 1613148 h 1891626"/>
              <a:gd name="connsiteX24" fmla="*/ 6538541 w 10407351"/>
              <a:gd name="connsiteY24" fmla="*/ 1620507 h 1891626"/>
              <a:gd name="connsiteX25" fmla="*/ 6491279 w 10407351"/>
              <a:gd name="connsiteY25" fmla="*/ 1632773 h 1891626"/>
              <a:gd name="connsiteX26" fmla="*/ 6423751 w 10407351"/>
              <a:gd name="connsiteY26" fmla="*/ 1643536 h 1891626"/>
              <a:gd name="connsiteX27" fmla="*/ 6306336 w 10407351"/>
              <a:gd name="connsiteY27" fmla="*/ 1669857 h 1891626"/>
              <a:gd name="connsiteX28" fmla="*/ 6155679 w 10407351"/>
              <a:gd name="connsiteY28" fmla="*/ 1680409 h 1891626"/>
              <a:gd name="connsiteX29" fmla="*/ 6018716 w 10407351"/>
              <a:gd name="connsiteY29" fmla="*/ 1668513 h 1891626"/>
              <a:gd name="connsiteX30" fmla="*/ 5927081 w 10407351"/>
              <a:gd name="connsiteY30" fmla="*/ 1663779 h 1891626"/>
              <a:gd name="connsiteX31" fmla="*/ 5704857 w 10407351"/>
              <a:gd name="connsiteY31" fmla="*/ 1661355 h 1891626"/>
              <a:gd name="connsiteX32" fmla="*/ 5464353 w 10407351"/>
              <a:gd name="connsiteY32" fmla="*/ 1649361 h 1891626"/>
              <a:gd name="connsiteX33" fmla="*/ 5408840 w 10407351"/>
              <a:gd name="connsiteY33" fmla="*/ 1659913 h 1891626"/>
              <a:gd name="connsiteX34" fmla="*/ 5315720 w 10407351"/>
              <a:gd name="connsiteY34" fmla="*/ 1677105 h 1891626"/>
              <a:gd name="connsiteX35" fmla="*/ 5250566 w 10407351"/>
              <a:gd name="connsiteY35" fmla="*/ 1709327 h 1891626"/>
              <a:gd name="connsiteX36" fmla="*/ 5170942 w 10407351"/>
              <a:gd name="connsiteY36" fmla="*/ 1716026 h 1891626"/>
              <a:gd name="connsiteX37" fmla="*/ 5063388 w 10407351"/>
              <a:gd name="connsiteY37" fmla="*/ 1707824 h 1891626"/>
              <a:gd name="connsiteX38" fmla="*/ 4937644 w 10407351"/>
              <a:gd name="connsiteY38" fmla="*/ 1733778 h 1891626"/>
              <a:gd name="connsiteX39" fmla="*/ 4863636 w 10407351"/>
              <a:gd name="connsiteY39" fmla="*/ 1742276 h 1891626"/>
              <a:gd name="connsiteX40" fmla="*/ 4663097 w 10407351"/>
              <a:gd name="connsiteY40" fmla="*/ 1772517 h 1891626"/>
              <a:gd name="connsiteX41" fmla="*/ 4576142 w 10407351"/>
              <a:gd name="connsiteY41" fmla="*/ 1801338 h 1891626"/>
              <a:gd name="connsiteX42" fmla="*/ 4432728 w 10407351"/>
              <a:gd name="connsiteY42" fmla="*/ 1821550 h 1891626"/>
              <a:gd name="connsiteX43" fmla="*/ 4330325 w 10407351"/>
              <a:gd name="connsiteY43" fmla="*/ 1832397 h 1891626"/>
              <a:gd name="connsiteX44" fmla="*/ 4301301 w 10407351"/>
              <a:gd name="connsiteY44" fmla="*/ 1853709 h 1891626"/>
              <a:gd name="connsiteX45" fmla="*/ 4300886 w 10407351"/>
              <a:gd name="connsiteY45" fmla="*/ 1854105 h 1891626"/>
              <a:gd name="connsiteX46" fmla="*/ 4238651 w 10407351"/>
              <a:gd name="connsiteY46" fmla="*/ 1857049 h 1891626"/>
              <a:gd name="connsiteX47" fmla="*/ 4102292 w 10407351"/>
              <a:gd name="connsiteY47" fmla="*/ 1880193 h 1891626"/>
              <a:gd name="connsiteX48" fmla="*/ 4059333 w 10407351"/>
              <a:gd name="connsiteY48" fmla="*/ 1886249 h 1891626"/>
              <a:gd name="connsiteX49" fmla="*/ 4036441 w 10407351"/>
              <a:gd name="connsiteY49" fmla="*/ 1891626 h 1891626"/>
              <a:gd name="connsiteX50" fmla="*/ 4002125 w 10407351"/>
              <a:gd name="connsiteY50" fmla="*/ 1877697 h 1891626"/>
              <a:gd name="connsiteX51" fmla="*/ 3959209 w 10407351"/>
              <a:gd name="connsiteY51" fmla="*/ 1883738 h 1891626"/>
              <a:gd name="connsiteX52" fmla="*/ 3949215 w 10407351"/>
              <a:gd name="connsiteY52" fmla="*/ 1885692 h 1891626"/>
              <a:gd name="connsiteX53" fmla="*/ 3874146 w 10407351"/>
              <a:gd name="connsiteY53" fmla="*/ 1872130 h 1891626"/>
              <a:gd name="connsiteX54" fmla="*/ 3866827 w 10407351"/>
              <a:gd name="connsiteY54" fmla="*/ 1866688 h 1891626"/>
              <a:gd name="connsiteX55" fmla="*/ 3829184 w 10407351"/>
              <a:gd name="connsiteY55" fmla="*/ 1864322 h 1891626"/>
              <a:gd name="connsiteX56" fmla="*/ 3824903 w 10407351"/>
              <a:gd name="connsiteY56" fmla="*/ 1865766 h 1891626"/>
              <a:gd name="connsiteX57" fmla="*/ 3793706 w 10407351"/>
              <a:gd name="connsiteY57" fmla="*/ 1857436 h 1891626"/>
              <a:gd name="connsiteX58" fmla="*/ 3668616 w 10407351"/>
              <a:gd name="connsiteY58" fmla="*/ 1842745 h 1891626"/>
              <a:gd name="connsiteX59" fmla="*/ 3428086 w 10407351"/>
              <a:gd name="connsiteY59" fmla="*/ 1835034 h 1891626"/>
              <a:gd name="connsiteX60" fmla="*/ 3177594 w 10407351"/>
              <a:gd name="connsiteY60" fmla="*/ 1813026 h 1891626"/>
              <a:gd name="connsiteX61" fmla="*/ 2940077 w 10407351"/>
              <a:gd name="connsiteY61" fmla="*/ 1821546 h 1891626"/>
              <a:gd name="connsiteX62" fmla="*/ 2508536 w 10407351"/>
              <a:gd name="connsiteY62" fmla="*/ 1797990 h 1891626"/>
              <a:gd name="connsiteX63" fmla="*/ 2360486 w 10407351"/>
              <a:gd name="connsiteY63" fmla="*/ 1795882 h 1891626"/>
              <a:gd name="connsiteX64" fmla="*/ 2261294 w 10407351"/>
              <a:gd name="connsiteY64" fmla="*/ 1795084 h 1891626"/>
              <a:gd name="connsiteX65" fmla="*/ 2254419 w 10407351"/>
              <a:gd name="connsiteY65" fmla="*/ 1797320 h 1891626"/>
              <a:gd name="connsiteX66" fmla="*/ 2226713 w 10407351"/>
              <a:gd name="connsiteY66" fmla="*/ 1798641 h 1891626"/>
              <a:gd name="connsiteX67" fmla="*/ 2219128 w 10407351"/>
              <a:gd name="connsiteY67" fmla="*/ 1808552 h 1891626"/>
              <a:gd name="connsiteX68" fmla="*/ 2126538 w 10407351"/>
              <a:gd name="connsiteY68" fmla="*/ 1817143 h 1891626"/>
              <a:gd name="connsiteX69" fmla="*/ 1903694 w 10407351"/>
              <a:gd name="connsiteY69" fmla="*/ 1821035 h 1891626"/>
              <a:gd name="connsiteX70" fmla="*/ 1738778 w 10407351"/>
              <a:gd name="connsiteY70" fmla="*/ 1804426 h 1891626"/>
              <a:gd name="connsiteX71" fmla="*/ 1683603 w 10407351"/>
              <a:gd name="connsiteY71" fmla="*/ 1813609 h 1891626"/>
              <a:gd name="connsiteX72" fmla="*/ 1613964 w 10407351"/>
              <a:gd name="connsiteY72" fmla="*/ 1812650 h 1891626"/>
              <a:gd name="connsiteX73" fmla="*/ 1613403 w 10407351"/>
              <a:gd name="connsiteY73" fmla="*/ 1813209 h 1891626"/>
              <a:gd name="connsiteX74" fmla="*/ 1602061 w 10407351"/>
              <a:gd name="connsiteY74" fmla="*/ 1811331 h 1891626"/>
              <a:gd name="connsiteX75" fmla="*/ 1395632 w 10407351"/>
              <a:gd name="connsiteY75" fmla="*/ 1797257 h 1891626"/>
              <a:gd name="connsiteX76" fmla="*/ 1181443 w 10407351"/>
              <a:gd name="connsiteY76" fmla="*/ 1751614 h 1891626"/>
              <a:gd name="connsiteX77" fmla="*/ 974248 w 10407351"/>
              <a:gd name="connsiteY77" fmla="*/ 1721123 h 1891626"/>
              <a:gd name="connsiteX78" fmla="*/ 867706 w 10407351"/>
              <a:gd name="connsiteY78" fmla="*/ 1694653 h 1891626"/>
              <a:gd name="connsiteX79" fmla="*/ 841666 w 10407351"/>
              <a:gd name="connsiteY79" fmla="*/ 1683413 h 1891626"/>
              <a:gd name="connsiteX80" fmla="*/ 837797 w 10407351"/>
              <a:gd name="connsiteY80" fmla="*/ 1684443 h 1891626"/>
              <a:gd name="connsiteX81" fmla="*/ 805502 w 10407351"/>
              <a:gd name="connsiteY81" fmla="*/ 1678518 h 1891626"/>
              <a:gd name="connsiteX82" fmla="*/ 799788 w 10407351"/>
              <a:gd name="connsiteY82" fmla="*/ 1672416 h 1891626"/>
              <a:gd name="connsiteX83" fmla="*/ 736389 w 10407351"/>
              <a:gd name="connsiteY83" fmla="*/ 1651814 h 1891626"/>
              <a:gd name="connsiteX84" fmla="*/ 727522 w 10407351"/>
              <a:gd name="connsiteY84" fmla="*/ 1652807 h 1891626"/>
              <a:gd name="connsiteX85" fmla="*/ 689713 w 10407351"/>
              <a:gd name="connsiteY85" fmla="*/ 1654738 h 1891626"/>
              <a:gd name="connsiteX86" fmla="*/ 661608 w 10407351"/>
              <a:gd name="connsiteY86" fmla="*/ 1637638 h 1891626"/>
              <a:gd name="connsiteX87" fmla="*/ 641195 w 10407351"/>
              <a:gd name="connsiteY87" fmla="*/ 1640809 h 1891626"/>
              <a:gd name="connsiteX88" fmla="*/ 603348 w 10407351"/>
              <a:gd name="connsiteY88" fmla="*/ 1642751 h 1891626"/>
              <a:gd name="connsiteX89" fmla="*/ 482767 w 10407351"/>
              <a:gd name="connsiteY89" fmla="*/ 1652811 h 1891626"/>
              <a:gd name="connsiteX90" fmla="*/ 428597 w 10407351"/>
              <a:gd name="connsiteY90" fmla="*/ 1649830 h 1891626"/>
              <a:gd name="connsiteX91" fmla="*/ 428193 w 10407351"/>
              <a:gd name="connsiteY91" fmla="*/ 1650184 h 1891626"/>
              <a:gd name="connsiteX92" fmla="*/ 400669 w 10407351"/>
              <a:gd name="connsiteY92" fmla="*/ 1668609 h 1891626"/>
              <a:gd name="connsiteX93" fmla="*/ 310856 w 10407351"/>
              <a:gd name="connsiteY93" fmla="*/ 1669671 h 1891626"/>
              <a:gd name="connsiteX94" fmla="*/ 184505 w 10407351"/>
              <a:gd name="connsiteY94" fmla="*/ 1676148 h 1891626"/>
              <a:gd name="connsiteX95" fmla="*/ 106017 w 10407351"/>
              <a:gd name="connsiteY95" fmla="*/ 1696538 h 1891626"/>
              <a:gd name="connsiteX96" fmla="*/ 15107 w 10407351"/>
              <a:gd name="connsiteY96" fmla="*/ 1705860 h 1891626"/>
              <a:gd name="connsiteX97" fmla="*/ 0 w 10407351"/>
              <a:gd name="connsiteY97" fmla="*/ 1707056 h 18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407351" h="1891626">
                <a:moveTo>
                  <a:pt x="0" y="0"/>
                </a:moveTo>
                <a:lnTo>
                  <a:pt x="10407351" y="0"/>
                </a:lnTo>
                <a:lnTo>
                  <a:pt x="10407351" y="1364684"/>
                </a:lnTo>
                <a:lnTo>
                  <a:pt x="10278187" y="1375369"/>
                </a:lnTo>
                <a:cubicBezTo>
                  <a:pt x="10230814" y="1379006"/>
                  <a:pt x="10192985" y="1383268"/>
                  <a:pt x="10183452" y="1391690"/>
                </a:cubicBezTo>
                <a:cubicBezTo>
                  <a:pt x="10056050" y="1406552"/>
                  <a:pt x="10047372" y="1392862"/>
                  <a:pt x="9936834" y="1413567"/>
                </a:cubicBezTo>
                <a:cubicBezTo>
                  <a:pt x="9842543" y="1449236"/>
                  <a:pt x="9758704" y="1437289"/>
                  <a:pt x="9633679" y="1479227"/>
                </a:cubicBezTo>
                <a:cubicBezTo>
                  <a:pt x="9572087" y="1477856"/>
                  <a:pt x="9524044" y="1488294"/>
                  <a:pt x="9464371" y="1479341"/>
                </a:cubicBezTo>
                <a:cubicBezTo>
                  <a:pt x="9437979" y="1471131"/>
                  <a:pt x="9382095" y="1495583"/>
                  <a:pt x="9351136" y="1473048"/>
                </a:cubicBezTo>
                <a:cubicBezTo>
                  <a:pt x="9348834" y="1489421"/>
                  <a:pt x="9290403" y="1475047"/>
                  <a:pt x="9277477" y="1467445"/>
                </a:cubicBezTo>
                <a:cubicBezTo>
                  <a:pt x="9262484" y="1474590"/>
                  <a:pt x="9237294" y="1461551"/>
                  <a:pt x="9221081" y="1462245"/>
                </a:cubicBezTo>
                <a:cubicBezTo>
                  <a:pt x="9189009" y="1426438"/>
                  <a:pt x="9185445" y="1482627"/>
                  <a:pt x="9145968" y="1462282"/>
                </a:cubicBezTo>
                <a:cubicBezTo>
                  <a:pt x="9128623" y="1474438"/>
                  <a:pt x="9069817" y="1500224"/>
                  <a:pt x="9023280" y="1511217"/>
                </a:cubicBezTo>
                <a:cubicBezTo>
                  <a:pt x="8931735" y="1535229"/>
                  <a:pt x="8925405" y="1563795"/>
                  <a:pt x="8830925" y="1554093"/>
                </a:cubicBezTo>
                <a:cubicBezTo>
                  <a:pt x="8817633" y="1577274"/>
                  <a:pt x="8655791" y="1518891"/>
                  <a:pt x="8676048" y="1560374"/>
                </a:cubicBezTo>
                <a:cubicBezTo>
                  <a:pt x="8644516" y="1558347"/>
                  <a:pt x="8621413" y="1541838"/>
                  <a:pt x="8638989" y="1568839"/>
                </a:cubicBezTo>
                <a:lnTo>
                  <a:pt x="8456861" y="1566972"/>
                </a:lnTo>
                <a:cubicBezTo>
                  <a:pt x="8355907" y="1574502"/>
                  <a:pt x="8292865" y="1594374"/>
                  <a:pt x="8189198" y="1584307"/>
                </a:cubicBezTo>
                <a:cubicBezTo>
                  <a:pt x="8087659" y="1583101"/>
                  <a:pt x="8036427" y="1565402"/>
                  <a:pt x="7898401" y="1565768"/>
                </a:cubicBezTo>
                <a:cubicBezTo>
                  <a:pt x="7801198" y="1563426"/>
                  <a:pt x="7662139" y="1549692"/>
                  <a:pt x="7563813" y="1558454"/>
                </a:cubicBezTo>
                <a:cubicBezTo>
                  <a:pt x="7446107" y="1537502"/>
                  <a:pt x="7475233" y="1563414"/>
                  <a:pt x="7349063" y="1551966"/>
                </a:cubicBezTo>
                <a:cubicBezTo>
                  <a:pt x="7293901" y="1597253"/>
                  <a:pt x="7197687" y="1574689"/>
                  <a:pt x="7131024" y="1585911"/>
                </a:cubicBezTo>
                <a:cubicBezTo>
                  <a:pt x="7054397" y="1595738"/>
                  <a:pt x="6966306" y="1606385"/>
                  <a:pt x="6889291" y="1610925"/>
                </a:cubicBezTo>
                <a:cubicBezTo>
                  <a:pt x="6828293" y="1590519"/>
                  <a:pt x="6744624" y="1640610"/>
                  <a:pt x="6668938" y="1613148"/>
                </a:cubicBezTo>
                <a:cubicBezTo>
                  <a:pt x="6641091" y="1606533"/>
                  <a:pt x="6554865" y="1607368"/>
                  <a:pt x="6538541" y="1620507"/>
                </a:cubicBezTo>
                <a:cubicBezTo>
                  <a:pt x="6520561" y="1623357"/>
                  <a:pt x="6499589" y="1618703"/>
                  <a:pt x="6491279" y="1632773"/>
                </a:cubicBezTo>
                <a:cubicBezTo>
                  <a:pt x="6477549" y="1649705"/>
                  <a:pt x="6414822" y="1623561"/>
                  <a:pt x="6423751" y="1643536"/>
                </a:cubicBezTo>
                <a:cubicBezTo>
                  <a:pt x="6379212" y="1625620"/>
                  <a:pt x="6343784" y="1661091"/>
                  <a:pt x="6306336" y="1669857"/>
                </a:cubicBezTo>
                <a:cubicBezTo>
                  <a:pt x="6271255" y="1652084"/>
                  <a:pt x="6237427" y="1675939"/>
                  <a:pt x="6155679" y="1680409"/>
                </a:cubicBezTo>
                <a:cubicBezTo>
                  <a:pt x="6117102" y="1659854"/>
                  <a:pt x="6090477" y="1695769"/>
                  <a:pt x="6018716" y="1668513"/>
                </a:cubicBezTo>
                <a:cubicBezTo>
                  <a:pt x="5980616" y="1668349"/>
                  <a:pt x="5992558" y="1668233"/>
                  <a:pt x="5927081" y="1663779"/>
                </a:cubicBezTo>
                <a:cubicBezTo>
                  <a:pt x="5827173" y="1658997"/>
                  <a:pt x="5796898" y="1666984"/>
                  <a:pt x="5704857" y="1661355"/>
                </a:cubicBezTo>
                <a:cubicBezTo>
                  <a:pt x="5601589" y="1659346"/>
                  <a:pt x="5599375" y="1682928"/>
                  <a:pt x="5464353" y="1649361"/>
                </a:cubicBezTo>
                <a:cubicBezTo>
                  <a:pt x="5453726" y="1665362"/>
                  <a:pt x="5437668" y="1666580"/>
                  <a:pt x="5408840" y="1659913"/>
                </a:cubicBezTo>
                <a:cubicBezTo>
                  <a:pt x="5358895" y="1660103"/>
                  <a:pt x="5370707" y="1699223"/>
                  <a:pt x="5315720" y="1677105"/>
                </a:cubicBezTo>
                <a:cubicBezTo>
                  <a:pt x="5329008" y="1697915"/>
                  <a:pt x="5223140" y="1688103"/>
                  <a:pt x="5250566" y="1709327"/>
                </a:cubicBezTo>
                <a:cubicBezTo>
                  <a:pt x="5222116" y="1729504"/>
                  <a:pt x="5199669" y="1698367"/>
                  <a:pt x="5170942" y="1716026"/>
                </a:cubicBezTo>
                <a:cubicBezTo>
                  <a:pt x="5139745" y="1715775"/>
                  <a:pt x="5102270" y="1704865"/>
                  <a:pt x="5063388" y="1707824"/>
                </a:cubicBezTo>
                <a:cubicBezTo>
                  <a:pt x="5010058" y="1697604"/>
                  <a:pt x="5004778" y="1720109"/>
                  <a:pt x="4937644" y="1733778"/>
                </a:cubicBezTo>
                <a:cubicBezTo>
                  <a:pt x="4905985" y="1722536"/>
                  <a:pt x="4883924" y="1729474"/>
                  <a:pt x="4863636" y="1742276"/>
                </a:cubicBezTo>
                <a:cubicBezTo>
                  <a:pt x="4795354" y="1741736"/>
                  <a:pt x="4737536" y="1762242"/>
                  <a:pt x="4663097" y="1772517"/>
                </a:cubicBezTo>
                <a:cubicBezTo>
                  <a:pt x="4581331" y="1791410"/>
                  <a:pt x="4626382" y="1787132"/>
                  <a:pt x="4576142" y="1801338"/>
                </a:cubicBezTo>
                <a:lnTo>
                  <a:pt x="4432728" y="1821550"/>
                </a:lnTo>
                <a:lnTo>
                  <a:pt x="4330325" y="1832397"/>
                </a:lnTo>
                <a:lnTo>
                  <a:pt x="4301301" y="1853709"/>
                </a:lnTo>
                <a:lnTo>
                  <a:pt x="4300886" y="1854105"/>
                </a:lnTo>
                <a:lnTo>
                  <a:pt x="4238651" y="1857049"/>
                </a:lnTo>
                <a:cubicBezTo>
                  <a:pt x="4205553" y="1861397"/>
                  <a:pt x="4139860" y="1874675"/>
                  <a:pt x="4102292" y="1880193"/>
                </a:cubicBezTo>
                <a:cubicBezTo>
                  <a:pt x="4068199" y="1876181"/>
                  <a:pt x="4047224" y="1858325"/>
                  <a:pt x="4059333" y="1886249"/>
                </a:cubicBezTo>
                <a:cubicBezTo>
                  <a:pt x="4048134" y="1885724"/>
                  <a:pt x="4041292" y="1887993"/>
                  <a:pt x="4036441" y="1891626"/>
                </a:cubicBezTo>
                <a:lnTo>
                  <a:pt x="4002125" y="1877697"/>
                </a:lnTo>
                <a:lnTo>
                  <a:pt x="3959209" y="1883738"/>
                </a:lnTo>
                <a:lnTo>
                  <a:pt x="3949215" y="1885692"/>
                </a:lnTo>
                <a:lnTo>
                  <a:pt x="3874146" y="1872130"/>
                </a:lnTo>
                <a:lnTo>
                  <a:pt x="3866827" y="1866688"/>
                </a:lnTo>
                <a:cubicBezTo>
                  <a:pt x="3858976" y="1863338"/>
                  <a:pt x="3847802" y="1861787"/>
                  <a:pt x="3829184" y="1864322"/>
                </a:cubicBezTo>
                <a:lnTo>
                  <a:pt x="3824903" y="1865766"/>
                </a:lnTo>
                <a:lnTo>
                  <a:pt x="3793706" y="1857436"/>
                </a:lnTo>
                <a:cubicBezTo>
                  <a:pt x="3783639" y="1853644"/>
                  <a:pt x="3675915" y="1848872"/>
                  <a:pt x="3668616" y="1842745"/>
                </a:cubicBezTo>
                <a:cubicBezTo>
                  <a:pt x="3550655" y="1857913"/>
                  <a:pt x="3542534" y="1830996"/>
                  <a:pt x="3428086" y="1835034"/>
                </a:cubicBezTo>
                <a:cubicBezTo>
                  <a:pt x="3328965" y="1794018"/>
                  <a:pt x="3266446" y="1819001"/>
                  <a:pt x="3177594" y="1813026"/>
                </a:cubicBezTo>
                <a:cubicBezTo>
                  <a:pt x="3092965" y="1808822"/>
                  <a:pt x="3053780" y="1822095"/>
                  <a:pt x="2940077" y="1821546"/>
                </a:cubicBezTo>
                <a:cubicBezTo>
                  <a:pt x="2819604" y="1812601"/>
                  <a:pt x="2644050" y="1817354"/>
                  <a:pt x="2508536" y="1797990"/>
                </a:cubicBezTo>
                <a:cubicBezTo>
                  <a:pt x="2402062" y="1791757"/>
                  <a:pt x="2401694" y="1796365"/>
                  <a:pt x="2360486" y="1795882"/>
                </a:cubicBezTo>
                <a:cubicBezTo>
                  <a:pt x="2346784" y="1798538"/>
                  <a:pt x="2274412" y="1790769"/>
                  <a:pt x="2261294" y="1795084"/>
                </a:cubicBezTo>
                <a:lnTo>
                  <a:pt x="2254419" y="1797320"/>
                </a:lnTo>
                <a:lnTo>
                  <a:pt x="2226713" y="1798641"/>
                </a:lnTo>
                <a:lnTo>
                  <a:pt x="2219128" y="1808552"/>
                </a:lnTo>
                <a:lnTo>
                  <a:pt x="2126538" y="1817143"/>
                </a:lnTo>
                <a:cubicBezTo>
                  <a:pt x="2064983" y="1793016"/>
                  <a:pt x="2012426" y="1821800"/>
                  <a:pt x="1903694" y="1821035"/>
                </a:cubicBezTo>
                <a:cubicBezTo>
                  <a:pt x="1874879" y="1812700"/>
                  <a:pt x="1760206" y="1792415"/>
                  <a:pt x="1738778" y="1804426"/>
                </a:cubicBezTo>
                <a:cubicBezTo>
                  <a:pt x="1718271" y="1806115"/>
                  <a:pt x="1696479" y="1800166"/>
                  <a:pt x="1683603" y="1813609"/>
                </a:cubicBezTo>
                <a:cubicBezTo>
                  <a:pt x="1668912" y="1825566"/>
                  <a:pt x="1630407" y="1811717"/>
                  <a:pt x="1613964" y="1812650"/>
                </a:cubicBezTo>
                <a:lnTo>
                  <a:pt x="1613403" y="1813209"/>
                </a:lnTo>
                <a:lnTo>
                  <a:pt x="1602061" y="1811331"/>
                </a:lnTo>
                <a:cubicBezTo>
                  <a:pt x="1503765" y="1799996"/>
                  <a:pt x="1468364" y="1809467"/>
                  <a:pt x="1395632" y="1797257"/>
                </a:cubicBezTo>
                <a:cubicBezTo>
                  <a:pt x="1319449" y="1782888"/>
                  <a:pt x="1262534" y="1801782"/>
                  <a:pt x="1181443" y="1751614"/>
                </a:cubicBezTo>
                <a:cubicBezTo>
                  <a:pt x="1081982" y="1744765"/>
                  <a:pt x="1078010" y="1717244"/>
                  <a:pt x="974248" y="1721123"/>
                </a:cubicBezTo>
                <a:cubicBezTo>
                  <a:pt x="968629" y="1714342"/>
                  <a:pt x="875985" y="1699376"/>
                  <a:pt x="867706" y="1694653"/>
                </a:cubicBezTo>
                <a:lnTo>
                  <a:pt x="841666" y="1683413"/>
                </a:lnTo>
                <a:lnTo>
                  <a:pt x="837797" y="1684443"/>
                </a:lnTo>
                <a:cubicBezTo>
                  <a:pt x="821405" y="1685195"/>
                  <a:pt x="811914" y="1682594"/>
                  <a:pt x="805502" y="1678518"/>
                </a:cubicBezTo>
                <a:lnTo>
                  <a:pt x="799788" y="1672416"/>
                </a:lnTo>
                <a:lnTo>
                  <a:pt x="736389" y="1651814"/>
                </a:lnTo>
                <a:lnTo>
                  <a:pt x="727522" y="1652807"/>
                </a:lnTo>
                <a:lnTo>
                  <a:pt x="689713" y="1654738"/>
                </a:lnTo>
                <a:lnTo>
                  <a:pt x="661608" y="1637638"/>
                </a:lnTo>
                <a:cubicBezTo>
                  <a:pt x="657000" y="1640788"/>
                  <a:pt x="650823" y="1642394"/>
                  <a:pt x="641195" y="1640809"/>
                </a:cubicBezTo>
                <a:cubicBezTo>
                  <a:pt x="648504" y="1669709"/>
                  <a:pt x="632384" y="1649973"/>
                  <a:pt x="603348" y="1642751"/>
                </a:cubicBezTo>
                <a:cubicBezTo>
                  <a:pt x="570224" y="1644670"/>
                  <a:pt x="511891" y="1651631"/>
                  <a:pt x="482767" y="1652811"/>
                </a:cubicBezTo>
                <a:lnTo>
                  <a:pt x="428597" y="1649830"/>
                </a:lnTo>
                <a:lnTo>
                  <a:pt x="428193" y="1650184"/>
                </a:lnTo>
                <a:lnTo>
                  <a:pt x="400669" y="1668609"/>
                </a:lnTo>
                <a:lnTo>
                  <a:pt x="310856" y="1669671"/>
                </a:lnTo>
                <a:lnTo>
                  <a:pt x="184505" y="1676148"/>
                </a:lnTo>
                <a:cubicBezTo>
                  <a:pt x="139434" y="1685497"/>
                  <a:pt x="178890" y="1685521"/>
                  <a:pt x="106017" y="1696538"/>
                </a:cubicBezTo>
                <a:cubicBezTo>
                  <a:pt x="73238" y="1698110"/>
                  <a:pt x="43763" y="1702620"/>
                  <a:pt x="15107" y="1705860"/>
                </a:cubicBezTo>
                <a:lnTo>
                  <a:pt x="0" y="1707056"/>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D8F73A7E-6A7F-44B5-BF92-8A2BB4627244}"/>
              </a:ext>
            </a:extLst>
          </p:cNvPr>
          <p:cNvSpPr>
            <a:spLocks noGrp="1"/>
          </p:cNvSpPr>
          <p:nvPr>
            <p:ph type="title"/>
          </p:nvPr>
        </p:nvSpPr>
        <p:spPr>
          <a:xfrm>
            <a:off x="1288576" y="975815"/>
            <a:ext cx="9614848" cy="1126780"/>
          </a:xfrm>
        </p:spPr>
        <p:txBody>
          <a:bodyPr>
            <a:normAutofit/>
          </a:bodyPr>
          <a:lstStyle/>
          <a:p>
            <a:pPr algn="ctr"/>
            <a:r>
              <a:rPr lang="en-GB" dirty="0">
                <a:latin typeface="The Hand Extrablack" panose="03070A02030502020204" pitchFamily="66" charset="0"/>
              </a:rPr>
              <a:t>‘The Forum for a Nuclear Free World and the Survival of Humankind’</a:t>
            </a:r>
          </a:p>
        </p:txBody>
      </p:sp>
      <p:sp>
        <p:nvSpPr>
          <p:cNvPr id="14" name="Rectangle 6">
            <a:extLst>
              <a:ext uri="{FF2B5EF4-FFF2-40B4-BE49-F238E27FC236}">
                <a16:creationId xmlns:a16="http://schemas.microsoft.com/office/drawing/2014/main" id="{9A36BEEB-EAB3-44BC-BC82-10039F230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419766"/>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26AD5AAE-32D6-42B1-A89B-746012684B83}"/>
              </a:ext>
            </a:extLst>
          </p:cNvPr>
          <p:cNvSpPr>
            <a:spLocks noGrp="1"/>
          </p:cNvSpPr>
          <p:nvPr>
            <p:ph idx="1"/>
          </p:nvPr>
        </p:nvSpPr>
        <p:spPr>
          <a:xfrm>
            <a:off x="892325" y="2683338"/>
            <a:ext cx="10407350" cy="3369504"/>
          </a:xfrm>
        </p:spPr>
        <p:txBody>
          <a:bodyPr anchor="ctr">
            <a:normAutofit fontScale="92500" lnSpcReduction="10000"/>
          </a:bodyPr>
          <a:lstStyle/>
          <a:p>
            <a:pPr>
              <a:lnSpc>
                <a:spcPct val="110000"/>
              </a:lnSpc>
              <a:spcBef>
                <a:spcPts val="600"/>
              </a:spcBef>
            </a:pPr>
            <a:r>
              <a:rPr lang="en-GB" sz="3600" dirty="0">
                <a:latin typeface="The Hand Extrablack" panose="03070A02030502020204" pitchFamily="66" charset="0"/>
              </a:rPr>
              <a:t>International conference held in Moscow (February 1987)</a:t>
            </a:r>
          </a:p>
          <a:p>
            <a:pPr>
              <a:lnSpc>
                <a:spcPct val="110000"/>
              </a:lnSpc>
              <a:spcBef>
                <a:spcPts val="600"/>
              </a:spcBef>
            </a:pPr>
            <a:r>
              <a:rPr lang="en-GB" sz="3600" dirty="0">
                <a:latin typeface="The Hand Extrablack" panose="03070A02030502020204" pitchFamily="66" charset="0"/>
              </a:rPr>
              <a:t>It marked the return of prominent dissident Andrei Sakharov from exile </a:t>
            </a:r>
          </a:p>
          <a:p>
            <a:pPr>
              <a:lnSpc>
                <a:spcPct val="110000"/>
              </a:lnSpc>
              <a:spcBef>
                <a:spcPts val="600"/>
              </a:spcBef>
            </a:pPr>
            <a:r>
              <a:rPr lang="en-GB" sz="3600" dirty="0">
                <a:latin typeface="The Hand Extrablack" panose="03070A02030502020204" pitchFamily="66" charset="0"/>
              </a:rPr>
              <a:t>Sakharov, argued that any anti ballistic missile system, including SDI, was doomed to failure because it was expensive and ineffective</a:t>
            </a:r>
          </a:p>
          <a:p>
            <a:pPr>
              <a:lnSpc>
                <a:spcPct val="110000"/>
              </a:lnSpc>
              <a:spcBef>
                <a:spcPts val="600"/>
              </a:spcBef>
            </a:pPr>
            <a:r>
              <a:rPr lang="en-GB" sz="3600" dirty="0">
                <a:latin typeface="The Hand Extrablack" panose="03070A02030502020204" pitchFamily="66" charset="0"/>
              </a:rPr>
              <a:t>Gorbachev himself spoke of nuclear suicide, the point of no return, and the real danger that life itself on earth might perish as a result of nuclear conflict</a:t>
            </a:r>
          </a:p>
        </p:txBody>
      </p:sp>
    </p:spTree>
    <p:extLst>
      <p:ext uri="{BB962C8B-B14F-4D97-AF65-F5344CB8AC3E}">
        <p14:creationId xmlns:p14="http://schemas.microsoft.com/office/powerpoint/2010/main" val="119379492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0A4DFC-C11E-4D8A-B355-59BC209BA222}"/>
              </a:ext>
            </a:extLst>
          </p:cNvPr>
          <p:cNvSpPr txBox="1">
            <a:spLocks/>
          </p:cNvSpPr>
          <p:nvPr/>
        </p:nvSpPr>
        <p:spPr>
          <a:xfrm>
            <a:off x="390526" y="106681"/>
            <a:ext cx="5248274" cy="99995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a:latin typeface="The Hand Extrablack" panose="03070A02030502020204" pitchFamily="66" charset="0"/>
              </a:rPr>
              <a:t>US-Soviet summits</a:t>
            </a:r>
            <a:endParaRPr lang="en-GB" sz="5400" dirty="0">
              <a:latin typeface="The Hand Extrablack" panose="03070A02030502020204" pitchFamily="66" charset="0"/>
            </a:endParaRPr>
          </a:p>
        </p:txBody>
      </p:sp>
      <p:graphicFrame>
        <p:nvGraphicFramePr>
          <p:cNvPr id="5" name="Table 5">
            <a:extLst>
              <a:ext uri="{FF2B5EF4-FFF2-40B4-BE49-F238E27FC236}">
                <a16:creationId xmlns:a16="http://schemas.microsoft.com/office/drawing/2014/main" id="{2E42DB3C-0019-42D1-AC3B-B5F76BD1919C}"/>
              </a:ext>
            </a:extLst>
          </p:cNvPr>
          <p:cNvGraphicFramePr>
            <a:graphicFrameLocks/>
          </p:cNvGraphicFramePr>
          <p:nvPr>
            <p:extLst>
              <p:ext uri="{D42A27DB-BD31-4B8C-83A1-F6EECF244321}">
                <p14:modId xmlns:p14="http://schemas.microsoft.com/office/powerpoint/2010/main" val="888656686"/>
              </p:ext>
            </p:extLst>
          </p:nvPr>
        </p:nvGraphicFramePr>
        <p:xfrm>
          <a:off x="6162675" y="106680"/>
          <a:ext cx="5867401" cy="6644640"/>
        </p:xfrm>
        <a:graphic>
          <a:graphicData uri="http://schemas.openxmlformats.org/drawingml/2006/table">
            <a:tbl>
              <a:tblPr firstRow="1" bandRow="1">
                <a:tableStyleId>{D27102A9-8310-4765-A935-A1911B00CA55}</a:tableStyleId>
              </a:tblPr>
              <a:tblGrid>
                <a:gridCol w="1002002">
                  <a:extLst>
                    <a:ext uri="{9D8B030D-6E8A-4147-A177-3AD203B41FA5}">
                      <a16:colId xmlns:a16="http://schemas.microsoft.com/office/drawing/2014/main" val="2336454296"/>
                    </a:ext>
                  </a:extLst>
                </a:gridCol>
                <a:gridCol w="4865399">
                  <a:extLst>
                    <a:ext uri="{9D8B030D-6E8A-4147-A177-3AD203B41FA5}">
                      <a16:colId xmlns:a16="http://schemas.microsoft.com/office/drawing/2014/main" val="1435896551"/>
                    </a:ext>
                  </a:extLst>
                </a:gridCol>
              </a:tblGrid>
              <a:tr h="370840">
                <a:tc gridSpan="2">
                  <a:txBody>
                    <a:bodyPr/>
                    <a:lstStyle/>
                    <a:p>
                      <a:r>
                        <a:rPr lang="en-GB" sz="2800" dirty="0">
                          <a:latin typeface="The Hand Extrablack" panose="03070A02030502020204" pitchFamily="66" charset="0"/>
                        </a:rPr>
                        <a:t>Timeline</a:t>
                      </a:r>
                    </a:p>
                  </a:txBody>
                  <a:tcPr/>
                </a:tc>
                <a:tc hMerge="1">
                  <a:txBody>
                    <a:bodyPr/>
                    <a:lstStyle/>
                    <a:p>
                      <a:endParaRPr lang="en-GB" dirty="0"/>
                    </a:p>
                  </a:txBody>
                  <a:tcPr/>
                </a:tc>
                <a:extLst>
                  <a:ext uri="{0D108BD9-81ED-4DB2-BD59-A6C34878D82A}">
                    <a16:rowId xmlns:a16="http://schemas.microsoft.com/office/drawing/2014/main" val="1616505436"/>
                  </a:ext>
                </a:extLst>
              </a:tr>
              <a:tr h="370840">
                <a:tc>
                  <a:txBody>
                    <a:bodyPr/>
                    <a:lstStyle/>
                    <a:p>
                      <a:r>
                        <a:rPr lang="en-GB" sz="2800" dirty="0">
                          <a:latin typeface="The Hand Extrablack" panose="03070A02030502020204" pitchFamily="66" charset="0"/>
                        </a:rPr>
                        <a:t>1985</a:t>
                      </a:r>
                    </a:p>
                  </a:txBody>
                  <a:tcPr/>
                </a:tc>
                <a:tc>
                  <a:txBody>
                    <a:bodyPr/>
                    <a:lstStyle/>
                    <a:p>
                      <a:r>
                        <a:rPr lang="en-GB" sz="2800" dirty="0">
                          <a:latin typeface="The Hand Extrablack" panose="03070A02030502020204" pitchFamily="66" charset="0"/>
                        </a:rPr>
                        <a:t>March: Gorbachev elected general secretary of the CPSU</a:t>
                      </a:r>
                    </a:p>
                  </a:txBody>
                  <a:tcPr/>
                </a:tc>
                <a:extLst>
                  <a:ext uri="{0D108BD9-81ED-4DB2-BD59-A6C34878D82A}">
                    <a16:rowId xmlns:a16="http://schemas.microsoft.com/office/drawing/2014/main" val="495905959"/>
                  </a:ext>
                </a:extLst>
              </a:tr>
              <a:tr h="370840">
                <a:tc>
                  <a:txBody>
                    <a:bodyPr/>
                    <a:lstStyle/>
                    <a:p>
                      <a:endParaRPr lang="en-GB" sz="2800">
                        <a:latin typeface="The Hand Extrablack" panose="03070A02030502020204" pitchFamily="66" charset="0"/>
                      </a:endParaRPr>
                    </a:p>
                  </a:txBody>
                  <a:tcPr/>
                </a:tc>
                <a:tc>
                  <a:txBody>
                    <a:bodyPr/>
                    <a:lstStyle/>
                    <a:p>
                      <a:r>
                        <a:rPr lang="en-GB" sz="2800" dirty="0">
                          <a:latin typeface="The Hand Extrablack" panose="03070A02030502020204" pitchFamily="66" charset="0"/>
                        </a:rPr>
                        <a:t>November: Geneva Summit</a:t>
                      </a:r>
                    </a:p>
                  </a:txBody>
                  <a:tcPr/>
                </a:tc>
                <a:extLst>
                  <a:ext uri="{0D108BD9-81ED-4DB2-BD59-A6C34878D82A}">
                    <a16:rowId xmlns:a16="http://schemas.microsoft.com/office/drawing/2014/main" val="4285182425"/>
                  </a:ext>
                </a:extLst>
              </a:tr>
              <a:tr h="370840">
                <a:tc>
                  <a:txBody>
                    <a:bodyPr/>
                    <a:lstStyle/>
                    <a:p>
                      <a:r>
                        <a:rPr lang="en-GB" sz="2800" dirty="0">
                          <a:latin typeface="The Hand Extrablack" panose="03070A02030502020204" pitchFamily="66" charset="0"/>
                        </a:rPr>
                        <a:t>1986</a:t>
                      </a:r>
                    </a:p>
                  </a:txBody>
                  <a:tcPr/>
                </a:tc>
                <a:tc>
                  <a:txBody>
                    <a:bodyPr/>
                    <a:lstStyle/>
                    <a:p>
                      <a:r>
                        <a:rPr lang="en-GB" sz="2800" dirty="0">
                          <a:latin typeface="The Hand Extrablack" panose="03070A02030502020204" pitchFamily="66" charset="0"/>
                        </a:rPr>
                        <a:t>October: Reykjavik Summit</a:t>
                      </a:r>
                    </a:p>
                  </a:txBody>
                  <a:tcPr/>
                </a:tc>
                <a:extLst>
                  <a:ext uri="{0D108BD9-81ED-4DB2-BD59-A6C34878D82A}">
                    <a16:rowId xmlns:a16="http://schemas.microsoft.com/office/drawing/2014/main" val="439220463"/>
                  </a:ext>
                </a:extLst>
              </a:tr>
              <a:tr h="370840">
                <a:tc>
                  <a:txBody>
                    <a:bodyPr/>
                    <a:lstStyle/>
                    <a:p>
                      <a:r>
                        <a:rPr lang="en-GB" sz="2800" dirty="0">
                          <a:latin typeface="The Hand Extrablack" panose="03070A02030502020204" pitchFamily="66" charset="0"/>
                        </a:rPr>
                        <a:t>1987</a:t>
                      </a:r>
                    </a:p>
                  </a:txBody>
                  <a:tcPr/>
                </a:tc>
                <a:tc>
                  <a:txBody>
                    <a:bodyPr/>
                    <a:lstStyle/>
                    <a:p>
                      <a:r>
                        <a:rPr lang="en-GB" sz="2800" dirty="0">
                          <a:latin typeface="The Hand Extrablack" panose="03070A02030502020204" pitchFamily="66" charset="0"/>
                        </a:rPr>
                        <a:t>December: Washington Summit</a:t>
                      </a:r>
                    </a:p>
                  </a:txBody>
                  <a:tcPr/>
                </a:tc>
                <a:extLst>
                  <a:ext uri="{0D108BD9-81ED-4DB2-BD59-A6C34878D82A}">
                    <a16:rowId xmlns:a16="http://schemas.microsoft.com/office/drawing/2014/main" val="2335033302"/>
                  </a:ext>
                </a:extLst>
              </a:tr>
              <a:tr h="370840">
                <a:tc>
                  <a:txBody>
                    <a:bodyPr/>
                    <a:lstStyle/>
                    <a:p>
                      <a:r>
                        <a:rPr lang="en-GB" sz="2800" dirty="0">
                          <a:latin typeface="The Hand Extrablack" panose="03070A02030502020204" pitchFamily="66" charset="0"/>
                        </a:rPr>
                        <a:t>1988</a:t>
                      </a:r>
                    </a:p>
                  </a:txBody>
                  <a:tcPr/>
                </a:tc>
                <a:tc>
                  <a:txBody>
                    <a:bodyPr/>
                    <a:lstStyle/>
                    <a:p>
                      <a:r>
                        <a:rPr lang="en-GB" sz="2800" dirty="0">
                          <a:latin typeface="The Hand Extrablack" panose="03070A02030502020204" pitchFamily="66" charset="0"/>
                        </a:rPr>
                        <a:t>May: Moscow Summit</a:t>
                      </a:r>
                    </a:p>
                  </a:txBody>
                  <a:tcPr/>
                </a:tc>
                <a:extLst>
                  <a:ext uri="{0D108BD9-81ED-4DB2-BD59-A6C34878D82A}">
                    <a16:rowId xmlns:a16="http://schemas.microsoft.com/office/drawing/2014/main" val="2699118207"/>
                  </a:ext>
                </a:extLst>
              </a:tr>
              <a:tr h="370840">
                <a:tc>
                  <a:txBody>
                    <a:bodyPr/>
                    <a:lstStyle/>
                    <a:p>
                      <a:r>
                        <a:rPr lang="en-GB" sz="2800" dirty="0">
                          <a:latin typeface="The Hand Extrablack" panose="03070A02030502020204" pitchFamily="66" charset="0"/>
                        </a:rPr>
                        <a:t>1989</a:t>
                      </a:r>
                    </a:p>
                  </a:txBody>
                  <a:tcPr/>
                </a:tc>
                <a:tc>
                  <a:txBody>
                    <a:bodyPr/>
                    <a:lstStyle/>
                    <a:p>
                      <a:r>
                        <a:rPr lang="en-GB" sz="2800" dirty="0">
                          <a:latin typeface="The Hand Extrablack" panose="03070A02030502020204" pitchFamily="66" charset="0"/>
                        </a:rPr>
                        <a:t>East European governments collapse/overthrown</a:t>
                      </a:r>
                    </a:p>
                  </a:txBody>
                  <a:tcPr/>
                </a:tc>
                <a:extLst>
                  <a:ext uri="{0D108BD9-81ED-4DB2-BD59-A6C34878D82A}">
                    <a16:rowId xmlns:a16="http://schemas.microsoft.com/office/drawing/2014/main" val="2616817609"/>
                  </a:ext>
                </a:extLst>
              </a:tr>
              <a:tr h="370840">
                <a:tc>
                  <a:txBody>
                    <a:bodyPr/>
                    <a:lstStyle/>
                    <a:p>
                      <a:endParaRPr lang="en-GB" sz="2800" dirty="0">
                        <a:latin typeface="The Hand Extrablack" panose="03070A02030502020204" pitchFamily="66" charset="0"/>
                      </a:endParaRPr>
                    </a:p>
                  </a:txBody>
                  <a:tcPr/>
                </a:tc>
                <a:tc>
                  <a:txBody>
                    <a:bodyPr/>
                    <a:lstStyle/>
                    <a:p>
                      <a:r>
                        <a:rPr lang="en-GB" sz="2800" dirty="0">
                          <a:latin typeface="The Hand Extrablack" panose="03070A02030502020204" pitchFamily="66" charset="0"/>
                        </a:rPr>
                        <a:t>December: Malta Summit</a:t>
                      </a:r>
                    </a:p>
                  </a:txBody>
                  <a:tcPr/>
                </a:tc>
                <a:extLst>
                  <a:ext uri="{0D108BD9-81ED-4DB2-BD59-A6C34878D82A}">
                    <a16:rowId xmlns:a16="http://schemas.microsoft.com/office/drawing/2014/main" val="740272324"/>
                  </a:ext>
                </a:extLst>
              </a:tr>
              <a:tr h="370840">
                <a:tc>
                  <a:txBody>
                    <a:bodyPr/>
                    <a:lstStyle/>
                    <a:p>
                      <a:r>
                        <a:rPr lang="en-GB" sz="2800" dirty="0">
                          <a:latin typeface="The Hand Extrablack" panose="03070A02030502020204" pitchFamily="66" charset="0"/>
                        </a:rPr>
                        <a:t>1990</a:t>
                      </a:r>
                    </a:p>
                  </a:txBody>
                  <a:tcPr/>
                </a:tc>
                <a:tc>
                  <a:txBody>
                    <a:bodyPr/>
                    <a:lstStyle/>
                    <a:p>
                      <a:r>
                        <a:rPr lang="en-GB" sz="2800" dirty="0">
                          <a:latin typeface="The Hand Extrablack" panose="03070A02030502020204" pitchFamily="66" charset="0"/>
                        </a:rPr>
                        <a:t>November: CFE Treaty</a:t>
                      </a:r>
                    </a:p>
                  </a:txBody>
                  <a:tcPr/>
                </a:tc>
                <a:extLst>
                  <a:ext uri="{0D108BD9-81ED-4DB2-BD59-A6C34878D82A}">
                    <a16:rowId xmlns:a16="http://schemas.microsoft.com/office/drawing/2014/main" val="2098405097"/>
                  </a:ext>
                </a:extLst>
              </a:tr>
              <a:tr h="370840">
                <a:tc>
                  <a:txBody>
                    <a:bodyPr/>
                    <a:lstStyle/>
                    <a:p>
                      <a:r>
                        <a:rPr lang="en-GB" sz="2800" dirty="0">
                          <a:latin typeface="The Hand Extrablack" panose="03070A02030502020204" pitchFamily="66" charset="0"/>
                        </a:rPr>
                        <a:t>1991</a:t>
                      </a:r>
                    </a:p>
                  </a:txBody>
                  <a:tcPr/>
                </a:tc>
                <a:tc>
                  <a:txBody>
                    <a:bodyPr/>
                    <a:lstStyle/>
                    <a:p>
                      <a:r>
                        <a:rPr lang="en-GB" sz="2800" dirty="0">
                          <a:latin typeface="The Hand Extrablack" panose="03070A02030502020204" pitchFamily="66" charset="0"/>
                        </a:rPr>
                        <a:t>July: Moscow Summit</a:t>
                      </a:r>
                    </a:p>
                  </a:txBody>
                  <a:tcPr/>
                </a:tc>
                <a:extLst>
                  <a:ext uri="{0D108BD9-81ED-4DB2-BD59-A6C34878D82A}">
                    <a16:rowId xmlns:a16="http://schemas.microsoft.com/office/drawing/2014/main" val="1231080993"/>
                  </a:ext>
                </a:extLst>
              </a:tr>
              <a:tr h="370840">
                <a:tc>
                  <a:txBody>
                    <a:bodyPr/>
                    <a:lstStyle/>
                    <a:p>
                      <a:endParaRPr lang="en-GB" sz="2800" dirty="0">
                        <a:latin typeface="The Hand Extrablack" panose="03070A02030502020204" pitchFamily="66" charset="0"/>
                      </a:endParaRPr>
                    </a:p>
                  </a:txBody>
                  <a:tcPr/>
                </a:tc>
                <a:tc>
                  <a:txBody>
                    <a:bodyPr/>
                    <a:lstStyle/>
                    <a:p>
                      <a:r>
                        <a:rPr lang="en-GB" sz="2800" dirty="0">
                          <a:latin typeface="The Hand Extrablack" panose="03070A02030502020204" pitchFamily="66" charset="0"/>
                        </a:rPr>
                        <a:t>August: Unsuccessful coup against Gorbachev</a:t>
                      </a:r>
                    </a:p>
                  </a:txBody>
                  <a:tcPr/>
                </a:tc>
                <a:extLst>
                  <a:ext uri="{0D108BD9-81ED-4DB2-BD59-A6C34878D82A}">
                    <a16:rowId xmlns:a16="http://schemas.microsoft.com/office/drawing/2014/main" val="2308250011"/>
                  </a:ext>
                </a:extLst>
              </a:tr>
              <a:tr h="370840">
                <a:tc>
                  <a:txBody>
                    <a:bodyPr/>
                    <a:lstStyle/>
                    <a:p>
                      <a:endParaRPr lang="en-GB" sz="2800" dirty="0">
                        <a:latin typeface="The Hand Extrablack" panose="03070A02030502020204" pitchFamily="66" charset="0"/>
                      </a:endParaRPr>
                    </a:p>
                  </a:txBody>
                  <a:tcPr/>
                </a:tc>
                <a:tc>
                  <a:txBody>
                    <a:bodyPr/>
                    <a:lstStyle/>
                    <a:p>
                      <a:r>
                        <a:rPr lang="en-GB" sz="2800" dirty="0">
                          <a:latin typeface="The Hand Extrablack" panose="03070A02030502020204" pitchFamily="66" charset="0"/>
                        </a:rPr>
                        <a:t>December: collapse of the Soviet Union; CIS formed</a:t>
                      </a:r>
                    </a:p>
                  </a:txBody>
                  <a:tcPr/>
                </a:tc>
                <a:extLst>
                  <a:ext uri="{0D108BD9-81ED-4DB2-BD59-A6C34878D82A}">
                    <a16:rowId xmlns:a16="http://schemas.microsoft.com/office/drawing/2014/main" val="3740082383"/>
                  </a:ext>
                </a:extLst>
              </a:tr>
            </a:tbl>
          </a:graphicData>
        </a:graphic>
      </p:graphicFrame>
      <p:sp>
        <p:nvSpPr>
          <p:cNvPr id="6" name="Content Placeholder 2">
            <a:extLst>
              <a:ext uri="{FF2B5EF4-FFF2-40B4-BE49-F238E27FC236}">
                <a16:creationId xmlns:a16="http://schemas.microsoft.com/office/drawing/2014/main" id="{90BA454A-A614-45EB-907D-5587E4C63B6A}"/>
              </a:ext>
            </a:extLst>
          </p:cNvPr>
          <p:cNvSpPr txBox="1">
            <a:spLocks/>
          </p:cNvSpPr>
          <p:nvPr/>
        </p:nvSpPr>
        <p:spPr>
          <a:xfrm>
            <a:off x="203429" y="1339290"/>
            <a:ext cx="5622468" cy="5412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3600" dirty="0">
                <a:latin typeface="The Hand Extrablack" panose="03070A02030502020204" pitchFamily="66" charset="0"/>
              </a:rPr>
              <a:t>Washington</a:t>
            </a:r>
          </a:p>
          <a:p>
            <a:pPr marL="715963">
              <a:lnSpc>
                <a:spcPct val="100000"/>
              </a:lnSpc>
              <a:spcBef>
                <a:spcPts val="600"/>
              </a:spcBef>
              <a:buFont typeface="Courier New" panose="02070309020205020404" pitchFamily="49" charset="0"/>
              <a:buChar char="o"/>
            </a:pPr>
            <a:r>
              <a:rPr lang="en-GB" sz="3600" dirty="0">
                <a:latin typeface="The Hand Extrablack" panose="03070A02030502020204" pitchFamily="66" charset="0"/>
              </a:rPr>
              <a:t> Signing of the Intermediate Nuclear Forces (INF) Treaty</a:t>
            </a:r>
          </a:p>
          <a:p>
            <a:pPr>
              <a:lnSpc>
                <a:spcPct val="100000"/>
              </a:lnSpc>
              <a:spcBef>
                <a:spcPts val="600"/>
              </a:spcBef>
            </a:pPr>
            <a:r>
              <a:rPr lang="en-GB" sz="3600" dirty="0">
                <a:latin typeface="The Hand Extrablack" panose="03070A02030502020204" pitchFamily="66" charset="0"/>
              </a:rPr>
              <a:t>Moscow</a:t>
            </a:r>
          </a:p>
          <a:p>
            <a:pPr marL="715963">
              <a:lnSpc>
                <a:spcPct val="100000"/>
              </a:lnSpc>
              <a:spcBef>
                <a:spcPts val="600"/>
              </a:spcBef>
              <a:buFont typeface="Courier New" panose="02070309020205020404" pitchFamily="49" charset="0"/>
              <a:buChar char="o"/>
            </a:pPr>
            <a:r>
              <a:rPr lang="en-GB" sz="3600" dirty="0">
                <a:latin typeface="The Hand Extrablack" panose="03070A02030502020204" pitchFamily="66" charset="0"/>
              </a:rPr>
              <a:t> Gorbachev announces he will withdraw forces from Afghanistan.</a:t>
            </a:r>
          </a:p>
          <a:p>
            <a:pPr marL="715963">
              <a:lnSpc>
                <a:spcPct val="100000"/>
              </a:lnSpc>
              <a:spcBef>
                <a:spcPts val="600"/>
              </a:spcBef>
              <a:buFont typeface="Courier New" panose="02070309020205020404" pitchFamily="49" charset="0"/>
              <a:buChar char="o"/>
            </a:pPr>
            <a:r>
              <a:rPr lang="en-GB" sz="3600" dirty="0">
                <a:latin typeface="The Hand Extrablack" panose="03070A02030502020204" pitchFamily="66" charset="0"/>
              </a:rPr>
              <a:t>SDI blocks further agreements on reduction of strategic nuclear weapons</a:t>
            </a:r>
          </a:p>
          <a:p>
            <a:pPr marL="487363" indent="0">
              <a:lnSpc>
                <a:spcPct val="100000"/>
              </a:lnSpc>
              <a:spcBef>
                <a:spcPts val="600"/>
              </a:spcBef>
              <a:buNone/>
            </a:pPr>
            <a:endParaRPr lang="en-GB" sz="3600" dirty="0">
              <a:latin typeface="The Hand Extrablack" panose="03070A02030502020204" pitchFamily="66" charset="0"/>
            </a:endParaRPr>
          </a:p>
        </p:txBody>
      </p:sp>
    </p:spTree>
    <p:extLst>
      <p:ext uri="{BB962C8B-B14F-4D97-AF65-F5344CB8AC3E}">
        <p14:creationId xmlns:p14="http://schemas.microsoft.com/office/powerpoint/2010/main" val="33593726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F03E-C3BB-439E-8454-AC21D9322718}"/>
              </a:ext>
            </a:extLst>
          </p:cNvPr>
          <p:cNvSpPr>
            <a:spLocks noGrp="1"/>
          </p:cNvSpPr>
          <p:nvPr>
            <p:ph type="title"/>
          </p:nvPr>
        </p:nvSpPr>
        <p:spPr>
          <a:xfrm>
            <a:off x="195775" y="224664"/>
            <a:ext cx="4230568" cy="981049"/>
          </a:xfrm>
        </p:spPr>
        <p:txBody>
          <a:bodyPr>
            <a:normAutofit/>
          </a:bodyPr>
          <a:lstStyle/>
          <a:p>
            <a:pPr algn="ctr"/>
            <a:r>
              <a:rPr lang="en-GB" dirty="0">
                <a:latin typeface="The Hand Extrablack" panose="03070A02030502020204" pitchFamily="66" charset="0"/>
              </a:rPr>
              <a:t>George H.W. Bush</a:t>
            </a:r>
          </a:p>
        </p:txBody>
      </p:sp>
      <p:sp>
        <p:nvSpPr>
          <p:cNvPr id="3" name="Content Placeholder 2">
            <a:extLst>
              <a:ext uri="{FF2B5EF4-FFF2-40B4-BE49-F238E27FC236}">
                <a16:creationId xmlns:a16="http://schemas.microsoft.com/office/drawing/2014/main" id="{BF856F45-92AA-45DC-9EDC-F58153D9C69A}"/>
              </a:ext>
            </a:extLst>
          </p:cNvPr>
          <p:cNvSpPr>
            <a:spLocks noGrp="1"/>
          </p:cNvSpPr>
          <p:nvPr>
            <p:ph idx="1"/>
          </p:nvPr>
        </p:nvSpPr>
        <p:spPr>
          <a:xfrm>
            <a:off x="195775" y="1281239"/>
            <a:ext cx="4230568" cy="4765922"/>
          </a:xfrm>
        </p:spPr>
        <p:txBody>
          <a:bodyPr>
            <a:normAutofit fontScale="77500" lnSpcReduction="20000"/>
          </a:bodyPr>
          <a:lstStyle/>
          <a:p>
            <a:pPr>
              <a:lnSpc>
                <a:spcPct val="120000"/>
              </a:lnSpc>
              <a:spcBef>
                <a:spcPts val="600"/>
              </a:spcBef>
            </a:pPr>
            <a:r>
              <a:rPr lang="en-GB" sz="4000" dirty="0">
                <a:latin typeface="The Hand Extrablack" panose="03070A02030502020204" pitchFamily="66" charset="0"/>
              </a:rPr>
              <a:t>Bush (snr.) won the election and became president in 1989.</a:t>
            </a:r>
          </a:p>
          <a:p>
            <a:pPr>
              <a:lnSpc>
                <a:spcPct val="120000"/>
              </a:lnSpc>
              <a:spcBef>
                <a:spcPts val="600"/>
              </a:spcBef>
            </a:pPr>
            <a:r>
              <a:rPr lang="en-GB" sz="4000" dirty="0">
                <a:latin typeface="The Hand Extrablack" panose="03070A02030502020204" pitchFamily="66" charset="0"/>
              </a:rPr>
              <a:t>He hoped </a:t>
            </a:r>
            <a:r>
              <a:rPr lang="en-GB" sz="4000" b="0" i="0" u="none" strike="noStrike" baseline="0" dirty="0">
                <a:latin typeface="The Hand Extrablack" panose="03070A02030502020204" pitchFamily="66" charset="0"/>
              </a:rPr>
              <a:t>perestroika would lead to a gradual democratization of the Eastern bloc.</a:t>
            </a:r>
          </a:p>
          <a:p>
            <a:pPr>
              <a:lnSpc>
                <a:spcPct val="120000"/>
              </a:lnSpc>
              <a:spcBef>
                <a:spcPts val="600"/>
              </a:spcBef>
            </a:pPr>
            <a:r>
              <a:rPr lang="en-GB" sz="4000" dirty="0">
                <a:latin typeface="The Hand Extrablack" panose="03070A02030502020204" pitchFamily="66" charset="0"/>
              </a:rPr>
              <a:t>The </a:t>
            </a:r>
            <a:r>
              <a:rPr lang="en-GB" sz="4000" b="0" i="0" u="none" strike="noStrike" baseline="0" dirty="0">
                <a:latin typeface="The Hand Extrablack" panose="03070A02030502020204" pitchFamily="66" charset="0"/>
              </a:rPr>
              <a:t>administration believed that stable, managed change could occur only if the USSR remained united and Gorbachev’s position remained strong.</a:t>
            </a:r>
            <a:endParaRPr lang="en-GB" sz="4000" dirty="0">
              <a:latin typeface="The Hand Extrablack" panose="03070A02030502020204" pitchFamily="66" charset="0"/>
            </a:endParaRP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pic>
        <p:nvPicPr>
          <p:cNvPr id="4098" name="Picture 2" descr="George H. W. Bush - Wikipedia">
            <a:extLst>
              <a:ext uri="{FF2B5EF4-FFF2-40B4-BE49-F238E27FC236}">
                <a16:creationId xmlns:a16="http://schemas.microsoft.com/office/drawing/2014/main" id="{3A66FE11-C0D9-4DD5-A2FE-EF0626E6E4B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7942" y="807593"/>
            <a:ext cx="3995170" cy="52395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81160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6B869D4-1EEF-4B5F-AD70-79AACBAEE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50" name="Picture 6" descr="A large group of people posing for a photo&#10;&#10;Description automatically generated with medium confidence">
            <a:extLst>
              <a:ext uri="{FF2B5EF4-FFF2-40B4-BE49-F238E27FC236}">
                <a16:creationId xmlns:a16="http://schemas.microsoft.com/office/drawing/2014/main" id="{00614E9D-D103-461A-952D-740EAF59C5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19" r="7402"/>
          <a:stretch/>
        </p:blipFill>
        <p:spPr bwMode="auto">
          <a:xfrm>
            <a:off x="-2" y="10"/>
            <a:ext cx="7995504"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Remembering 4 June 1989 - Lawyers, Guns &amp; Money">
            <a:extLst>
              <a:ext uri="{FF2B5EF4-FFF2-40B4-BE49-F238E27FC236}">
                <a16:creationId xmlns:a16="http://schemas.microsoft.com/office/drawing/2014/main" id="{4B17495D-4A6F-4B4F-A2AF-37733912CD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622" r="1" b="4161"/>
          <a:stretch/>
        </p:blipFill>
        <p:spPr bwMode="auto">
          <a:xfrm>
            <a:off x="8188032" y="10"/>
            <a:ext cx="4003968" cy="22287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to Know About Czechoslovakia's Velvet Revolution | Time">
            <a:extLst>
              <a:ext uri="{FF2B5EF4-FFF2-40B4-BE49-F238E27FC236}">
                <a16:creationId xmlns:a16="http://schemas.microsoft.com/office/drawing/2014/main" id="{53AD6D18-9B1E-48E3-AFE3-BA2DD6993A0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74" r="1" b="1"/>
          <a:stretch/>
        </p:blipFill>
        <p:spPr bwMode="auto">
          <a:xfrm>
            <a:off x="8188029" y="2400472"/>
            <a:ext cx="4003969" cy="205704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omanian Revolution in pictures, 1989 - Rare Historical Photos">
            <a:extLst>
              <a:ext uri="{FF2B5EF4-FFF2-40B4-BE49-F238E27FC236}">
                <a16:creationId xmlns:a16="http://schemas.microsoft.com/office/drawing/2014/main" id="{6A585105-C5CA-4500-BFFD-EDC458A4154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434" r="1" b="10610"/>
          <a:stretch/>
        </p:blipFill>
        <p:spPr bwMode="auto">
          <a:xfrm>
            <a:off x="8188029" y="4629229"/>
            <a:ext cx="4003969" cy="222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8331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2128269-FD8E-4B11-BB39-5459FC4378BD}"/>
              </a:ext>
            </a:extLst>
          </p:cNvPr>
          <p:cNvGraphicFramePr>
            <a:graphicFrameLocks noGrp="1"/>
          </p:cNvGraphicFramePr>
          <p:nvPr>
            <p:extLst>
              <p:ext uri="{D42A27DB-BD31-4B8C-83A1-F6EECF244321}">
                <p14:modId xmlns:p14="http://schemas.microsoft.com/office/powerpoint/2010/main" val="3032567064"/>
              </p:ext>
            </p:extLst>
          </p:nvPr>
        </p:nvGraphicFramePr>
        <p:xfrm>
          <a:off x="411616" y="1793362"/>
          <a:ext cx="11368768" cy="4769876"/>
        </p:xfrm>
        <a:graphic>
          <a:graphicData uri="http://schemas.openxmlformats.org/drawingml/2006/table">
            <a:tbl>
              <a:tblPr firstRow="1" bandRow="1">
                <a:tableStyleId>{5C22544A-7EE6-4342-B048-85BDC9FD1C3A}</a:tableStyleId>
              </a:tblPr>
              <a:tblGrid>
                <a:gridCol w="5684384">
                  <a:extLst>
                    <a:ext uri="{9D8B030D-6E8A-4147-A177-3AD203B41FA5}">
                      <a16:colId xmlns:a16="http://schemas.microsoft.com/office/drawing/2014/main" val="20000"/>
                    </a:ext>
                  </a:extLst>
                </a:gridCol>
                <a:gridCol w="5684384">
                  <a:extLst>
                    <a:ext uri="{9D8B030D-6E8A-4147-A177-3AD203B41FA5}">
                      <a16:colId xmlns:a16="http://schemas.microsoft.com/office/drawing/2014/main" val="20001"/>
                    </a:ext>
                  </a:extLst>
                </a:gridCol>
              </a:tblGrid>
              <a:tr h="2716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000" b="1" u="sng" dirty="0">
                          <a:solidFill>
                            <a:schemeClr val="tx1"/>
                          </a:solidFill>
                          <a:latin typeface="The Hand Extrablack" panose="03070A02030502020204" pitchFamily="66" charset="0"/>
                          <a:ea typeface="+mn-ea"/>
                          <a:cs typeface="Calisto MT"/>
                        </a:rPr>
                        <a:t>Glasnost</a:t>
                      </a:r>
                      <a:r>
                        <a:rPr lang="en-CA" sz="3000" dirty="0">
                          <a:solidFill>
                            <a:schemeClr val="tx1"/>
                          </a:solidFill>
                          <a:latin typeface="The Hand Extrablack" panose="03070A02030502020204" pitchFamily="66" charset="0"/>
                          <a:ea typeface="+mn-ea"/>
                          <a:cs typeface="Calisto MT"/>
                        </a:rPr>
                        <a:t>- </a:t>
                      </a:r>
                      <a:r>
                        <a:rPr lang="en-CA" sz="3000" b="0" dirty="0">
                          <a:solidFill>
                            <a:schemeClr val="tx1"/>
                          </a:solidFill>
                          <a:latin typeface="The Hand Extrablack" panose="03070A02030502020204" pitchFamily="66" charset="0"/>
                          <a:ea typeface="+mn-ea"/>
                          <a:cs typeface="Calisto MT"/>
                        </a:rPr>
                        <a:t>which meant transparency or openness,  </a:t>
                      </a:r>
                      <a:r>
                        <a:rPr lang="en-US" sz="3000" b="0" dirty="0">
                          <a:solidFill>
                            <a:schemeClr val="tx1"/>
                          </a:solidFill>
                          <a:latin typeface="The Hand Extrablack" panose="03070A02030502020204" pitchFamily="66" charset="0"/>
                          <a:ea typeface="+mn-ea"/>
                          <a:cs typeface="Calisto MT"/>
                        </a:rPr>
                        <a:t>freedom of information and government transparency </a:t>
                      </a:r>
                      <a:r>
                        <a:rPr lang="en-CA" sz="3000" b="0" dirty="0">
                          <a:solidFill>
                            <a:schemeClr val="tx1"/>
                          </a:solidFill>
                          <a:latin typeface="The Hand Extrablack" panose="03070A02030502020204" pitchFamily="66" charset="0"/>
                          <a:ea typeface="+mn-ea"/>
                          <a:cs typeface="Calisto MT"/>
                        </a:rPr>
                        <a:t>a policy that commits a government or organization to greater accountability, openness, discussion, and freer disclosure of information than previously</a:t>
                      </a:r>
                    </a:p>
                  </a:txBody>
                  <a:tcPr marL="91445" marR="91445" marT="45704" marB="45704" anchor="c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000" b="1" u="sng" dirty="0">
                          <a:solidFill>
                            <a:schemeClr val="tx1"/>
                          </a:solidFill>
                          <a:latin typeface="The Hand Extrablack" panose="03070A02030502020204" pitchFamily="66" charset="0"/>
                          <a:ea typeface="+mn-ea"/>
                          <a:cs typeface="Calisto MT"/>
                        </a:rPr>
                        <a:t>Demokratizatsiya-</a:t>
                      </a:r>
                      <a:r>
                        <a:rPr lang="en-CA" sz="3000" b="1" u="none" baseline="0" dirty="0">
                          <a:solidFill>
                            <a:schemeClr val="tx1"/>
                          </a:solidFill>
                          <a:latin typeface="The Hand Extrablack" panose="03070A02030502020204" pitchFamily="66" charset="0"/>
                          <a:ea typeface="+mn-ea"/>
                          <a:cs typeface="Calisto MT"/>
                        </a:rPr>
                        <a:t> </a:t>
                      </a:r>
                      <a:r>
                        <a:rPr lang="en-CA" sz="3000" b="0" dirty="0">
                          <a:solidFill>
                            <a:schemeClr val="tx1"/>
                          </a:solidFill>
                          <a:latin typeface="The Hand Extrablack" panose="03070A02030502020204" pitchFamily="66" charset="0"/>
                          <a:ea typeface="+mn-ea"/>
                          <a:cs typeface="Calisto MT"/>
                        </a:rPr>
                        <a:t>Democratisation. Which meant</a:t>
                      </a:r>
                      <a:r>
                        <a:rPr lang="en-CA" sz="3000" b="0" baseline="0" dirty="0">
                          <a:solidFill>
                            <a:schemeClr val="tx1"/>
                          </a:solidFill>
                          <a:latin typeface="The Hand Extrablack" panose="03070A02030502020204" pitchFamily="66" charset="0"/>
                          <a:ea typeface="+mn-ea"/>
                          <a:cs typeface="Calisto MT"/>
                        </a:rPr>
                        <a:t> </a:t>
                      </a:r>
                      <a:r>
                        <a:rPr lang="en-CA" sz="3000" b="0" dirty="0">
                          <a:solidFill>
                            <a:schemeClr val="tx1"/>
                          </a:solidFill>
                          <a:latin typeface="The Hand Extrablack" panose="03070A02030502020204" pitchFamily="66" charset="0"/>
                          <a:ea typeface="+mn-ea"/>
                          <a:cs typeface="Calisto MT"/>
                        </a:rPr>
                        <a:t>that he intended to put his country under the control of it citizens by allowing them to participate in their  government</a:t>
                      </a:r>
                      <a:r>
                        <a:rPr lang="en-CA" sz="3000" b="0" baseline="0" dirty="0">
                          <a:solidFill>
                            <a:schemeClr val="tx1"/>
                          </a:solidFill>
                          <a:latin typeface="The Hand Extrablack" panose="03070A02030502020204" pitchFamily="66" charset="0"/>
                          <a:ea typeface="+mn-ea"/>
                          <a:cs typeface="Calisto MT"/>
                        </a:rPr>
                        <a:t> or decision-making</a:t>
                      </a:r>
                      <a:r>
                        <a:rPr lang="en-CA" sz="3000" b="0" dirty="0">
                          <a:solidFill>
                            <a:schemeClr val="tx1"/>
                          </a:solidFill>
                          <a:latin typeface="The Hand Extrablack" panose="03070A02030502020204" pitchFamily="66" charset="0"/>
                          <a:ea typeface="+mn-ea"/>
                          <a:cs typeface="Calisto MT"/>
                        </a:rPr>
                        <a:t> processes</a:t>
                      </a:r>
                      <a:r>
                        <a:rPr lang="en-CA" sz="3000" b="0" baseline="0" dirty="0">
                          <a:solidFill>
                            <a:schemeClr val="tx1"/>
                          </a:solidFill>
                          <a:latin typeface="The Hand Extrablack" panose="03070A02030502020204" pitchFamily="66" charset="0"/>
                          <a:ea typeface="+mn-ea"/>
                          <a:cs typeface="Calisto MT"/>
                        </a:rPr>
                        <a:t> in a free and equal way</a:t>
                      </a:r>
                      <a:r>
                        <a:rPr lang="en-CA" sz="3000" b="0" dirty="0">
                          <a:solidFill>
                            <a:schemeClr val="tx1"/>
                          </a:solidFill>
                          <a:latin typeface="The Hand Extrablack" panose="03070A02030502020204" pitchFamily="66" charset="0"/>
                          <a:ea typeface="+mn-ea"/>
                          <a:cs typeface="Calisto MT"/>
                        </a:rPr>
                        <a:t>  </a:t>
                      </a:r>
                      <a:endParaRPr lang="en-GB" sz="3000" b="0" dirty="0">
                        <a:solidFill>
                          <a:schemeClr val="tx1"/>
                        </a:solidFill>
                        <a:latin typeface="The Hand Extrablack" panose="03070A02030502020204" pitchFamily="66" charset="0"/>
                        <a:cs typeface="Calisto MT"/>
                      </a:endParaRPr>
                    </a:p>
                  </a:txBody>
                  <a:tcPr marL="91445" marR="91445" marT="45704" marB="45704" anchor="ctr">
                    <a:solidFill>
                      <a:schemeClr val="accent5">
                        <a:lumMod val="20000"/>
                        <a:lumOff val="80000"/>
                      </a:schemeClr>
                    </a:solidFill>
                  </a:tcPr>
                </a:tc>
                <a:extLst>
                  <a:ext uri="{0D108BD9-81ED-4DB2-BD59-A6C34878D82A}">
                    <a16:rowId xmlns:a16="http://schemas.microsoft.com/office/drawing/2014/main" val="10000"/>
                  </a:ext>
                </a:extLst>
              </a:tr>
              <a:tr h="2053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000" b="1" u="sng" dirty="0">
                          <a:solidFill>
                            <a:schemeClr val="tx1"/>
                          </a:solidFill>
                          <a:latin typeface="The Hand Extrablack" panose="03070A02030502020204" pitchFamily="66" charset="0"/>
                          <a:ea typeface="+mn-ea"/>
                          <a:cs typeface="Calisto MT"/>
                        </a:rPr>
                        <a:t>Perestroika</a:t>
                      </a:r>
                      <a:r>
                        <a:rPr lang="en-CA" sz="3000" dirty="0">
                          <a:solidFill>
                            <a:schemeClr val="tx1"/>
                          </a:solidFill>
                          <a:latin typeface="The Hand Extrablack" panose="03070A02030502020204" pitchFamily="66" charset="0"/>
                          <a:ea typeface="+mn-ea"/>
                          <a:cs typeface="Calisto MT"/>
                        </a:rPr>
                        <a:t>- Which meant</a:t>
                      </a:r>
                      <a:r>
                        <a:rPr lang="en-CA" sz="3000" baseline="0" dirty="0">
                          <a:solidFill>
                            <a:schemeClr val="tx1"/>
                          </a:solidFill>
                          <a:latin typeface="The Hand Extrablack" panose="03070A02030502020204" pitchFamily="66" charset="0"/>
                          <a:ea typeface="+mn-ea"/>
                          <a:cs typeface="Calisto MT"/>
                        </a:rPr>
                        <a:t> </a:t>
                      </a:r>
                      <a:r>
                        <a:rPr lang="en-CA" sz="3000" dirty="0">
                          <a:solidFill>
                            <a:schemeClr val="tx1"/>
                          </a:solidFill>
                          <a:latin typeface="The Hand Extrablack" panose="03070A02030502020204" pitchFamily="66" charset="0"/>
                          <a:ea typeface="+mn-ea"/>
                          <a:cs typeface="Calisto MT"/>
                        </a:rPr>
                        <a:t>restructuring  or </a:t>
                      </a:r>
                      <a:r>
                        <a:rPr lang="en-US" sz="3000" dirty="0">
                          <a:solidFill>
                            <a:schemeClr val="tx1"/>
                          </a:solidFill>
                          <a:latin typeface="The Hand Extrablack" panose="03070A02030502020204" pitchFamily="66" charset="0"/>
                          <a:ea typeface="+mn-ea"/>
                          <a:cs typeface="Calisto MT"/>
                        </a:rPr>
                        <a:t>economic reform in the USSR </a:t>
                      </a:r>
                      <a:r>
                        <a:rPr lang="en-CA" sz="3000" dirty="0">
                          <a:solidFill>
                            <a:schemeClr val="tx1"/>
                          </a:solidFill>
                          <a:latin typeface="The Hand Extrablack" panose="03070A02030502020204" pitchFamily="66" charset="0"/>
                          <a:ea typeface="+mn-ea"/>
                          <a:cs typeface="Calisto MT"/>
                        </a:rPr>
                        <a:t> The stated objectives included decentralized control of industry and agriculture and some private ownership.</a:t>
                      </a:r>
                      <a:endParaRPr lang="en-US" sz="3000" dirty="0">
                        <a:solidFill>
                          <a:schemeClr val="tx1"/>
                        </a:solidFill>
                        <a:latin typeface="The Hand Extrablack" panose="03070A02030502020204" pitchFamily="66" charset="0"/>
                        <a:ea typeface="+mn-ea"/>
                        <a:cs typeface="Calisto MT"/>
                      </a:endParaRPr>
                    </a:p>
                  </a:txBody>
                  <a:tcPr marL="91445" marR="91445" marT="45704" marB="45704"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u="sng" dirty="0" err="1">
                          <a:solidFill>
                            <a:schemeClr val="tx1"/>
                          </a:solidFill>
                          <a:latin typeface="The Hand Extrablack" panose="03070A02030502020204" pitchFamily="66" charset="0"/>
                          <a:ea typeface="+mn-ea"/>
                          <a:cs typeface="Calisto MT"/>
                        </a:rPr>
                        <a:t>Uskoreniye</a:t>
                      </a:r>
                      <a:r>
                        <a:rPr lang="en-US" sz="3000" b="1" dirty="0">
                          <a:solidFill>
                            <a:schemeClr val="tx1"/>
                          </a:solidFill>
                          <a:latin typeface="The Hand Extrablack" panose="03070A02030502020204" pitchFamily="66" charset="0"/>
                          <a:ea typeface="+mn-ea"/>
                          <a:cs typeface="Calisto MT"/>
                        </a:rPr>
                        <a:t>-</a:t>
                      </a:r>
                      <a:r>
                        <a:rPr lang="en-US" sz="3000" b="1" baseline="0" dirty="0">
                          <a:solidFill>
                            <a:schemeClr val="tx1"/>
                          </a:solidFill>
                          <a:latin typeface="The Hand Extrablack" panose="03070A02030502020204" pitchFamily="66" charset="0"/>
                          <a:ea typeface="+mn-ea"/>
                          <a:cs typeface="Calisto MT"/>
                        </a:rPr>
                        <a:t> </a:t>
                      </a:r>
                      <a:r>
                        <a:rPr lang="en-US" sz="3000" b="0" baseline="0" dirty="0">
                          <a:solidFill>
                            <a:schemeClr val="tx1"/>
                          </a:solidFill>
                          <a:latin typeface="The Hand Extrablack" panose="03070A02030502020204" pitchFamily="66" charset="0"/>
                          <a:ea typeface="+mn-ea"/>
                          <a:cs typeface="Calisto MT"/>
                        </a:rPr>
                        <a:t>was a slogan and a policy announced by </a:t>
                      </a:r>
                      <a:r>
                        <a:rPr lang="en-GB" sz="3000" b="0" dirty="0">
                          <a:latin typeface="The Hand Extrablack" panose="03070A02030502020204" pitchFamily="66" charset="0"/>
                        </a:rPr>
                        <a:t>Mikhail Gorbachev on 20 April 1985 at a Soviet Party Plenum, aimed at the acceleration of social and economic development of the Soviet Union.</a:t>
                      </a:r>
                    </a:p>
                  </a:txBody>
                  <a:tcPr marL="91445" marR="91445" marT="45704" marB="45704" anchor="c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pic>
        <p:nvPicPr>
          <p:cNvPr id="6" name="Graphic 5" descr="Old Key with solid fill">
            <a:extLst>
              <a:ext uri="{FF2B5EF4-FFF2-40B4-BE49-F238E27FC236}">
                <a16:creationId xmlns:a16="http://schemas.microsoft.com/office/drawing/2014/main" id="{BC68DC1F-5875-4191-8425-75F19B7BBA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1428" y="127000"/>
            <a:ext cx="1498600" cy="1498600"/>
          </a:xfrm>
          <a:prstGeom prst="rect">
            <a:avLst/>
          </a:prstGeom>
        </p:spPr>
      </p:pic>
      <p:sp>
        <p:nvSpPr>
          <p:cNvPr id="7" name="Title 1">
            <a:extLst>
              <a:ext uri="{FF2B5EF4-FFF2-40B4-BE49-F238E27FC236}">
                <a16:creationId xmlns:a16="http://schemas.microsoft.com/office/drawing/2014/main" id="{32B79E60-F28F-4FC2-B849-9D7C0785B9CD}"/>
              </a:ext>
            </a:extLst>
          </p:cNvPr>
          <p:cNvSpPr txBox="1">
            <a:spLocks/>
          </p:cNvSpPr>
          <p:nvPr/>
        </p:nvSpPr>
        <p:spPr>
          <a:xfrm>
            <a:off x="1680028" y="294762"/>
            <a:ext cx="4024085" cy="9534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dirty="0">
                <a:latin typeface="The Hand Extrablack" panose="03070A02030502020204" pitchFamily="66" charset="0"/>
              </a:rPr>
              <a:t>Key words</a:t>
            </a:r>
          </a:p>
        </p:txBody>
      </p:sp>
    </p:spTree>
    <p:extLst>
      <p:ext uri="{BB962C8B-B14F-4D97-AF65-F5344CB8AC3E}">
        <p14:creationId xmlns:p14="http://schemas.microsoft.com/office/powerpoint/2010/main" val="32513869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1F20-6B67-427D-894A-A9FC8B18C5D3}"/>
              </a:ext>
            </a:extLst>
          </p:cNvPr>
          <p:cNvSpPr>
            <a:spLocks noGrp="1"/>
          </p:cNvSpPr>
          <p:nvPr>
            <p:ph type="title"/>
          </p:nvPr>
        </p:nvSpPr>
        <p:spPr>
          <a:xfrm>
            <a:off x="171499" y="435843"/>
            <a:ext cx="5760794" cy="947895"/>
          </a:xfrm>
        </p:spPr>
        <p:txBody>
          <a:bodyPr>
            <a:normAutofit/>
          </a:bodyPr>
          <a:lstStyle/>
          <a:p>
            <a:pPr algn="ctr"/>
            <a:r>
              <a:rPr lang="en-GB" sz="5400" dirty="0">
                <a:latin typeface="The Hand Extrablack" panose="03070A02030502020204" pitchFamily="66" charset="0"/>
              </a:rPr>
              <a:t>The Malta Summit</a:t>
            </a:r>
          </a:p>
        </p:txBody>
      </p:sp>
      <p:sp>
        <p:nvSpPr>
          <p:cNvPr id="3" name="Content Placeholder 2">
            <a:extLst>
              <a:ext uri="{FF2B5EF4-FFF2-40B4-BE49-F238E27FC236}">
                <a16:creationId xmlns:a16="http://schemas.microsoft.com/office/drawing/2014/main" id="{D72C27FF-78C8-4FFF-B0D6-C66D4D15DDBB}"/>
              </a:ext>
            </a:extLst>
          </p:cNvPr>
          <p:cNvSpPr>
            <a:spLocks noGrp="1"/>
          </p:cNvSpPr>
          <p:nvPr>
            <p:ph idx="1"/>
          </p:nvPr>
        </p:nvSpPr>
        <p:spPr>
          <a:xfrm>
            <a:off x="236236" y="1620160"/>
            <a:ext cx="5565754" cy="5071953"/>
          </a:xfrm>
        </p:spPr>
        <p:txBody>
          <a:bodyPr>
            <a:normAutofit lnSpcReduction="10000"/>
          </a:bodyPr>
          <a:lstStyle/>
          <a:p>
            <a:pPr>
              <a:lnSpc>
                <a:spcPct val="100000"/>
              </a:lnSpc>
              <a:spcBef>
                <a:spcPts val="600"/>
              </a:spcBef>
            </a:pPr>
            <a:r>
              <a:rPr lang="en-GB" sz="3600" dirty="0">
                <a:latin typeface="The Hand Extrablack" panose="03070A02030502020204" pitchFamily="66" charset="0"/>
              </a:rPr>
              <a:t>Marked the end of the Cold War conflict.</a:t>
            </a:r>
          </a:p>
          <a:p>
            <a:pPr>
              <a:lnSpc>
                <a:spcPct val="100000"/>
              </a:lnSpc>
              <a:spcBef>
                <a:spcPts val="600"/>
              </a:spcBef>
            </a:pPr>
            <a:r>
              <a:rPr lang="en-GB" sz="3600" dirty="0">
                <a:latin typeface="The Hand Extrablack" panose="03070A02030502020204" pitchFamily="66" charset="0"/>
              </a:rPr>
              <a:t>There was difficulty in agreeing over the reunification of Germany, so Bush agreed the USA would not intervene and leave the decisions to the Germans.</a:t>
            </a:r>
          </a:p>
          <a:p>
            <a:pPr>
              <a:lnSpc>
                <a:spcPct val="100000"/>
              </a:lnSpc>
              <a:spcBef>
                <a:spcPts val="600"/>
              </a:spcBef>
            </a:pPr>
            <a:r>
              <a:rPr lang="en-GB" sz="3600" dirty="0">
                <a:latin typeface="The Hand Extrablack" panose="03070A02030502020204" pitchFamily="66" charset="0"/>
              </a:rPr>
              <a:t>It paved the way for the Conventional Forces in Europe treaty that was signed by Gorbachev, Bush, and other European leaders in Paris in the in November 1990. </a:t>
            </a:r>
          </a:p>
        </p:txBody>
      </p:sp>
      <p:sp>
        <p:nvSpPr>
          <p:cNvPr id="71" name="Rectangle 70">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73"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pic>
        <p:nvPicPr>
          <p:cNvPr id="7170" name="Picture 2" descr="1989 Malta Summit: Watching the World Wake Up from History - George &amp;  Barbara Bush Foundation">
            <a:extLst>
              <a:ext uri="{FF2B5EF4-FFF2-40B4-BE49-F238E27FC236}">
                <a16:creationId xmlns:a16="http://schemas.microsoft.com/office/drawing/2014/main" id="{5D17C3C0-76ED-4D2C-8759-A56290D092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73" r="29779" b="2"/>
          <a:stretch/>
        </p:blipFill>
        <p:spPr bwMode="auto">
          <a:xfrm>
            <a:off x="6752844" y="722376"/>
            <a:ext cx="4782312" cy="54132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43209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73" name="Freeform: Shape 72">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3627922E-747D-40B8-B3E8-A26411FD5D86}"/>
              </a:ext>
            </a:extLst>
          </p:cNvPr>
          <p:cNvSpPr>
            <a:spLocks noGrp="1"/>
          </p:cNvSpPr>
          <p:nvPr>
            <p:ph type="title"/>
          </p:nvPr>
        </p:nvSpPr>
        <p:spPr>
          <a:xfrm>
            <a:off x="5215855" y="140264"/>
            <a:ext cx="5982131" cy="1330839"/>
          </a:xfrm>
        </p:spPr>
        <p:txBody>
          <a:bodyPr>
            <a:normAutofit/>
          </a:bodyPr>
          <a:lstStyle/>
          <a:p>
            <a:pPr algn="ctr"/>
            <a:r>
              <a:rPr lang="en-GB" sz="5400" dirty="0">
                <a:latin typeface="The Hand Extrablack" panose="03070A02030502020204" pitchFamily="66" charset="0"/>
              </a:rPr>
              <a:t>Gorbachev ousted</a:t>
            </a:r>
          </a:p>
        </p:txBody>
      </p:sp>
      <p:sp>
        <p:nvSpPr>
          <p:cNvPr id="75" name="Freeform: Shape 74">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77" name="Freeform: Shape 76">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he Hand Extrablack" panose="03070A02030502020204" pitchFamily="66" charset="0"/>
            </a:endParaRPr>
          </a:p>
        </p:txBody>
      </p:sp>
      <p:pic>
        <p:nvPicPr>
          <p:cNvPr id="8194" name="Picture 2" descr="The Soviet Union's Final Hours - HISTORY">
            <a:extLst>
              <a:ext uri="{FF2B5EF4-FFF2-40B4-BE49-F238E27FC236}">
                <a16:creationId xmlns:a16="http://schemas.microsoft.com/office/drawing/2014/main" id="{07B2B21A-2E2D-4E03-A30A-8D61E188BD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84" r="34036" b="1"/>
          <a:stretch/>
        </p:blipFill>
        <p:spPr bwMode="auto">
          <a:xfrm>
            <a:off x="723899" y="969818"/>
            <a:ext cx="3704013" cy="4976553"/>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he Hand Extrablack" panose="03070A02030502020204" pitchFamily="66" charset="0"/>
            </a:endParaRPr>
          </a:p>
        </p:txBody>
      </p:sp>
      <p:sp>
        <p:nvSpPr>
          <p:cNvPr id="3" name="Content Placeholder 2">
            <a:extLst>
              <a:ext uri="{FF2B5EF4-FFF2-40B4-BE49-F238E27FC236}">
                <a16:creationId xmlns:a16="http://schemas.microsoft.com/office/drawing/2014/main" id="{AD4846C2-B090-4C5B-80BA-9760398E7D1D}"/>
              </a:ext>
            </a:extLst>
          </p:cNvPr>
          <p:cNvSpPr>
            <a:spLocks noGrp="1"/>
          </p:cNvSpPr>
          <p:nvPr>
            <p:ph idx="1"/>
          </p:nvPr>
        </p:nvSpPr>
        <p:spPr>
          <a:xfrm>
            <a:off x="4851712" y="1255425"/>
            <a:ext cx="7092131" cy="5310206"/>
          </a:xfrm>
        </p:spPr>
        <p:txBody>
          <a:bodyPr>
            <a:noAutofit/>
          </a:bodyPr>
          <a:lstStyle/>
          <a:p>
            <a:pPr>
              <a:lnSpc>
                <a:spcPct val="100000"/>
              </a:lnSpc>
              <a:spcBef>
                <a:spcPts val="600"/>
              </a:spcBef>
            </a:pPr>
            <a:r>
              <a:rPr lang="en-GB" sz="2900" dirty="0">
                <a:effectLst/>
                <a:latin typeface="The Hand Extrablack" panose="03070A02030502020204" pitchFamily="66" charset="0"/>
                <a:ea typeface="Calibri" panose="020F0502020204030204" pitchFamily="34" charset="0"/>
                <a:cs typeface="Arial" panose="020B0604020202020204" pitchFamily="34" charset="0"/>
              </a:rPr>
              <a:t>In August 1991, a coup was staged in the attempt of overthrowing the communist regime in the Soviet Union.</a:t>
            </a:r>
          </a:p>
          <a:p>
            <a:pPr>
              <a:lnSpc>
                <a:spcPct val="100000"/>
              </a:lnSpc>
              <a:spcBef>
                <a:spcPts val="600"/>
              </a:spcBef>
            </a:pPr>
            <a:r>
              <a:rPr lang="en-GB" sz="2900" dirty="0">
                <a:latin typeface="The Hand Extrablack" panose="03070A02030502020204" pitchFamily="66" charset="0"/>
                <a:ea typeface="Calibri" panose="020F0502020204030204" pitchFamily="34" charset="0"/>
                <a:cs typeface="Arial" panose="020B0604020202020204" pitchFamily="34" charset="0"/>
              </a:rPr>
              <a:t>T</a:t>
            </a:r>
            <a:r>
              <a:rPr lang="en-GB" sz="2900" dirty="0">
                <a:effectLst/>
                <a:latin typeface="The Hand Extrablack" panose="03070A02030502020204" pitchFamily="66" charset="0"/>
                <a:ea typeface="Calibri" panose="020F0502020204030204" pitchFamily="34" charset="0"/>
                <a:cs typeface="Arial" panose="020B0604020202020204" pitchFamily="34" charset="0"/>
              </a:rPr>
              <a:t>he basic plan involved placing Gorbachev under house arrest at his vacation home in the Crimea and replacing his regime with a democratic-minded one.</a:t>
            </a:r>
          </a:p>
          <a:p>
            <a:pPr>
              <a:lnSpc>
                <a:spcPct val="100000"/>
              </a:lnSpc>
              <a:spcBef>
                <a:spcPts val="600"/>
              </a:spcBef>
            </a:pPr>
            <a:r>
              <a:rPr lang="en-GB" sz="2900" dirty="0">
                <a:effectLst/>
                <a:latin typeface="The Hand Extrablack" panose="03070A02030502020204" pitchFamily="66" charset="0"/>
                <a:ea typeface="Calibri" panose="020F0502020204030204" pitchFamily="34" charset="0"/>
                <a:cs typeface="Arial" panose="020B0604020202020204" pitchFamily="34" charset="0"/>
              </a:rPr>
              <a:t>Soon after Gorbachev returned and attempted to regain control of the government, right-wing groups called for further change.</a:t>
            </a:r>
          </a:p>
          <a:p>
            <a:pPr>
              <a:lnSpc>
                <a:spcPct val="100000"/>
              </a:lnSpc>
              <a:spcBef>
                <a:spcPts val="600"/>
              </a:spcBef>
            </a:pPr>
            <a:r>
              <a:rPr lang="en-GB" sz="2900" dirty="0">
                <a:effectLst/>
                <a:latin typeface="The Hand Extrablack" panose="03070A02030502020204" pitchFamily="66" charset="0"/>
                <a:ea typeface="Calibri" panose="020F0502020204030204" pitchFamily="34" charset="0"/>
                <a:cs typeface="Arial" panose="020B0604020202020204" pitchFamily="34" charset="0"/>
              </a:rPr>
              <a:t>Gorbachev was forced to step down and acknowledge the independence of the Eastern European nations who had been part of the USSR and recognize their newly-created democratic governments. </a:t>
            </a:r>
            <a:endParaRPr lang="en-GB" sz="2900" dirty="0">
              <a:latin typeface="The Hand Extrablack" panose="03070A02030502020204" pitchFamily="66" charset="0"/>
            </a:endParaRPr>
          </a:p>
        </p:txBody>
      </p:sp>
    </p:spTree>
    <p:extLst>
      <p:ext uri="{BB962C8B-B14F-4D97-AF65-F5344CB8AC3E}">
        <p14:creationId xmlns:p14="http://schemas.microsoft.com/office/powerpoint/2010/main" val="162177348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Opinion | The Cold War and America's Delusion of Victory - The New York  Times">
            <a:extLst>
              <a:ext uri="{FF2B5EF4-FFF2-40B4-BE49-F238E27FC236}">
                <a16:creationId xmlns:a16="http://schemas.microsoft.com/office/drawing/2014/main" id="{CAB51981-BDA2-4DAF-B626-C524E970FE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637" r="-1" b="9804"/>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28407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73" name="Rectangle 7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8E6F5479-3442-482D-AA22-6351DB418885}"/>
              </a:ext>
            </a:extLst>
          </p:cNvPr>
          <p:cNvSpPr>
            <a:spLocks noGrp="1"/>
          </p:cNvSpPr>
          <p:nvPr>
            <p:ph type="title"/>
          </p:nvPr>
        </p:nvSpPr>
        <p:spPr>
          <a:xfrm>
            <a:off x="7030179" y="58625"/>
            <a:ext cx="4915077" cy="1330839"/>
          </a:xfrm>
        </p:spPr>
        <p:txBody>
          <a:bodyPr>
            <a:normAutofit/>
          </a:bodyPr>
          <a:lstStyle/>
          <a:p>
            <a:pPr algn="ctr"/>
            <a:r>
              <a:rPr lang="en-GB" sz="5400" dirty="0">
                <a:latin typeface="The Hand Extrablack" panose="03070A02030502020204" pitchFamily="66" charset="0"/>
              </a:rPr>
              <a:t>‘New Thinking’</a:t>
            </a:r>
          </a:p>
        </p:txBody>
      </p:sp>
      <p:pic>
        <p:nvPicPr>
          <p:cNvPr id="2050" name="Picture 2" descr="Margaret Thatcher named outfits after Gorbachev and Wogan | Politics News |  Sky News">
            <a:extLst>
              <a:ext uri="{FF2B5EF4-FFF2-40B4-BE49-F238E27FC236}">
                <a16:creationId xmlns:a16="http://schemas.microsoft.com/office/drawing/2014/main" id="{39C078E7-5446-455C-95B8-DE6DA3C172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79" r="22113"/>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5B6565A-7FA1-4A5A-8BD1-9F6AA8634DE5}"/>
              </a:ext>
            </a:extLst>
          </p:cNvPr>
          <p:cNvSpPr>
            <a:spLocks noGrp="1"/>
          </p:cNvSpPr>
          <p:nvPr>
            <p:ph idx="1"/>
          </p:nvPr>
        </p:nvSpPr>
        <p:spPr>
          <a:xfrm>
            <a:off x="6783436" y="1585407"/>
            <a:ext cx="5161820" cy="5272593"/>
          </a:xfrm>
        </p:spPr>
        <p:txBody>
          <a:bodyPr>
            <a:normAutofit fontScale="85000" lnSpcReduction="20000"/>
          </a:bodyPr>
          <a:lstStyle/>
          <a:p>
            <a:pPr>
              <a:lnSpc>
                <a:spcPct val="120000"/>
              </a:lnSpc>
              <a:spcBef>
                <a:spcPts val="600"/>
              </a:spcBef>
            </a:pPr>
            <a:r>
              <a:rPr lang="en-GB" sz="3600" dirty="0">
                <a:latin typeface="The Hand Extrablack" panose="03070A02030502020204" pitchFamily="66" charset="0"/>
              </a:rPr>
              <a:t>10th December 1984 – speech to a conference on ideology in Moscow was scathing in its attack on Soviet thinking.</a:t>
            </a:r>
          </a:p>
          <a:p>
            <a:pPr>
              <a:lnSpc>
                <a:spcPct val="120000"/>
              </a:lnSpc>
              <a:spcBef>
                <a:spcPts val="600"/>
              </a:spcBef>
            </a:pPr>
            <a:r>
              <a:rPr lang="en-GB" sz="3600" dirty="0">
                <a:latin typeface="The Hand Extrablack" panose="03070A02030502020204" pitchFamily="66" charset="0"/>
              </a:rPr>
              <a:t>18th December 1984 – speech to British parliamentarians called for the return to detente, productive discussions and cooperation.</a:t>
            </a:r>
          </a:p>
          <a:p>
            <a:pPr>
              <a:lnSpc>
                <a:spcPct val="120000"/>
              </a:lnSpc>
              <a:spcBef>
                <a:spcPts val="600"/>
              </a:spcBef>
            </a:pPr>
            <a:r>
              <a:rPr lang="en-GB" sz="3600" dirty="0">
                <a:latin typeface="The Hand Extrablack" panose="03070A02030502020204" pitchFamily="66" charset="0"/>
              </a:rPr>
              <a:t>Gorbachev argued the basic goal was to raise the material and spiritual level of the life of Soviet people; for that to be achieved, the Soviet Union needed peace. </a:t>
            </a:r>
          </a:p>
          <a:p>
            <a:endParaRPr lang="en-GB" sz="1900" dirty="0">
              <a:latin typeface="The Hand Extrablack" panose="03070A02030502020204" pitchFamily="66" charset="0"/>
            </a:endParaRPr>
          </a:p>
          <a:p>
            <a:endParaRPr lang="en-GB" sz="1900" dirty="0">
              <a:latin typeface="The Hand Extrablack" panose="03070A02030502020204" pitchFamily="66" charset="0"/>
            </a:endParaRPr>
          </a:p>
        </p:txBody>
      </p:sp>
    </p:spTree>
    <p:extLst>
      <p:ext uri="{BB962C8B-B14F-4D97-AF65-F5344CB8AC3E}">
        <p14:creationId xmlns:p14="http://schemas.microsoft.com/office/powerpoint/2010/main" val="142991056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20th-century international relations - Gorbachev and the Soviet “new  thinking” | Britannica">
            <a:extLst>
              <a:ext uri="{FF2B5EF4-FFF2-40B4-BE49-F238E27FC236}">
                <a16:creationId xmlns:a16="http://schemas.microsoft.com/office/drawing/2014/main" id="{9F779535-5E0A-42CB-9A85-BA49408115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4" r="32223"/>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2201356D-6ECB-4A31-BD82-A6E25153A02A}"/>
              </a:ext>
            </a:extLst>
          </p:cNvPr>
          <p:cNvSpPr>
            <a:spLocks noGrp="1"/>
          </p:cNvSpPr>
          <p:nvPr>
            <p:ph idx="1"/>
          </p:nvPr>
        </p:nvSpPr>
        <p:spPr>
          <a:xfrm>
            <a:off x="6901731" y="1389464"/>
            <a:ext cx="5043525" cy="5214536"/>
          </a:xfrm>
        </p:spPr>
        <p:txBody>
          <a:bodyPr>
            <a:normAutofit/>
          </a:bodyPr>
          <a:lstStyle/>
          <a:p>
            <a:pPr>
              <a:lnSpc>
                <a:spcPct val="100000"/>
              </a:lnSpc>
              <a:spcBef>
                <a:spcPts val="600"/>
              </a:spcBef>
            </a:pPr>
            <a:r>
              <a:rPr lang="en-GB" sz="3600" dirty="0">
                <a:effectLst/>
                <a:latin typeface="The Hand Extrablack" panose="03070A02030502020204" pitchFamily="66" charset="0"/>
                <a:ea typeface="Calibri" panose="020F0502020204030204" pitchFamily="34" charset="0"/>
                <a:cs typeface="Arial" panose="020B0604020202020204" pitchFamily="34" charset="0"/>
              </a:rPr>
              <a:t>“It was vital to change [the] relationship with the West, particularly the United States, and to bring the costly and dangerous arms race to an end.” (Gorbachev memoirs)</a:t>
            </a:r>
          </a:p>
          <a:p>
            <a:pPr>
              <a:lnSpc>
                <a:spcPct val="100000"/>
              </a:lnSpc>
              <a:spcBef>
                <a:spcPts val="600"/>
              </a:spcBef>
            </a:pPr>
            <a:r>
              <a:rPr lang="en-GB" sz="3600" dirty="0">
                <a:effectLst/>
                <a:latin typeface="The Hand Extrablack" panose="03070A02030502020204" pitchFamily="66" charset="0"/>
                <a:ea typeface="Calibri" panose="020F0502020204030204" pitchFamily="34" charset="0"/>
                <a:cs typeface="Arial" panose="020B0604020202020204" pitchFamily="34" charset="0"/>
              </a:rPr>
              <a:t>He recognised the issues facing the USSR and knew that those issues had to be dealt with quickly in order to ensure the survival of the regime.</a:t>
            </a:r>
          </a:p>
          <a:p>
            <a:endParaRPr lang="en-GB" sz="2000" dirty="0"/>
          </a:p>
        </p:txBody>
      </p:sp>
      <p:sp>
        <p:nvSpPr>
          <p:cNvPr id="11" name="Title 1">
            <a:extLst>
              <a:ext uri="{FF2B5EF4-FFF2-40B4-BE49-F238E27FC236}">
                <a16:creationId xmlns:a16="http://schemas.microsoft.com/office/drawing/2014/main" id="{2D87E386-8A6B-46C0-942D-E9B73DB2537A}"/>
              </a:ext>
            </a:extLst>
          </p:cNvPr>
          <p:cNvSpPr>
            <a:spLocks noGrp="1"/>
          </p:cNvSpPr>
          <p:nvPr>
            <p:ph type="title"/>
          </p:nvPr>
        </p:nvSpPr>
        <p:spPr>
          <a:xfrm>
            <a:off x="7030179" y="58625"/>
            <a:ext cx="4915077" cy="1330839"/>
          </a:xfrm>
        </p:spPr>
        <p:txBody>
          <a:bodyPr>
            <a:normAutofit/>
          </a:bodyPr>
          <a:lstStyle/>
          <a:p>
            <a:pPr algn="ctr"/>
            <a:r>
              <a:rPr lang="en-GB" sz="5400" dirty="0">
                <a:latin typeface="The Hand Extrablack" panose="03070A02030502020204" pitchFamily="66" charset="0"/>
              </a:rPr>
              <a:t>‘New Thinking’</a:t>
            </a:r>
          </a:p>
        </p:txBody>
      </p:sp>
    </p:spTree>
    <p:extLst>
      <p:ext uri="{BB962C8B-B14F-4D97-AF65-F5344CB8AC3E}">
        <p14:creationId xmlns:p14="http://schemas.microsoft.com/office/powerpoint/2010/main" val="37427567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73" name="Rectangle 7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D56A9AFA-44F5-4F7F-A2D6-69EB1AE40B61}"/>
              </a:ext>
            </a:extLst>
          </p:cNvPr>
          <p:cNvSpPr>
            <a:spLocks noGrp="1"/>
          </p:cNvSpPr>
          <p:nvPr>
            <p:ph type="title"/>
          </p:nvPr>
        </p:nvSpPr>
        <p:spPr>
          <a:xfrm>
            <a:off x="193606" y="195608"/>
            <a:ext cx="4754582" cy="965535"/>
          </a:xfrm>
        </p:spPr>
        <p:txBody>
          <a:bodyPr>
            <a:normAutofit/>
          </a:bodyPr>
          <a:lstStyle/>
          <a:p>
            <a:pPr algn="ctr"/>
            <a:r>
              <a:rPr lang="en-GB" sz="5400" dirty="0">
                <a:latin typeface="The Hand Extrablack" panose="03070A02030502020204" pitchFamily="66" charset="0"/>
              </a:rPr>
              <a:t>Foreign policy</a:t>
            </a:r>
          </a:p>
        </p:txBody>
      </p:sp>
      <p:sp>
        <p:nvSpPr>
          <p:cNvPr id="3" name="Content Placeholder 2">
            <a:extLst>
              <a:ext uri="{FF2B5EF4-FFF2-40B4-BE49-F238E27FC236}">
                <a16:creationId xmlns:a16="http://schemas.microsoft.com/office/drawing/2014/main" id="{3A49D1E9-872C-4402-806A-4C05E5AC04C0}"/>
              </a:ext>
            </a:extLst>
          </p:cNvPr>
          <p:cNvSpPr>
            <a:spLocks noGrp="1"/>
          </p:cNvSpPr>
          <p:nvPr>
            <p:ph idx="1"/>
          </p:nvPr>
        </p:nvSpPr>
        <p:spPr>
          <a:xfrm>
            <a:off x="241353" y="1240636"/>
            <a:ext cx="4648264" cy="5501250"/>
          </a:xfrm>
        </p:spPr>
        <p:txBody>
          <a:bodyPr>
            <a:normAutofit fontScale="85000" lnSpcReduction="20000"/>
          </a:bodyPr>
          <a:lstStyle/>
          <a:p>
            <a:pPr>
              <a:lnSpc>
                <a:spcPct val="120000"/>
              </a:lnSpc>
              <a:spcBef>
                <a:spcPts val="600"/>
              </a:spcBef>
            </a:pPr>
            <a:r>
              <a:rPr lang="en-GB" sz="3600" dirty="0">
                <a:latin typeface="The Hand Extrablack" panose="03070A02030502020204" pitchFamily="66" charset="0"/>
              </a:rPr>
              <a:t>The number of key officeholders who needed to be replaced in order to affect a major shift in foreign policy was no more than half a dozen.</a:t>
            </a:r>
          </a:p>
          <a:p>
            <a:pPr>
              <a:lnSpc>
                <a:spcPct val="120000"/>
              </a:lnSpc>
              <a:spcBef>
                <a:spcPts val="600"/>
              </a:spcBef>
            </a:pPr>
            <a:r>
              <a:rPr lang="en-GB" sz="3600" dirty="0">
                <a:latin typeface="The Hand Extrablack" panose="03070A02030502020204" pitchFamily="66" charset="0"/>
              </a:rPr>
              <a:t>It took less than a year from the time he became Soviet leader for Gorbachev to change the entire top foreign policy making team.</a:t>
            </a:r>
          </a:p>
          <a:p>
            <a:pPr>
              <a:lnSpc>
                <a:spcPct val="120000"/>
              </a:lnSpc>
              <a:spcBef>
                <a:spcPts val="600"/>
              </a:spcBef>
            </a:pPr>
            <a:r>
              <a:rPr lang="en-GB" sz="3600" dirty="0">
                <a:latin typeface="The Hand Extrablack" panose="03070A02030502020204" pitchFamily="66" charset="0"/>
              </a:rPr>
              <a:t>Gromyko, who had been foreign minister since 1957, was replaced with Eduard Shevardnadze in the summer of 1985.</a:t>
            </a:r>
          </a:p>
          <a:p>
            <a:endParaRPr lang="en-GB" sz="1700" dirty="0">
              <a:latin typeface="The Hand Extrablack" panose="03070A02030502020204" pitchFamily="66" charset="0"/>
            </a:endParaRPr>
          </a:p>
        </p:txBody>
      </p:sp>
      <p:pic>
        <p:nvPicPr>
          <p:cNvPr id="7170" name="Picture 2" descr="Eduard Shevardnadze - Wikiquote">
            <a:extLst>
              <a:ext uri="{FF2B5EF4-FFF2-40B4-BE49-F238E27FC236}">
                <a16:creationId xmlns:a16="http://schemas.microsoft.com/office/drawing/2014/main" id="{E99ED409-004A-4C33-9143-FB87D14F68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28" r="26916"/>
          <a:stretch/>
        </p:blipFill>
        <p:spPr bwMode="auto">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29941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5AE46-10ED-4A6A-BE22-75FCCD1CA1E5}"/>
              </a:ext>
            </a:extLst>
          </p:cNvPr>
          <p:cNvSpPr>
            <a:spLocks noGrp="1"/>
          </p:cNvSpPr>
          <p:nvPr>
            <p:ph type="title"/>
          </p:nvPr>
        </p:nvSpPr>
        <p:spPr>
          <a:xfrm>
            <a:off x="186348" y="107953"/>
            <a:ext cx="4980737" cy="1330839"/>
          </a:xfrm>
        </p:spPr>
        <p:txBody>
          <a:bodyPr>
            <a:normAutofit/>
          </a:bodyPr>
          <a:lstStyle/>
          <a:p>
            <a:pPr algn="ctr"/>
            <a:r>
              <a:rPr lang="en-GB" sz="5400" dirty="0">
                <a:latin typeface="The Hand Extrablack" panose="03070A02030502020204" pitchFamily="66" charset="0"/>
              </a:rPr>
              <a:t>Military leadership</a:t>
            </a:r>
          </a:p>
        </p:txBody>
      </p:sp>
      <p:sp>
        <p:nvSpPr>
          <p:cNvPr id="3" name="Content Placeholder 2">
            <a:extLst>
              <a:ext uri="{FF2B5EF4-FFF2-40B4-BE49-F238E27FC236}">
                <a16:creationId xmlns:a16="http://schemas.microsoft.com/office/drawing/2014/main" id="{52B82974-E914-4108-99AF-5177977A59DE}"/>
              </a:ext>
            </a:extLst>
          </p:cNvPr>
          <p:cNvSpPr>
            <a:spLocks noGrp="1"/>
          </p:cNvSpPr>
          <p:nvPr>
            <p:ph idx="1"/>
          </p:nvPr>
        </p:nvSpPr>
        <p:spPr>
          <a:xfrm>
            <a:off x="202563" y="1438792"/>
            <a:ext cx="4562540" cy="5149432"/>
          </a:xfrm>
        </p:spPr>
        <p:txBody>
          <a:bodyPr>
            <a:normAutofit fontScale="85000" lnSpcReduction="20000"/>
          </a:bodyPr>
          <a:lstStyle/>
          <a:p>
            <a:pPr>
              <a:lnSpc>
                <a:spcPct val="120000"/>
              </a:lnSpc>
              <a:spcBef>
                <a:spcPts val="600"/>
              </a:spcBef>
            </a:pPr>
            <a:r>
              <a:rPr lang="en-GB" sz="4000" b="0" i="0" u="none" dirty="0">
                <a:effectLst/>
                <a:latin typeface="The Hand Extrablack" panose="03070A02030502020204" pitchFamily="66" charset="0"/>
              </a:rPr>
              <a:t>On 28</a:t>
            </a:r>
            <a:r>
              <a:rPr lang="en-GB" sz="4000" b="0" i="0" u="none" baseline="30000" dirty="0">
                <a:effectLst/>
                <a:latin typeface="The Hand Extrablack" panose="03070A02030502020204" pitchFamily="66" charset="0"/>
              </a:rPr>
              <a:t>th</a:t>
            </a:r>
            <a:r>
              <a:rPr lang="en-GB" sz="4000" b="0" i="0" u="none" dirty="0">
                <a:effectLst/>
                <a:latin typeface="The Hand Extrablack" panose="03070A02030502020204" pitchFamily="66" charset="0"/>
              </a:rPr>
              <a:t> May 1987, </a:t>
            </a:r>
            <a:r>
              <a:rPr lang="en-GB" sz="4000" u="none" dirty="0">
                <a:latin typeface="The Hand Extrablack" panose="03070A02030502020204" pitchFamily="66" charset="0"/>
              </a:rPr>
              <a:t>West German Mattias Rust landed in Red Square, having breached Soviet airspace.</a:t>
            </a:r>
          </a:p>
          <a:p>
            <a:pPr>
              <a:lnSpc>
                <a:spcPct val="120000"/>
              </a:lnSpc>
              <a:spcBef>
                <a:spcPts val="600"/>
              </a:spcBef>
            </a:pPr>
            <a:r>
              <a:rPr lang="en-GB" sz="4000" u="none" dirty="0">
                <a:latin typeface="The Hand Extrablack" panose="03070A02030502020204" pitchFamily="66" charset="0"/>
              </a:rPr>
              <a:t>Gorbachev used the opportunity to berate the military leadership and to dismiss, among others, Minister of Defence Sergei Sokolov.</a:t>
            </a:r>
          </a:p>
          <a:p>
            <a:pPr>
              <a:lnSpc>
                <a:spcPct val="120000"/>
              </a:lnSpc>
              <a:spcBef>
                <a:spcPts val="600"/>
              </a:spcBef>
            </a:pPr>
            <a:r>
              <a:rPr lang="en-GB" sz="4000" u="none" dirty="0">
                <a:latin typeface="The Hand Extrablack" panose="03070A02030502020204" pitchFamily="66" charset="0"/>
              </a:rPr>
              <a:t>He appointed in his place general </a:t>
            </a:r>
            <a:r>
              <a:rPr lang="en-GB" sz="4000" u="none" dirty="0" err="1">
                <a:latin typeface="The Hand Extrablack" panose="03070A02030502020204" pitchFamily="66" charset="0"/>
              </a:rPr>
              <a:t>Dimitrii</a:t>
            </a:r>
            <a:r>
              <a:rPr lang="en-GB" sz="4000" u="none" dirty="0">
                <a:latin typeface="The Hand Extrablack" panose="03070A02030502020204" pitchFamily="66" charset="0"/>
              </a:rPr>
              <a:t> </a:t>
            </a:r>
            <a:r>
              <a:rPr lang="en-GB" sz="4000" u="none" dirty="0" err="1">
                <a:latin typeface="The Hand Extrablack" panose="03070A02030502020204" pitchFamily="66" charset="0"/>
              </a:rPr>
              <a:t>Iazov</a:t>
            </a:r>
            <a:r>
              <a:rPr lang="en-GB" sz="4000" dirty="0">
                <a:latin typeface="The Hand Extrablack" panose="03070A02030502020204" pitchFamily="66" charset="0"/>
              </a:rPr>
              <a:t>.</a:t>
            </a:r>
          </a:p>
        </p:txBody>
      </p:sp>
      <p:pic>
        <p:nvPicPr>
          <p:cNvPr id="4" name="Picture 4" descr="Flight to Red Square ‹ HistoricWings.com :: A Magazine for Aviators, Pilots  and Adventurers">
            <a:extLst>
              <a:ext uri="{FF2B5EF4-FFF2-40B4-BE49-F238E27FC236}">
                <a16:creationId xmlns:a16="http://schemas.microsoft.com/office/drawing/2014/main" id="{3FAE6F72-0E70-465B-A6D9-685E40562F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62" r="12581"/>
          <a:stretch/>
        </p:blipFill>
        <p:spPr bwMode="auto">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84075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492464BA-B317-4055-815F-1155DC0D21B0}"/>
              </a:ext>
            </a:extLst>
          </p:cNvPr>
          <p:cNvSpPr>
            <a:spLocks noGrp="1"/>
          </p:cNvSpPr>
          <p:nvPr>
            <p:ph type="title"/>
          </p:nvPr>
        </p:nvSpPr>
        <p:spPr>
          <a:xfrm>
            <a:off x="1137036" y="548640"/>
            <a:ext cx="9916632" cy="1188720"/>
          </a:xfrm>
        </p:spPr>
        <p:txBody>
          <a:bodyPr>
            <a:normAutofit/>
          </a:bodyPr>
          <a:lstStyle/>
          <a:p>
            <a:r>
              <a:rPr lang="en-GB" sz="5400" dirty="0">
                <a:solidFill>
                  <a:schemeClr val="tx1">
                    <a:lumMod val="85000"/>
                    <a:lumOff val="15000"/>
                  </a:schemeClr>
                </a:solidFill>
                <a:latin typeface="The Hand Extrablack" panose="03070A02030502020204" pitchFamily="66" charset="0"/>
              </a:rPr>
              <a:t>Glasnost</a:t>
            </a:r>
          </a:p>
        </p:txBody>
      </p:sp>
      <p:sp>
        <p:nvSpPr>
          <p:cNvPr id="3" name="Content Placeholder 2">
            <a:extLst>
              <a:ext uri="{FF2B5EF4-FFF2-40B4-BE49-F238E27FC236}">
                <a16:creationId xmlns:a16="http://schemas.microsoft.com/office/drawing/2014/main" id="{59DEF1BD-5257-4369-BE49-AF4A7D3E1CC5}"/>
              </a:ext>
            </a:extLst>
          </p:cNvPr>
          <p:cNvSpPr>
            <a:spLocks noGrp="1"/>
          </p:cNvSpPr>
          <p:nvPr>
            <p:ph idx="1"/>
          </p:nvPr>
        </p:nvSpPr>
        <p:spPr>
          <a:xfrm>
            <a:off x="201614" y="2200058"/>
            <a:ext cx="11658425" cy="4445185"/>
          </a:xfrm>
        </p:spPr>
        <p:txBody>
          <a:bodyPr anchor="ctr">
            <a:normAutofit/>
          </a:bodyPr>
          <a:lstStyle/>
          <a:p>
            <a:pPr>
              <a:lnSpc>
                <a:spcPct val="100000"/>
              </a:lnSpc>
              <a:spcBef>
                <a:spcPts val="600"/>
              </a:spcBef>
            </a:pPr>
            <a:r>
              <a:rPr lang="en-GB" sz="4000" dirty="0">
                <a:solidFill>
                  <a:schemeClr val="tx1">
                    <a:lumMod val="85000"/>
                    <a:lumOff val="15000"/>
                  </a:schemeClr>
                </a:solidFill>
                <a:latin typeface="The Hand Extrablack" panose="03070A02030502020204" pitchFamily="66" charset="0"/>
                <a:ea typeface="Calibri" panose="020F0502020204030204" pitchFamily="34" charset="0"/>
                <a:cs typeface="Arial" panose="020B0604020202020204" pitchFamily="34" charset="0"/>
              </a:rPr>
              <a:t>A</a:t>
            </a:r>
            <a:r>
              <a:rPr lang="en-GB" sz="4000" dirty="0">
                <a:solidFill>
                  <a:schemeClr val="tx1">
                    <a:lumMod val="85000"/>
                    <a:lumOff val="15000"/>
                  </a:schemeClr>
                </a:solidFill>
                <a:effectLst/>
                <a:latin typeface="The Hand Extrablack" panose="03070A02030502020204" pitchFamily="66" charset="0"/>
                <a:ea typeface="Calibri" panose="020F0502020204030204" pitchFamily="34" charset="0"/>
                <a:cs typeface="Arial" panose="020B0604020202020204" pitchFamily="34" charset="0"/>
              </a:rPr>
              <a:t>ccording to Gorbachev, “without glasnost there would have been no perestroika.”</a:t>
            </a:r>
          </a:p>
          <a:p>
            <a:pPr>
              <a:lnSpc>
                <a:spcPct val="100000"/>
              </a:lnSpc>
              <a:spcBef>
                <a:spcPts val="600"/>
              </a:spcBef>
            </a:pPr>
            <a:r>
              <a:rPr lang="en-GB" sz="4000" dirty="0">
                <a:solidFill>
                  <a:schemeClr val="tx1">
                    <a:lumMod val="85000"/>
                    <a:lumOff val="15000"/>
                  </a:schemeClr>
                </a:solidFill>
                <a:effectLst/>
                <a:latin typeface="The Hand Extrablack" panose="03070A02030502020204" pitchFamily="66" charset="0"/>
                <a:ea typeface="Calibri" panose="020F0502020204030204" pitchFamily="34" charset="0"/>
                <a:cs typeface="Arial" panose="020B0604020202020204" pitchFamily="34" charset="0"/>
              </a:rPr>
              <a:t>Glasnost was the first of Gorbachev’s political reforms, and signified ‘openness’ and ‘publicity.’</a:t>
            </a:r>
          </a:p>
          <a:p>
            <a:pPr>
              <a:lnSpc>
                <a:spcPct val="100000"/>
              </a:lnSpc>
              <a:spcBef>
                <a:spcPts val="600"/>
              </a:spcBef>
            </a:pPr>
            <a:r>
              <a:rPr lang="en-GB" sz="4000" dirty="0">
                <a:solidFill>
                  <a:schemeClr val="tx1">
                    <a:lumMod val="85000"/>
                    <a:lumOff val="15000"/>
                  </a:schemeClr>
                </a:solidFill>
                <a:latin typeface="The Hand Extrablack" panose="03070A02030502020204" pitchFamily="66" charset="0"/>
              </a:rPr>
              <a:t>He argued it “</a:t>
            </a:r>
            <a:r>
              <a:rPr lang="en-GB" sz="4000" dirty="0">
                <a:solidFill>
                  <a:schemeClr val="tx1">
                    <a:lumMod val="85000"/>
                    <a:lumOff val="15000"/>
                  </a:schemeClr>
                </a:solidFill>
                <a:effectLst/>
                <a:latin typeface="The Hand Extrablack" panose="03070A02030502020204" pitchFamily="66" charset="0"/>
                <a:ea typeface="Calibri" panose="020F0502020204030204" pitchFamily="34" charset="0"/>
                <a:cs typeface="Arial" panose="020B0604020202020204" pitchFamily="34" charset="0"/>
              </a:rPr>
              <a:t>“awakened people from their social slumber, helped them overcome indifference and passivity and become aware of the stake they had in change and of its important implications for their lives.”</a:t>
            </a:r>
            <a:endParaRPr lang="en-GB" sz="4000" dirty="0">
              <a:solidFill>
                <a:schemeClr val="tx1">
                  <a:lumMod val="85000"/>
                  <a:lumOff val="15000"/>
                </a:schemeClr>
              </a:solidFill>
              <a:latin typeface="The Hand Extrablack" panose="03070A02030502020204" pitchFamily="66" charset="0"/>
            </a:endParaRPr>
          </a:p>
        </p:txBody>
      </p:sp>
    </p:spTree>
    <p:extLst>
      <p:ext uri="{BB962C8B-B14F-4D97-AF65-F5344CB8AC3E}">
        <p14:creationId xmlns:p14="http://schemas.microsoft.com/office/powerpoint/2010/main" val="189855678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pic>
        <p:nvPicPr>
          <p:cNvPr id="1028" name="Picture 4" descr="Chernobyl: Disaster, Response &amp; Fallout - HISTORY">
            <a:extLst>
              <a:ext uri="{FF2B5EF4-FFF2-40B4-BE49-F238E27FC236}">
                <a16:creationId xmlns:a16="http://schemas.microsoft.com/office/drawing/2014/main" id="{F9BB3EF8-81DC-4A83-9EA2-B43879EFC6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41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25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he Hand Extrablack" panose="03070A02030502020204" pitchFamily="66" charset="0"/>
            </a:endParaRPr>
          </a:p>
        </p:txBody>
      </p:sp>
      <p:sp>
        <p:nvSpPr>
          <p:cNvPr id="75" name="Freeform: Shape 74">
            <a:extLst>
              <a:ext uri="{FF2B5EF4-FFF2-40B4-BE49-F238E27FC236}">
                <a16:creationId xmlns:a16="http://schemas.microsoft.com/office/drawing/2014/main" id="{DD0D366F-455D-4298-97E9-89785ADAE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25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he Hand Extrablack" panose="03070A02030502020204" pitchFamily="66" charset="0"/>
            </a:endParaRPr>
          </a:p>
        </p:txBody>
      </p:sp>
      <p:sp>
        <p:nvSpPr>
          <p:cNvPr id="3" name="Content Placeholder 2">
            <a:extLst>
              <a:ext uri="{FF2B5EF4-FFF2-40B4-BE49-F238E27FC236}">
                <a16:creationId xmlns:a16="http://schemas.microsoft.com/office/drawing/2014/main" id="{E5B2E20E-B0B7-4417-BB56-EBFBF876CE55}"/>
              </a:ext>
            </a:extLst>
          </p:cNvPr>
          <p:cNvSpPr>
            <a:spLocks noGrp="1"/>
          </p:cNvSpPr>
          <p:nvPr>
            <p:ph idx="1"/>
          </p:nvPr>
        </p:nvSpPr>
        <p:spPr>
          <a:xfrm>
            <a:off x="6346285" y="1752530"/>
            <a:ext cx="5112290" cy="3991045"/>
          </a:xfrm>
        </p:spPr>
        <p:txBody>
          <a:bodyPr anchor="ctr">
            <a:normAutofit fontScale="85000" lnSpcReduction="20000"/>
          </a:bodyPr>
          <a:lstStyle/>
          <a:p>
            <a:pPr>
              <a:lnSpc>
                <a:spcPct val="120000"/>
              </a:lnSpc>
              <a:spcBef>
                <a:spcPts val="600"/>
              </a:spcBef>
            </a:pPr>
            <a:r>
              <a:rPr lang="en-GB" sz="3200" dirty="0">
                <a:effectLst/>
                <a:latin typeface="The Hand Extrablack" panose="03070A02030502020204" pitchFamily="66" charset="0"/>
                <a:ea typeface="Calibri" panose="020F0502020204030204" pitchFamily="34" charset="0"/>
                <a:cs typeface="Arial" panose="020B0604020202020204" pitchFamily="34" charset="0"/>
              </a:rPr>
              <a:t>On 26 April 1986, a nuclear reactor exploded at the Chernobyl nuclear plant in Ukraine.</a:t>
            </a:r>
          </a:p>
          <a:p>
            <a:pPr>
              <a:lnSpc>
                <a:spcPct val="120000"/>
              </a:lnSpc>
              <a:spcBef>
                <a:spcPts val="600"/>
              </a:spcBef>
            </a:pPr>
            <a:r>
              <a:rPr lang="en-GB" sz="3200" dirty="0">
                <a:latin typeface="The Hand Extrablack" panose="03070A02030502020204" pitchFamily="66" charset="0"/>
              </a:rPr>
              <a:t>The accident was graphic evidence, not only of how obsolete the Soviet technology was, but also of the failure of the old Communist system. </a:t>
            </a:r>
          </a:p>
          <a:p>
            <a:pPr>
              <a:lnSpc>
                <a:spcPct val="120000"/>
              </a:lnSpc>
              <a:spcBef>
                <a:spcPts val="600"/>
              </a:spcBef>
            </a:pPr>
            <a:r>
              <a:rPr lang="en-GB" sz="3200" dirty="0">
                <a:latin typeface="The Hand Extrablack" panose="03070A02030502020204" pitchFamily="66" charset="0"/>
              </a:rPr>
              <a:t>The staff did not at first report it to the government and then, even after it was admitted, the extent of the accident was not fully reported by the media or the government. </a:t>
            </a:r>
            <a:endParaRPr lang="en-GB" sz="1700" dirty="0">
              <a:effectLst/>
              <a:latin typeface="The Hand Extrablack" panose="03070A02030502020204" pitchFamily="66"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29EF680-3AB5-4BD4-9276-E19BA8CA6BA5}"/>
              </a:ext>
            </a:extLst>
          </p:cNvPr>
          <p:cNvSpPr>
            <a:spLocks noGrp="1"/>
          </p:cNvSpPr>
          <p:nvPr>
            <p:ph type="title"/>
          </p:nvPr>
        </p:nvSpPr>
        <p:spPr>
          <a:xfrm>
            <a:off x="6473678" y="661228"/>
            <a:ext cx="4775162" cy="1133635"/>
          </a:xfrm>
        </p:spPr>
        <p:txBody>
          <a:bodyPr>
            <a:normAutofit/>
          </a:bodyPr>
          <a:lstStyle/>
          <a:p>
            <a:pPr algn="ctr"/>
            <a:r>
              <a:rPr lang="en-GB" sz="5400" dirty="0">
                <a:latin typeface="The Hand Extrablack" panose="03070A02030502020204" pitchFamily="66" charset="0"/>
              </a:rPr>
              <a:t>Chernobyl</a:t>
            </a:r>
          </a:p>
        </p:txBody>
      </p:sp>
      <p:sp>
        <p:nvSpPr>
          <p:cNvPr id="77"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6434"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Tree>
    <p:extLst>
      <p:ext uri="{BB962C8B-B14F-4D97-AF65-F5344CB8AC3E}">
        <p14:creationId xmlns:p14="http://schemas.microsoft.com/office/powerpoint/2010/main" val="392700356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B204-1824-46B1-9679-8205577D56E8}"/>
              </a:ext>
            </a:extLst>
          </p:cNvPr>
          <p:cNvSpPr>
            <a:spLocks noGrp="1"/>
          </p:cNvSpPr>
          <p:nvPr>
            <p:ph type="title"/>
          </p:nvPr>
        </p:nvSpPr>
        <p:spPr>
          <a:xfrm>
            <a:off x="195264" y="3867149"/>
            <a:ext cx="2090736" cy="2714626"/>
          </a:xfrm>
        </p:spPr>
        <p:txBody>
          <a:bodyPr anchor="ctr">
            <a:normAutofit/>
          </a:bodyPr>
          <a:lstStyle/>
          <a:p>
            <a:r>
              <a:rPr lang="en-GB" sz="5400" dirty="0">
                <a:latin typeface="The Hand Extrablack" panose="03070A02030502020204" pitchFamily="66" charset="0"/>
              </a:rPr>
              <a:t>Perestroika</a:t>
            </a:r>
          </a:p>
        </p:txBody>
      </p:sp>
      <p:pic>
        <p:nvPicPr>
          <p:cNvPr id="2050" name="Picture 2" descr="perestroika | Definition, Significance, &amp; Facts | Britannica">
            <a:extLst>
              <a:ext uri="{FF2B5EF4-FFF2-40B4-BE49-F238E27FC236}">
                <a16:creationId xmlns:a16="http://schemas.microsoft.com/office/drawing/2014/main" id="{4A93A13C-2BAE-44C7-9878-F191C8BA56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786" b="1843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56E27B4-6E5A-4527-BF7B-CB6BD495B5D0}"/>
              </a:ext>
            </a:extLst>
          </p:cNvPr>
          <p:cNvSpPr>
            <a:spLocks noGrp="1"/>
          </p:cNvSpPr>
          <p:nvPr>
            <p:ph idx="1"/>
          </p:nvPr>
        </p:nvSpPr>
        <p:spPr>
          <a:xfrm>
            <a:off x="2442807" y="3619500"/>
            <a:ext cx="9553929" cy="3067050"/>
          </a:xfrm>
        </p:spPr>
        <p:txBody>
          <a:bodyPr anchor="ctr">
            <a:normAutofit fontScale="92500"/>
          </a:bodyPr>
          <a:lstStyle/>
          <a:p>
            <a:pPr>
              <a:lnSpc>
                <a:spcPct val="100000"/>
              </a:lnSpc>
              <a:spcBef>
                <a:spcPts val="600"/>
              </a:spcBef>
            </a:pPr>
            <a:r>
              <a:rPr lang="en-GB" sz="3200" dirty="0">
                <a:latin typeface="The Hand Extrablack" panose="03070A02030502020204" pitchFamily="66" charset="0"/>
              </a:rPr>
              <a:t>The Soviet Union had experienced a long term decline in the rate of economic growth from the 1950s to the early 1980s.</a:t>
            </a:r>
          </a:p>
          <a:p>
            <a:pPr>
              <a:lnSpc>
                <a:spcPct val="100000"/>
              </a:lnSpc>
              <a:spcBef>
                <a:spcPts val="600"/>
              </a:spcBef>
            </a:pPr>
            <a:r>
              <a:rPr lang="en-GB" sz="3200" dirty="0">
                <a:effectLst/>
                <a:latin typeface="The Hand Extrablack" panose="03070A02030502020204" pitchFamily="66" charset="0"/>
                <a:ea typeface="Calibri" panose="020F0502020204030204" pitchFamily="34" charset="0"/>
                <a:cs typeface="Arial" panose="020B0604020202020204" pitchFamily="34" charset="0"/>
              </a:rPr>
              <a:t>“Perestroika was designed to cure the economic inertia, overhaul the bureaucracy, the Communist Party, and even the military, and so make the country more competitive.” (</a:t>
            </a:r>
            <a:r>
              <a:rPr lang="en-GB" sz="3200" dirty="0" err="1">
                <a:latin typeface="The Hand Extrablack" panose="03070A02030502020204" pitchFamily="66" charset="0"/>
                <a:ea typeface="Calibri" panose="020F0502020204030204" pitchFamily="34" charset="0"/>
                <a:cs typeface="Arial" panose="020B0604020202020204" pitchFamily="34" charset="0"/>
              </a:rPr>
              <a:t>Grogin</a:t>
            </a:r>
            <a:r>
              <a:rPr lang="en-GB" sz="3200" dirty="0">
                <a:latin typeface="The Hand Extrablack" panose="03070A02030502020204" pitchFamily="66" charset="0"/>
                <a:ea typeface="Calibri" panose="020F0502020204030204" pitchFamily="34" charset="0"/>
                <a:cs typeface="Arial" panose="020B0604020202020204" pitchFamily="34" charset="0"/>
              </a:rPr>
              <a:t>, 2001 p.324)</a:t>
            </a:r>
          </a:p>
          <a:p>
            <a:pPr>
              <a:lnSpc>
                <a:spcPct val="100000"/>
              </a:lnSpc>
              <a:spcBef>
                <a:spcPts val="600"/>
              </a:spcBef>
            </a:pPr>
            <a:r>
              <a:rPr lang="en-GB" sz="3200" dirty="0">
                <a:effectLst/>
                <a:latin typeface="The Hand Extrablack" panose="03070A02030502020204" pitchFamily="66" charset="0"/>
                <a:ea typeface="Calibri" panose="020F0502020204030204" pitchFamily="34" charset="0"/>
                <a:cs typeface="Arial" panose="020B0604020202020204" pitchFamily="34" charset="0"/>
              </a:rPr>
              <a:t>“Perestroika is an urgent necessity arising from the profound processes of development in our socialist society. This society is ripe for change. It has long been yearning for it.” (Gorbachev)</a:t>
            </a:r>
          </a:p>
        </p:txBody>
      </p:sp>
    </p:spTree>
    <p:extLst>
      <p:ext uri="{BB962C8B-B14F-4D97-AF65-F5344CB8AC3E}">
        <p14:creationId xmlns:p14="http://schemas.microsoft.com/office/powerpoint/2010/main" val="116068000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1551</Words>
  <Application>Microsoft Office PowerPoint</Application>
  <PresentationFormat>Widescreen</PresentationFormat>
  <Paragraphs>145</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The Hand Extrablack</vt:lpstr>
      <vt:lpstr>Office Theme</vt:lpstr>
      <vt:lpstr>The Gorbachev Revolution</vt:lpstr>
      <vt:lpstr>PowerPoint Presentation</vt:lpstr>
      <vt:lpstr>‘New Thinking’</vt:lpstr>
      <vt:lpstr>‘New Thinking’</vt:lpstr>
      <vt:lpstr>Foreign policy</vt:lpstr>
      <vt:lpstr>Military leadership</vt:lpstr>
      <vt:lpstr>Glasnost</vt:lpstr>
      <vt:lpstr>Chernobyl</vt:lpstr>
      <vt:lpstr>Perestroika</vt:lpstr>
      <vt:lpstr>Perestroika</vt:lpstr>
      <vt:lpstr>Hesitation</vt:lpstr>
      <vt:lpstr>Thatcher</vt:lpstr>
      <vt:lpstr>Soviet withdrawal from Afghanistan</vt:lpstr>
      <vt:lpstr>Redefining relations in the Soviet bloc</vt:lpstr>
      <vt:lpstr>US-Soviet summits</vt:lpstr>
      <vt:lpstr>‘The Forum for a Nuclear Free World and the Survival of Humankind’</vt:lpstr>
      <vt:lpstr>PowerPoint Presentation</vt:lpstr>
      <vt:lpstr>George H.W. Bush</vt:lpstr>
      <vt:lpstr>PowerPoint Presentation</vt:lpstr>
      <vt:lpstr>The Malta Summit</vt:lpstr>
      <vt:lpstr>Gorbachev ousted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Gorbachev Revolution</dc:title>
  <dc:creator>Anastasia Galvin</dc:creator>
  <cp:lastModifiedBy>Anastasia Galvin</cp:lastModifiedBy>
  <cp:revision>8</cp:revision>
  <dcterms:created xsi:type="dcterms:W3CDTF">2021-03-27T15:50:50Z</dcterms:created>
  <dcterms:modified xsi:type="dcterms:W3CDTF">2021-03-30T18:36:28Z</dcterms:modified>
</cp:coreProperties>
</file>