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84" r:id="rId2"/>
    <p:sldId id="436" r:id="rId3"/>
    <p:sldId id="432" r:id="rId4"/>
    <p:sldId id="433" r:id="rId5"/>
    <p:sldId id="434" r:id="rId6"/>
    <p:sldId id="435" r:id="rId7"/>
    <p:sldId id="438" r:id="rId8"/>
    <p:sldId id="439" r:id="rId9"/>
    <p:sldId id="440" r:id="rId10"/>
    <p:sldId id="441" r:id="rId11"/>
    <p:sldId id="307" r:id="rId12"/>
    <p:sldId id="308" r:id="rId13"/>
    <p:sldId id="437" r:id="rId14"/>
    <p:sldId id="443" r:id="rId15"/>
    <p:sldId id="309" r:id="rId16"/>
    <p:sldId id="310" r:id="rId17"/>
    <p:sldId id="314" r:id="rId18"/>
    <p:sldId id="444" r:id="rId19"/>
    <p:sldId id="445" r:id="rId20"/>
    <p:sldId id="44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CCD7F-4073-4D48-9ED7-1311D6836DB1}" v="2347" dt="2019-01-03T22:02:14.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Rackham" userId="S::lrackham@kes.net::f22a3179-16a8-4142-b534-d1caf514f992" providerId="AD" clId="Web-{C495BE50-23CC-CE6F-3328-45283B3A1644}"/>
    <pc:docChg chg="modSld">
      <pc:chgData name="Laurence Rackham" userId="S::lrackham@kes.net::f22a3179-16a8-4142-b534-d1caf514f992" providerId="AD" clId="Web-{C495BE50-23CC-CE6F-3328-45283B3A1644}" dt="2019-01-15T09:25:35.493" v="0" actId="1076"/>
      <pc:docMkLst>
        <pc:docMk/>
      </pc:docMkLst>
      <pc:sldChg chg="modSp">
        <pc:chgData name="Laurence Rackham" userId="S::lrackham@kes.net::f22a3179-16a8-4142-b534-d1caf514f992" providerId="AD" clId="Web-{C495BE50-23CC-CE6F-3328-45283B3A1644}" dt="2019-01-15T09:25:35.493" v="0" actId="1076"/>
        <pc:sldMkLst>
          <pc:docMk/>
          <pc:sldMk cId="228014259" sldId="442"/>
        </pc:sldMkLst>
        <pc:spChg chg="mod">
          <ac:chgData name="Laurence Rackham" userId="S::lrackham@kes.net::f22a3179-16a8-4142-b534-d1caf514f992" providerId="AD" clId="Web-{C495BE50-23CC-CE6F-3328-45283B3A1644}" dt="2019-01-15T09:25:35.493" v="0" actId="1076"/>
          <ac:spMkLst>
            <pc:docMk/>
            <pc:sldMk cId="228014259" sldId="442"/>
            <ac:spMk id="23" creationId="{53249161-7BDC-4DF5-A6DE-E1F9432EDC5E}"/>
          </ac:spMkLst>
        </pc:spChg>
      </pc:sldChg>
    </pc:docChg>
  </pc:docChgLst>
  <pc:docChgLst>
    <pc:chgData name="Laurence Rackham" userId="f22a3179-16a8-4142-b534-d1caf514f992" providerId="ADAL" clId="{AF0CCD7F-4073-4D48-9ED7-1311D6836DB1}"/>
    <pc:docChg chg="undo custSel addSld delSld modSld sldOrd delMainMaster">
      <pc:chgData name="Laurence Rackham" userId="f22a3179-16a8-4142-b534-d1caf514f992" providerId="ADAL" clId="{AF0CCD7F-4073-4D48-9ED7-1311D6836DB1}" dt="2019-01-03T22:09:35.276" v="10199" actId="14100"/>
      <pc:docMkLst>
        <pc:docMk/>
      </pc:docMkLst>
      <pc:sldChg chg="del">
        <pc:chgData name="Laurence Rackham" userId="f22a3179-16a8-4142-b534-d1caf514f992" providerId="ADAL" clId="{AF0CCD7F-4073-4D48-9ED7-1311D6836DB1}" dt="2019-01-03T14:01:20.028" v="0" actId="2696"/>
        <pc:sldMkLst>
          <pc:docMk/>
          <pc:sldMk cId="2192399265" sldId="256"/>
        </pc:sldMkLst>
      </pc:sldChg>
      <pc:sldChg chg="addSp modSp modAnim">
        <pc:chgData name="Laurence Rackham" userId="f22a3179-16a8-4142-b534-d1caf514f992" providerId="ADAL" clId="{AF0CCD7F-4073-4D48-9ED7-1311D6836DB1}" dt="2019-01-03T22:09:35.276" v="10199" actId="14100"/>
        <pc:sldMkLst>
          <pc:docMk/>
          <pc:sldMk cId="3703903202" sldId="308"/>
        </pc:sldMkLst>
        <pc:spChg chg="add mod">
          <ac:chgData name="Laurence Rackham" userId="f22a3179-16a8-4142-b534-d1caf514f992" providerId="ADAL" clId="{AF0CCD7F-4073-4D48-9ED7-1311D6836DB1}" dt="2019-01-03T22:00:41.166" v="10095" actId="1076"/>
          <ac:spMkLst>
            <pc:docMk/>
            <pc:sldMk cId="3703903202" sldId="308"/>
            <ac:spMk id="2" creationId="{AB820465-989F-4204-BA72-5F5773CED510}"/>
          </ac:spMkLst>
        </pc:spChg>
        <pc:spChg chg="add mod">
          <ac:chgData name="Laurence Rackham" userId="f22a3179-16a8-4142-b534-d1caf514f992" providerId="ADAL" clId="{AF0CCD7F-4073-4D48-9ED7-1311D6836DB1}" dt="2019-01-03T22:09:35.276" v="10199" actId="14100"/>
          <ac:spMkLst>
            <pc:docMk/>
            <pc:sldMk cId="3703903202" sldId="308"/>
            <ac:spMk id="3" creationId="{79F02741-BD72-4D31-BBEA-79B4E9A48B6F}"/>
          </ac:spMkLst>
        </pc:spChg>
        <pc:spChg chg="mod">
          <ac:chgData name="Laurence Rackham" userId="f22a3179-16a8-4142-b534-d1caf514f992" providerId="ADAL" clId="{AF0CCD7F-4073-4D48-9ED7-1311D6836DB1}" dt="2019-01-03T22:00:41.166" v="10095" actId="1076"/>
          <ac:spMkLst>
            <pc:docMk/>
            <pc:sldMk cId="3703903202" sldId="308"/>
            <ac:spMk id="62" creationId="{00000000-0000-0000-0000-000000000000}"/>
          </ac:spMkLst>
        </pc:spChg>
      </pc:sldChg>
      <pc:sldChg chg="modSp">
        <pc:chgData name="Laurence Rackham" userId="f22a3179-16a8-4142-b534-d1caf514f992" providerId="ADAL" clId="{AF0CCD7F-4073-4D48-9ED7-1311D6836DB1}" dt="2019-01-03T21:26:09.048" v="8967" actId="404"/>
        <pc:sldMkLst>
          <pc:docMk/>
          <pc:sldMk cId="1185811174" sldId="314"/>
        </pc:sldMkLst>
        <pc:spChg chg="mod">
          <ac:chgData name="Laurence Rackham" userId="f22a3179-16a8-4142-b534-d1caf514f992" providerId="ADAL" clId="{AF0CCD7F-4073-4D48-9ED7-1311D6836DB1}" dt="2019-01-03T21:26:09.048" v="8967" actId="404"/>
          <ac:spMkLst>
            <pc:docMk/>
            <pc:sldMk cId="1185811174" sldId="314"/>
            <ac:spMk id="32" creationId="{00000000-0000-0000-0000-000000000000}"/>
          </ac:spMkLst>
        </pc:spChg>
        <pc:spChg chg="mod">
          <ac:chgData name="Laurence Rackham" userId="f22a3179-16a8-4142-b534-d1caf514f992" providerId="ADAL" clId="{AF0CCD7F-4073-4D48-9ED7-1311D6836DB1}" dt="2019-01-03T21:26:09.048" v="8967" actId="404"/>
          <ac:spMkLst>
            <pc:docMk/>
            <pc:sldMk cId="1185811174" sldId="314"/>
            <ac:spMk id="33" creationId="{00000000-0000-0000-0000-000000000000}"/>
          </ac:spMkLst>
        </pc:spChg>
        <pc:spChg chg="mod">
          <ac:chgData name="Laurence Rackham" userId="f22a3179-16a8-4142-b534-d1caf514f992" providerId="ADAL" clId="{AF0CCD7F-4073-4D48-9ED7-1311D6836DB1}" dt="2019-01-03T21:26:09.048" v="8967" actId="404"/>
          <ac:spMkLst>
            <pc:docMk/>
            <pc:sldMk cId="1185811174" sldId="314"/>
            <ac:spMk id="34" creationId="{00000000-0000-0000-0000-000000000000}"/>
          </ac:spMkLst>
        </pc:spChg>
        <pc:spChg chg="mod">
          <ac:chgData name="Laurence Rackham" userId="f22a3179-16a8-4142-b534-d1caf514f992" providerId="ADAL" clId="{AF0CCD7F-4073-4D48-9ED7-1311D6836DB1}" dt="2019-01-03T21:26:09.048" v="8967" actId="404"/>
          <ac:spMkLst>
            <pc:docMk/>
            <pc:sldMk cId="1185811174" sldId="314"/>
            <ac:spMk id="35" creationId="{00000000-0000-0000-0000-000000000000}"/>
          </ac:spMkLst>
        </pc:spChg>
        <pc:spChg chg="mod">
          <ac:chgData name="Laurence Rackham" userId="f22a3179-16a8-4142-b534-d1caf514f992" providerId="ADAL" clId="{AF0CCD7F-4073-4D48-9ED7-1311D6836DB1}" dt="2019-01-03T21:26:09.048" v="8967" actId="404"/>
          <ac:spMkLst>
            <pc:docMk/>
            <pc:sldMk cId="1185811174" sldId="314"/>
            <ac:spMk id="36" creationId="{00000000-0000-0000-0000-000000000000}"/>
          </ac:spMkLst>
        </pc:spChg>
        <pc:spChg chg="mod">
          <ac:chgData name="Laurence Rackham" userId="f22a3179-16a8-4142-b534-d1caf514f992" providerId="ADAL" clId="{AF0CCD7F-4073-4D48-9ED7-1311D6836DB1}" dt="2019-01-03T21:26:09.048" v="8967" actId="404"/>
          <ac:spMkLst>
            <pc:docMk/>
            <pc:sldMk cId="1185811174" sldId="314"/>
            <ac:spMk id="37" creationId="{00000000-0000-0000-0000-000000000000}"/>
          </ac:spMkLst>
        </pc:spChg>
        <pc:spChg chg="mod">
          <ac:chgData name="Laurence Rackham" userId="f22a3179-16a8-4142-b534-d1caf514f992" providerId="ADAL" clId="{AF0CCD7F-4073-4D48-9ED7-1311D6836DB1}" dt="2019-01-03T21:26:09.048" v="8967" actId="404"/>
          <ac:spMkLst>
            <pc:docMk/>
            <pc:sldMk cId="1185811174" sldId="314"/>
            <ac:spMk id="38" creationId="{00000000-0000-0000-0000-000000000000}"/>
          </ac:spMkLst>
        </pc:spChg>
        <pc:spChg chg="mod">
          <ac:chgData name="Laurence Rackham" userId="f22a3179-16a8-4142-b534-d1caf514f992" providerId="ADAL" clId="{AF0CCD7F-4073-4D48-9ED7-1311D6836DB1}" dt="2019-01-03T21:26:09.048" v="8967" actId="404"/>
          <ac:spMkLst>
            <pc:docMk/>
            <pc:sldMk cId="1185811174" sldId="314"/>
            <ac:spMk id="39" creationId="{00000000-0000-0000-0000-000000000000}"/>
          </ac:spMkLst>
        </pc:spChg>
        <pc:spChg chg="mod">
          <ac:chgData name="Laurence Rackham" userId="f22a3179-16a8-4142-b534-d1caf514f992" providerId="ADAL" clId="{AF0CCD7F-4073-4D48-9ED7-1311D6836DB1}" dt="2019-01-03T21:26:09.048" v="8967" actId="404"/>
          <ac:spMkLst>
            <pc:docMk/>
            <pc:sldMk cId="1185811174" sldId="314"/>
            <ac:spMk id="45" creationId="{00000000-0000-0000-0000-000000000000}"/>
          </ac:spMkLst>
        </pc:spChg>
      </pc:sldChg>
      <pc:sldChg chg="addSp delSp modSp add del delAnim modAnim">
        <pc:chgData name="Laurence Rackham" userId="f22a3179-16a8-4142-b534-d1caf514f992" providerId="ADAL" clId="{AF0CCD7F-4073-4D48-9ED7-1311D6836DB1}" dt="2019-01-03T16:12:50.592" v="3340" actId="2696"/>
        <pc:sldMkLst>
          <pc:docMk/>
          <pc:sldMk cId="3127448297" sldId="315"/>
        </pc:sldMkLst>
        <pc:spChg chg="del">
          <ac:chgData name="Laurence Rackham" userId="f22a3179-16a8-4142-b534-d1caf514f992" providerId="ADAL" clId="{AF0CCD7F-4073-4D48-9ED7-1311D6836DB1}" dt="2019-01-03T14:02:42.123" v="14" actId="478"/>
          <ac:spMkLst>
            <pc:docMk/>
            <pc:sldMk cId="3127448297" sldId="315"/>
            <ac:spMk id="2"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4"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5" creationId="{00000000-0000-0000-0000-000000000000}"/>
          </ac:spMkLst>
        </pc:spChg>
        <pc:spChg chg="mod">
          <ac:chgData name="Laurence Rackham" userId="f22a3179-16a8-4142-b534-d1caf514f992" providerId="ADAL" clId="{AF0CCD7F-4073-4D48-9ED7-1311D6836DB1}" dt="2019-01-03T14:02:53.372" v="57" actId="20577"/>
          <ac:spMkLst>
            <pc:docMk/>
            <pc:sldMk cId="3127448297" sldId="315"/>
            <ac:spMk id="6"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11"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12"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13"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14"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15"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16"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18"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19" creationId="{00000000-0000-0000-0000-000000000000}"/>
          </ac:spMkLst>
        </pc:spChg>
        <pc:spChg chg="add mod">
          <ac:chgData name="Laurence Rackham" userId="f22a3179-16a8-4142-b534-d1caf514f992" providerId="ADAL" clId="{AF0CCD7F-4073-4D48-9ED7-1311D6836DB1}" dt="2019-01-03T14:10:57.914" v="305" actId="1076"/>
          <ac:spMkLst>
            <pc:docMk/>
            <pc:sldMk cId="3127448297" sldId="315"/>
            <ac:spMk id="21" creationId="{CDFEBBE7-F5DD-45CA-8295-A33C705B7A71}"/>
          </ac:spMkLst>
        </pc:spChg>
        <pc:spChg chg="del">
          <ac:chgData name="Laurence Rackham" userId="f22a3179-16a8-4142-b534-d1caf514f992" providerId="ADAL" clId="{AF0CCD7F-4073-4D48-9ED7-1311D6836DB1}" dt="2019-01-03T14:02:42.123" v="14" actId="478"/>
          <ac:spMkLst>
            <pc:docMk/>
            <pc:sldMk cId="3127448297" sldId="315"/>
            <ac:spMk id="22" creationId="{00000000-0000-0000-0000-000000000000}"/>
          </ac:spMkLst>
        </pc:spChg>
        <pc:spChg chg="add mod ord">
          <ac:chgData name="Laurence Rackham" userId="f22a3179-16a8-4142-b534-d1caf514f992" providerId="ADAL" clId="{AF0CCD7F-4073-4D48-9ED7-1311D6836DB1}" dt="2019-01-03T14:10:54.181" v="304" actId="167"/>
          <ac:spMkLst>
            <pc:docMk/>
            <pc:sldMk cId="3127448297" sldId="315"/>
            <ac:spMk id="23" creationId="{29E6DAC7-2403-4C82-AB6B-2E189D9C280A}"/>
          </ac:spMkLst>
        </pc:spChg>
        <pc:spChg chg="add mod">
          <ac:chgData name="Laurence Rackham" userId="f22a3179-16a8-4142-b534-d1caf514f992" providerId="ADAL" clId="{AF0CCD7F-4073-4D48-9ED7-1311D6836DB1}" dt="2019-01-03T14:12:53.558" v="462" actId="20577"/>
          <ac:spMkLst>
            <pc:docMk/>
            <pc:sldMk cId="3127448297" sldId="315"/>
            <ac:spMk id="25" creationId="{E6BBD358-6E2D-4226-BDF5-D25F5180A056}"/>
          </ac:spMkLst>
        </pc:spChg>
        <pc:spChg chg="add mod">
          <ac:chgData name="Laurence Rackham" userId="f22a3179-16a8-4142-b534-d1caf514f992" providerId="ADAL" clId="{AF0CCD7F-4073-4D48-9ED7-1311D6836DB1}" dt="2019-01-03T14:15:42.379" v="731" actId="14100"/>
          <ac:spMkLst>
            <pc:docMk/>
            <pc:sldMk cId="3127448297" sldId="315"/>
            <ac:spMk id="26" creationId="{40D062B5-39AE-4D75-8A3D-3146BDB06604}"/>
          </ac:spMkLst>
        </pc:spChg>
        <pc:spChg chg="del">
          <ac:chgData name="Laurence Rackham" userId="f22a3179-16a8-4142-b534-d1caf514f992" providerId="ADAL" clId="{AF0CCD7F-4073-4D48-9ED7-1311D6836DB1}" dt="2019-01-03T14:02:42.123" v="14" actId="478"/>
          <ac:spMkLst>
            <pc:docMk/>
            <pc:sldMk cId="3127448297" sldId="315"/>
            <ac:spMk id="28" creationId="{00000000-0000-0000-0000-000000000000}"/>
          </ac:spMkLst>
        </pc:spChg>
        <pc:spChg chg="add mod">
          <ac:chgData name="Laurence Rackham" userId="f22a3179-16a8-4142-b534-d1caf514f992" providerId="ADAL" clId="{AF0CCD7F-4073-4D48-9ED7-1311D6836DB1}" dt="2019-01-03T14:21:54.549" v="1138" actId="1036"/>
          <ac:spMkLst>
            <pc:docMk/>
            <pc:sldMk cId="3127448297" sldId="315"/>
            <ac:spMk id="29" creationId="{BF855ED8-8F0D-441F-A89A-83960C5B87CA}"/>
          </ac:spMkLst>
        </pc:spChg>
        <pc:spChg chg="add mod">
          <ac:chgData name="Laurence Rackham" userId="f22a3179-16a8-4142-b534-d1caf514f992" providerId="ADAL" clId="{AF0CCD7F-4073-4D48-9ED7-1311D6836DB1}" dt="2019-01-03T14:21:54.549" v="1138" actId="1036"/>
          <ac:spMkLst>
            <pc:docMk/>
            <pc:sldMk cId="3127448297" sldId="315"/>
            <ac:spMk id="31" creationId="{6A35B151-B512-4190-9BB5-B900EF314F55}"/>
          </ac:spMkLst>
        </pc:spChg>
        <pc:spChg chg="del">
          <ac:chgData name="Laurence Rackham" userId="f22a3179-16a8-4142-b534-d1caf514f992" providerId="ADAL" clId="{AF0CCD7F-4073-4D48-9ED7-1311D6836DB1}" dt="2019-01-03T14:02:42.123" v="14" actId="478"/>
          <ac:spMkLst>
            <pc:docMk/>
            <pc:sldMk cId="3127448297" sldId="315"/>
            <ac:spMk id="33"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35"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36"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37"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38"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39"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40"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41"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42"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43"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45"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46"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47"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48" creationId="{00000000-0000-0000-0000-000000000000}"/>
          </ac:spMkLst>
        </pc:spChg>
        <pc:spChg chg="del">
          <ac:chgData name="Laurence Rackham" userId="f22a3179-16a8-4142-b534-d1caf514f992" providerId="ADAL" clId="{AF0CCD7F-4073-4D48-9ED7-1311D6836DB1}" dt="2019-01-03T14:02:42.123" v="14" actId="478"/>
          <ac:spMkLst>
            <pc:docMk/>
            <pc:sldMk cId="3127448297" sldId="315"/>
            <ac:spMk id="49" creationId="{00000000-0000-0000-0000-000000000000}"/>
          </ac:spMkLst>
        </pc:spChg>
        <pc:spChg chg="add mod ord">
          <ac:chgData name="Laurence Rackham" userId="f22a3179-16a8-4142-b534-d1caf514f992" providerId="ADAL" clId="{AF0CCD7F-4073-4D48-9ED7-1311D6836DB1}" dt="2019-01-03T14:21:54.549" v="1138" actId="1036"/>
          <ac:spMkLst>
            <pc:docMk/>
            <pc:sldMk cId="3127448297" sldId="315"/>
            <ac:spMk id="50" creationId="{043AD1D5-AC6C-4441-BA24-69D76153B505}"/>
          </ac:spMkLst>
        </pc:spChg>
        <pc:spChg chg="add mod">
          <ac:chgData name="Laurence Rackham" userId="f22a3179-16a8-4142-b534-d1caf514f992" providerId="ADAL" clId="{AF0CCD7F-4073-4D48-9ED7-1311D6836DB1}" dt="2019-01-03T14:57:32.859" v="1843" actId="404"/>
          <ac:spMkLst>
            <pc:docMk/>
            <pc:sldMk cId="3127448297" sldId="315"/>
            <ac:spMk id="51" creationId="{AD19EB53-88A5-4C87-A0A1-FD3871C0AB3A}"/>
          </ac:spMkLst>
        </pc:spChg>
        <pc:picChg chg="del">
          <ac:chgData name="Laurence Rackham" userId="f22a3179-16a8-4142-b534-d1caf514f992" providerId="ADAL" clId="{AF0CCD7F-4073-4D48-9ED7-1311D6836DB1}" dt="2019-01-03T14:02:42.123" v="14" actId="478"/>
          <ac:picMkLst>
            <pc:docMk/>
            <pc:sldMk cId="3127448297" sldId="315"/>
            <ac:picMk id="3" creationId="{00000000-0000-0000-0000-000000000000}"/>
          </ac:picMkLst>
        </pc:picChg>
        <pc:picChg chg="del">
          <ac:chgData name="Laurence Rackham" userId="f22a3179-16a8-4142-b534-d1caf514f992" providerId="ADAL" clId="{AF0CCD7F-4073-4D48-9ED7-1311D6836DB1}" dt="2019-01-03T14:02:42.123" v="14" actId="478"/>
          <ac:picMkLst>
            <pc:docMk/>
            <pc:sldMk cId="3127448297" sldId="315"/>
            <ac:picMk id="7" creationId="{00000000-0000-0000-0000-000000000000}"/>
          </ac:picMkLst>
        </pc:picChg>
        <pc:picChg chg="del">
          <ac:chgData name="Laurence Rackham" userId="f22a3179-16a8-4142-b534-d1caf514f992" providerId="ADAL" clId="{AF0CCD7F-4073-4D48-9ED7-1311D6836DB1}" dt="2019-01-03T14:02:42.123" v="14" actId="478"/>
          <ac:picMkLst>
            <pc:docMk/>
            <pc:sldMk cId="3127448297" sldId="315"/>
            <ac:picMk id="8" creationId="{00000000-0000-0000-0000-000000000000}"/>
          </ac:picMkLst>
        </pc:picChg>
        <pc:picChg chg="del">
          <ac:chgData name="Laurence Rackham" userId="f22a3179-16a8-4142-b534-d1caf514f992" providerId="ADAL" clId="{AF0CCD7F-4073-4D48-9ED7-1311D6836DB1}" dt="2019-01-03T14:02:42.123" v="14" actId="478"/>
          <ac:picMkLst>
            <pc:docMk/>
            <pc:sldMk cId="3127448297" sldId="315"/>
            <ac:picMk id="9" creationId="{00000000-0000-0000-0000-000000000000}"/>
          </ac:picMkLst>
        </pc:picChg>
        <pc:picChg chg="del">
          <ac:chgData name="Laurence Rackham" userId="f22a3179-16a8-4142-b534-d1caf514f992" providerId="ADAL" clId="{AF0CCD7F-4073-4D48-9ED7-1311D6836DB1}" dt="2019-01-03T14:02:42.123" v="14" actId="478"/>
          <ac:picMkLst>
            <pc:docMk/>
            <pc:sldMk cId="3127448297" sldId="315"/>
            <ac:picMk id="10" creationId="{00000000-0000-0000-0000-000000000000}"/>
          </ac:picMkLst>
        </pc:picChg>
        <pc:picChg chg="add mod">
          <ac:chgData name="Laurence Rackham" userId="f22a3179-16a8-4142-b534-d1caf514f992" providerId="ADAL" clId="{AF0CCD7F-4073-4D48-9ED7-1311D6836DB1}" dt="2019-01-03T14:11:00.743" v="306" actId="1076"/>
          <ac:picMkLst>
            <pc:docMk/>
            <pc:sldMk cId="3127448297" sldId="315"/>
            <ac:picMk id="17" creationId="{C1236E32-D8C2-4709-AC5F-54E213A9180C}"/>
          </ac:picMkLst>
        </pc:picChg>
        <pc:picChg chg="add mod">
          <ac:chgData name="Laurence Rackham" userId="f22a3179-16a8-4142-b534-d1caf514f992" providerId="ADAL" clId="{AF0CCD7F-4073-4D48-9ED7-1311D6836DB1}" dt="2019-01-03T14:12:04.422" v="308" actId="1076"/>
          <ac:picMkLst>
            <pc:docMk/>
            <pc:sldMk cId="3127448297" sldId="315"/>
            <ac:picMk id="24" creationId="{A84D900A-E615-4B06-9489-483CC676E9D9}"/>
          </ac:picMkLst>
        </pc:picChg>
        <pc:picChg chg="add mod modCrop">
          <ac:chgData name="Laurence Rackham" userId="f22a3179-16a8-4142-b534-d1caf514f992" providerId="ADAL" clId="{AF0CCD7F-4073-4D48-9ED7-1311D6836DB1}" dt="2019-01-03T14:21:54.549" v="1138" actId="1036"/>
          <ac:picMkLst>
            <pc:docMk/>
            <pc:sldMk cId="3127448297" sldId="315"/>
            <ac:picMk id="30" creationId="{55CF7A47-8903-47A3-956A-15E59F5C76B9}"/>
          </ac:picMkLst>
        </pc:picChg>
        <pc:cxnChg chg="del">
          <ac:chgData name="Laurence Rackham" userId="f22a3179-16a8-4142-b534-d1caf514f992" providerId="ADAL" clId="{AF0CCD7F-4073-4D48-9ED7-1311D6836DB1}" dt="2019-01-03T14:02:42.123" v="14" actId="478"/>
          <ac:cxnSpMkLst>
            <pc:docMk/>
            <pc:sldMk cId="3127448297" sldId="315"/>
            <ac:cxnSpMk id="20" creationId="{00000000-0000-0000-0000-000000000000}"/>
          </ac:cxnSpMkLst>
        </pc:cxnChg>
        <pc:cxnChg chg="del mod">
          <ac:chgData name="Laurence Rackham" userId="f22a3179-16a8-4142-b534-d1caf514f992" providerId="ADAL" clId="{AF0CCD7F-4073-4D48-9ED7-1311D6836DB1}" dt="2019-01-03T14:02:42.123" v="14" actId="478"/>
          <ac:cxnSpMkLst>
            <pc:docMk/>
            <pc:sldMk cId="3127448297" sldId="315"/>
            <ac:cxnSpMk id="27" creationId="{00000000-0000-0000-0000-000000000000}"/>
          </ac:cxnSpMkLst>
        </pc:cxnChg>
        <pc:cxnChg chg="del">
          <ac:chgData name="Laurence Rackham" userId="f22a3179-16a8-4142-b534-d1caf514f992" providerId="ADAL" clId="{AF0CCD7F-4073-4D48-9ED7-1311D6836DB1}" dt="2019-01-03T14:02:42.123" v="14" actId="478"/>
          <ac:cxnSpMkLst>
            <pc:docMk/>
            <pc:sldMk cId="3127448297" sldId="315"/>
            <ac:cxnSpMk id="34" creationId="{00000000-0000-0000-0000-000000000000}"/>
          </ac:cxnSpMkLst>
        </pc:cxnChg>
      </pc:sldChg>
      <pc:sldChg chg="addSp delSp modSp add del delAnim modAnim">
        <pc:chgData name="Laurence Rackham" userId="f22a3179-16a8-4142-b534-d1caf514f992" providerId="ADAL" clId="{AF0CCD7F-4073-4D48-9ED7-1311D6836DB1}" dt="2019-01-03T16:12:50.824" v="3341" actId="2696"/>
        <pc:sldMkLst>
          <pc:docMk/>
          <pc:sldMk cId="243532204" sldId="316"/>
        </pc:sldMkLst>
        <pc:spChg chg="add mod">
          <ac:chgData name="Laurence Rackham" userId="f22a3179-16a8-4142-b534-d1caf514f992" providerId="ADAL" clId="{AF0CCD7F-4073-4D48-9ED7-1311D6836DB1}" dt="2019-01-03T14:55:48.011" v="1686" actId="20577"/>
          <ac:spMkLst>
            <pc:docMk/>
            <pc:sldMk cId="243532204" sldId="316"/>
            <ac:spMk id="2" creationId="{8505338D-8621-4253-91EC-45DDCF774E90}"/>
          </ac:spMkLst>
        </pc:spChg>
        <pc:spChg chg="add mod">
          <ac:chgData name="Laurence Rackham" userId="f22a3179-16a8-4142-b534-d1caf514f992" providerId="ADAL" clId="{AF0CCD7F-4073-4D48-9ED7-1311D6836DB1}" dt="2019-01-03T14:57:41.051" v="1845" actId="1076"/>
          <ac:spMkLst>
            <pc:docMk/>
            <pc:sldMk cId="243532204" sldId="316"/>
            <ac:spMk id="3" creationId="{4CC0170D-2B2A-4060-BD4F-E1F6CADF2283}"/>
          </ac:spMkLst>
        </pc:spChg>
        <pc:spChg chg="add mod">
          <ac:chgData name="Laurence Rackham" userId="f22a3179-16a8-4142-b534-d1caf514f992" providerId="ADAL" clId="{AF0CCD7F-4073-4D48-9ED7-1311D6836DB1}" dt="2019-01-03T14:58:25.227" v="1854" actId="20577"/>
          <ac:spMkLst>
            <pc:docMk/>
            <pc:sldMk cId="243532204" sldId="316"/>
            <ac:spMk id="4" creationId="{AD86CEB8-B273-430D-83EA-F60D58D78DCB}"/>
          </ac:spMkLst>
        </pc:spChg>
        <pc:spChg chg="add mod">
          <ac:chgData name="Laurence Rackham" userId="f22a3179-16a8-4142-b534-d1caf514f992" providerId="ADAL" clId="{AF0CCD7F-4073-4D48-9ED7-1311D6836DB1}" dt="2019-01-03T14:57:13.522" v="1838" actId="1076"/>
          <ac:spMkLst>
            <pc:docMk/>
            <pc:sldMk cId="243532204" sldId="316"/>
            <ac:spMk id="5" creationId="{B32819D4-549F-4659-BAA0-656BB09E57E0}"/>
          </ac:spMkLst>
        </pc:spChg>
        <pc:spChg chg="mod">
          <ac:chgData name="Laurence Rackham" userId="f22a3179-16a8-4142-b534-d1caf514f992" providerId="ADAL" clId="{AF0CCD7F-4073-4D48-9ED7-1311D6836DB1}" dt="2019-01-03T14:23:58.160" v="1163" actId="20577"/>
          <ac:spMkLst>
            <pc:docMk/>
            <pc:sldMk cId="243532204" sldId="316"/>
            <ac:spMk id="6" creationId="{00000000-0000-0000-0000-000000000000}"/>
          </ac:spMkLst>
        </pc:spChg>
        <pc:spChg chg="add mod">
          <ac:chgData name="Laurence Rackham" userId="f22a3179-16a8-4142-b534-d1caf514f992" providerId="ADAL" clId="{AF0CCD7F-4073-4D48-9ED7-1311D6836DB1}" dt="2019-01-03T15:12:42.848" v="2433" actId="1076"/>
          <ac:spMkLst>
            <pc:docMk/>
            <pc:sldMk cId="243532204" sldId="316"/>
            <ac:spMk id="7" creationId="{ADC26701-AEAF-412A-9C55-F9A63FC1052F}"/>
          </ac:spMkLst>
        </pc:spChg>
        <pc:spChg chg="add mod">
          <ac:chgData name="Laurence Rackham" userId="f22a3179-16a8-4142-b534-d1caf514f992" providerId="ADAL" clId="{AF0CCD7F-4073-4D48-9ED7-1311D6836DB1}" dt="2019-01-03T15:12:42.848" v="2433" actId="1076"/>
          <ac:spMkLst>
            <pc:docMk/>
            <pc:sldMk cId="243532204" sldId="316"/>
            <ac:spMk id="8" creationId="{BAA3C486-FC17-45BD-BC68-0D17C41A9D0C}"/>
          </ac:spMkLst>
        </pc:spChg>
        <pc:spChg chg="add mod">
          <ac:chgData name="Laurence Rackham" userId="f22a3179-16a8-4142-b534-d1caf514f992" providerId="ADAL" clId="{AF0CCD7F-4073-4D48-9ED7-1311D6836DB1}" dt="2019-01-03T15:14:03.240" v="2589" actId="1035"/>
          <ac:spMkLst>
            <pc:docMk/>
            <pc:sldMk cId="243532204" sldId="316"/>
            <ac:spMk id="9" creationId="{02A3926A-E8EE-496C-BC8F-F99C82DF2DD0}"/>
          </ac:spMkLst>
        </pc:spChg>
        <pc:spChg chg="add mod">
          <ac:chgData name="Laurence Rackham" userId="f22a3179-16a8-4142-b534-d1caf514f992" providerId="ADAL" clId="{AF0CCD7F-4073-4D48-9ED7-1311D6836DB1}" dt="2019-01-03T15:14:03.240" v="2589" actId="1035"/>
          <ac:spMkLst>
            <pc:docMk/>
            <pc:sldMk cId="243532204" sldId="316"/>
            <ac:spMk id="10" creationId="{9870F448-5FE7-4EFF-9EA4-A562322F078A}"/>
          </ac:spMkLst>
        </pc:spChg>
        <pc:spChg chg="add mod">
          <ac:chgData name="Laurence Rackham" userId="f22a3179-16a8-4142-b534-d1caf514f992" providerId="ADAL" clId="{AF0CCD7F-4073-4D48-9ED7-1311D6836DB1}" dt="2019-01-03T15:14:03.240" v="2589" actId="1035"/>
          <ac:spMkLst>
            <pc:docMk/>
            <pc:sldMk cId="243532204" sldId="316"/>
            <ac:spMk id="11" creationId="{91D8172E-548A-4A41-B748-1E86561B1D01}"/>
          </ac:spMkLst>
        </pc:spChg>
        <pc:spChg chg="add mod">
          <ac:chgData name="Laurence Rackham" userId="f22a3179-16a8-4142-b534-d1caf514f992" providerId="ADAL" clId="{AF0CCD7F-4073-4D48-9ED7-1311D6836DB1}" dt="2019-01-03T14:57:51.037" v="1848" actId="14100"/>
          <ac:spMkLst>
            <pc:docMk/>
            <pc:sldMk cId="243532204" sldId="316"/>
            <ac:spMk id="19" creationId="{AE7F6012-0869-4055-861E-4AE558EA32B3}"/>
          </ac:spMkLst>
        </pc:spChg>
        <pc:spChg chg="add mod">
          <ac:chgData name="Laurence Rackham" userId="f22a3179-16a8-4142-b534-d1caf514f992" providerId="ADAL" clId="{AF0CCD7F-4073-4D48-9ED7-1311D6836DB1}" dt="2019-01-03T14:58:00.319" v="1853" actId="1036"/>
          <ac:spMkLst>
            <pc:docMk/>
            <pc:sldMk cId="243532204" sldId="316"/>
            <ac:spMk id="20" creationId="{3B584605-495A-4168-A4F5-9F5FF65EA13C}"/>
          </ac:spMkLst>
        </pc:spChg>
        <pc:spChg chg="del">
          <ac:chgData name="Laurence Rackham" userId="f22a3179-16a8-4142-b534-d1caf514f992" providerId="ADAL" clId="{AF0CCD7F-4073-4D48-9ED7-1311D6836DB1}" dt="2019-01-03T14:23:51.589" v="1140" actId="478"/>
          <ac:spMkLst>
            <pc:docMk/>
            <pc:sldMk cId="243532204" sldId="316"/>
            <ac:spMk id="21" creationId="{CDFEBBE7-F5DD-45CA-8295-A33C705B7A71}"/>
          </ac:spMkLst>
        </pc:spChg>
        <pc:spChg chg="del">
          <ac:chgData name="Laurence Rackham" userId="f22a3179-16a8-4142-b534-d1caf514f992" providerId="ADAL" clId="{AF0CCD7F-4073-4D48-9ED7-1311D6836DB1}" dt="2019-01-03T14:23:51.589" v="1140" actId="478"/>
          <ac:spMkLst>
            <pc:docMk/>
            <pc:sldMk cId="243532204" sldId="316"/>
            <ac:spMk id="23" creationId="{29E6DAC7-2403-4C82-AB6B-2E189D9C280A}"/>
          </ac:spMkLst>
        </pc:spChg>
        <pc:spChg chg="del">
          <ac:chgData name="Laurence Rackham" userId="f22a3179-16a8-4142-b534-d1caf514f992" providerId="ADAL" clId="{AF0CCD7F-4073-4D48-9ED7-1311D6836DB1}" dt="2019-01-03T14:23:51.589" v="1140" actId="478"/>
          <ac:spMkLst>
            <pc:docMk/>
            <pc:sldMk cId="243532204" sldId="316"/>
            <ac:spMk id="25" creationId="{E6BBD358-6E2D-4226-BDF5-D25F5180A056}"/>
          </ac:spMkLst>
        </pc:spChg>
        <pc:spChg chg="del">
          <ac:chgData name="Laurence Rackham" userId="f22a3179-16a8-4142-b534-d1caf514f992" providerId="ADAL" clId="{AF0CCD7F-4073-4D48-9ED7-1311D6836DB1}" dt="2019-01-03T14:23:51.589" v="1140" actId="478"/>
          <ac:spMkLst>
            <pc:docMk/>
            <pc:sldMk cId="243532204" sldId="316"/>
            <ac:spMk id="26" creationId="{40D062B5-39AE-4D75-8A3D-3146BDB06604}"/>
          </ac:spMkLst>
        </pc:spChg>
        <pc:spChg chg="add mod">
          <ac:chgData name="Laurence Rackham" userId="f22a3179-16a8-4142-b534-d1caf514f992" providerId="ADAL" clId="{AF0CCD7F-4073-4D48-9ED7-1311D6836DB1}" dt="2019-01-03T15:12:42.848" v="2433" actId="1076"/>
          <ac:spMkLst>
            <pc:docMk/>
            <pc:sldMk cId="243532204" sldId="316"/>
            <ac:spMk id="27" creationId="{98828B6B-CB84-474B-B51E-5222DB537AB9}"/>
          </ac:spMkLst>
        </pc:spChg>
        <pc:spChg chg="add mod">
          <ac:chgData name="Laurence Rackham" userId="f22a3179-16a8-4142-b534-d1caf514f992" providerId="ADAL" clId="{AF0CCD7F-4073-4D48-9ED7-1311D6836DB1}" dt="2019-01-03T15:14:03.240" v="2589" actId="1035"/>
          <ac:spMkLst>
            <pc:docMk/>
            <pc:sldMk cId="243532204" sldId="316"/>
            <ac:spMk id="28" creationId="{0C95C093-D570-4FBC-98F3-7B76DC1A40CF}"/>
          </ac:spMkLst>
        </pc:spChg>
        <pc:spChg chg="del">
          <ac:chgData name="Laurence Rackham" userId="f22a3179-16a8-4142-b534-d1caf514f992" providerId="ADAL" clId="{AF0CCD7F-4073-4D48-9ED7-1311D6836DB1}" dt="2019-01-03T14:23:51.589" v="1140" actId="478"/>
          <ac:spMkLst>
            <pc:docMk/>
            <pc:sldMk cId="243532204" sldId="316"/>
            <ac:spMk id="29" creationId="{BF855ED8-8F0D-441F-A89A-83960C5B87CA}"/>
          </ac:spMkLst>
        </pc:spChg>
        <pc:spChg chg="del">
          <ac:chgData name="Laurence Rackham" userId="f22a3179-16a8-4142-b534-d1caf514f992" providerId="ADAL" clId="{AF0CCD7F-4073-4D48-9ED7-1311D6836DB1}" dt="2019-01-03T14:23:51.589" v="1140" actId="478"/>
          <ac:spMkLst>
            <pc:docMk/>
            <pc:sldMk cId="243532204" sldId="316"/>
            <ac:spMk id="31" creationId="{6A35B151-B512-4190-9BB5-B900EF314F55}"/>
          </ac:spMkLst>
        </pc:spChg>
        <pc:spChg chg="add mod">
          <ac:chgData name="Laurence Rackham" userId="f22a3179-16a8-4142-b534-d1caf514f992" providerId="ADAL" clId="{AF0CCD7F-4073-4D48-9ED7-1311D6836DB1}" dt="2019-01-03T15:14:03.240" v="2589" actId="1035"/>
          <ac:spMkLst>
            <pc:docMk/>
            <pc:sldMk cId="243532204" sldId="316"/>
            <ac:spMk id="32" creationId="{56EA02D7-128E-4A57-9856-4B6FFFAE739B}"/>
          </ac:spMkLst>
        </pc:spChg>
        <pc:spChg chg="add mod">
          <ac:chgData name="Laurence Rackham" userId="f22a3179-16a8-4142-b534-d1caf514f992" providerId="ADAL" clId="{AF0CCD7F-4073-4D48-9ED7-1311D6836DB1}" dt="2019-01-03T15:14:12.663" v="2593" actId="1035"/>
          <ac:spMkLst>
            <pc:docMk/>
            <pc:sldMk cId="243532204" sldId="316"/>
            <ac:spMk id="33" creationId="{61700695-4B42-4C1D-9459-8F0BD35F0525}"/>
          </ac:spMkLst>
        </pc:spChg>
        <pc:spChg chg="del">
          <ac:chgData name="Laurence Rackham" userId="f22a3179-16a8-4142-b534-d1caf514f992" providerId="ADAL" clId="{AF0CCD7F-4073-4D48-9ED7-1311D6836DB1}" dt="2019-01-03T14:23:51.589" v="1140" actId="478"/>
          <ac:spMkLst>
            <pc:docMk/>
            <pc:sldMk cId="243532204" sldId="316"/>
            <ac:spMk id="50" creationId="{043AD1D5-AC6C-4441-BA24-69D76153B505}"/>
          </ac:spMkLst>
        </pc:spChg>
        <pc:spChg chg="del">
          <ac:chgData name="Laurence Rackham" userId="f22a3179-16a8-4142-b534-d1caf514f992" providerId="ADAL" clId="{AF0CCD7F-4073-4D48-9ED7-1311D6836DB1}" dt="2019-01-03T14:23:51.589" v="1140" actId="478"/>
          <ac:spMkLst>
            <pc:docMk/>
            <pc:sldMk cId="243532204" sldId="316"/>
            <ac:spMk id="51" creationId="{AD19EB53-88A5-4C87-A0A1-FD3871C0AB3A}"/>
          </ac:spMkLst>
        </pc:spChg>
        <pc:picChg chg="del">
          <ac:chgData name="Laurence Rackham" userId="f22a3179-16a8-4142-b534-d1caf514f992" providerId="ADAL" clId="{AF0CCD7F-4073-4D48-9ED7-1311D6836DB1}" dt="2019-01-03T14:23:51.589" v="1140" actId="478"/>
          <ac:picMkLst>
            <pc:docMk/>
            <pc:sldMk cId="243532204" sldId="316"/>
            <ac:picMk id="17" creationId="{C1236E32-D8C2-4709-AC5F-54E213A9180C}"/>
          </ac:picMkLst>
        </pc:picChg>
        <pc:picChg chg="del">
          <ac:chgData name="Laurence Rackham" userId="f22a3179-16a8-4142-b534-d1caf514f992" providerId="ADAL" clId="{AF0CCD7F-4073-4D48-9ED7-1311D6836DB1}" dt="2019-01-03T14:23:51.589" v="1140" actId="478"/>
          <ac:picMkLst>
            <pc:docMk/>
            <pc:sldMk cId="243532204" sldId="316"/>
            <ac:picMk id="24" creationId="{A84D900A-E615-4B06-9489-483CC676E9D9}"/>
          </ac:picMkLst>
        </pc:picChg>
        <pc:picChg chg="del">
          <ac:chgData name="Laurence Rackham" userId="f22a3179-16a8-4142-b534-d1caf514f992" providerId="ADAL" clId="{AF0CCD7F-4073-4D48-9ED7-1311D6836DB1}" dt="2019-01-03T14:23:51.589" v="1140" actId="478"/>
          <ac:picMkLst>
            <pc:docMk/>
            <pc:sldMk cId="243532204" sldId="316"/>
            <ac:picMk id="30" creationId="{55CF7A47-8903-47A3-956A-15E59F5C76B9}"/>
          </ac:picMkLst>
        </pc:picChg>
      </pc:sldChg>
      <pc:sldChg chg="add del">
        <pc:chgData name="Laurence Rackham" userId="f22a3179-16a8-4142-b534-d1caf514f992" providerId="ADAL" clId="{AF0CCD7F-4073-4D48-9ED7-1311D6836DB1}" dt="2019-01-03T14:03:56.566" v="59"/>
        <pc:sldMkLst>
          <pc:docMk/>
          <pc:sldMk cId="493481638" sldId="316"/>
        </pc:sldMkLst>
      </pc:sldChg>
      <pc:sldChg chg="add del">
        <pc:chgData name="Laurence Rackham" userId="f22a3179-16a8-4142-b534-d1caf514f992" providerId="ADAL" clId="{AF0CCD7F-4073-4D48-9ED7-1311D6836DB1}" dt="2019-01-03T14:04:18.819" v="61"/>
        <pc:sldMkLst>
          <pc:docMk/>
          <pc:sldMk cId="4035811765" sldId="316"/>
        </pc:sldMkLst>
      </pc:sldChg>
      <pc:sldChg chg="add del">
        <pc:chgData name="Laurence Rackham" userId="f22a3179-16a8-4142-b534-d1caf514f992" providerId="ADAL" clId="{AF0CCD7F-4073-4D48-9ED7-1311D6836DB1}" dt="2019-01-03T14:04:18.819" v="61"/>
        <pc:sldMkLst>
          <pc:docMk/>
          <pc:sldMk cId="208271079" sldId="317"/>
        </pc:sldMkLst>
      </pc:sldChg>
      <pc:sldChg chg="add del">
        <pc:chgData name="Laurence Rackham" userId="f22a3179-16a8-4142-b534-d1caf514f992" providerId="ADAL" clId="{AF0CCD7F-4073-4D48-9ED7-1311D6836DB1}" dt="2019-01-03T14:03:56.566" v="59"/>
        <pc:sldMkLst>
          <pc:docMk/>
          <pc:sldMk cId="1498997554" sldId="317"/>
        </pc:sldMkLst>
      </pc:sldChg>
      <pc:sldChg chg="add del">
        <pc:chgData name="Laurence Rackham" userId="f22a3179-16a8-4142-b534-d1caf514f992" providerId="ADAL" clId="{AF0CCD7F-4073-4D48-9ED7-1311D6836DB1}" dt="2019-01-03T14:03:56.566" v="59"/>
        <pc:sldMkLst>
          <pc:docMk/>
          <pc:sldMk cId="314267418" sldId="318"/>
        </pc:sldMkLst>
      </pc:sldChg>
      <pc:sldChg chg="add del">
        <pc:chgData name="Laurence Rackham" userId="f22a3179-16a8-4142-b534-d1caf514f992" providerId="ADAL" clId="{AF0CCD7F-4073-4D48-9ED7-1311D6836DB1}" dt="2019-01-03T14:04:18.819" v="61"/>
        <pc:sldMkLst>
          <pc:docMk/>
          <pc:sldMk cId="3365494121" sldId="318"/>
        </pc:sldMkLst>
      </pc:sldChg>
      <pc:sldChg chg="add del">
        <pc:chgData name="Laurence Rackham" userId="f22a3179-16a8-4142-b534-d1caf514f992" providerId="ADAL" clId="{AF0CCD7F-4073-4D48-9ED7-1311D6836DB1}" dt="2019-01-03T14:03:56.566" v="59"/>
        <pc:sldMkLst>
          <pc:docMk/>
          <pc:sldMk cId="1729958868" sldId="319"/>
        </pc:sldMkLst>
      </pc:sldChg>
      <pc:sldChg chg="add del">
        <pc:chgData name="Laurence Rackham" userId="f22a3179-16a8-4142-b534-d1caf514f992" providerId="ADAL" clId="{AF0CCD7F-4073-4D48-9ED7-1311D6836DB1}" dt="2019-01-03T14:04:18.819" v="61"/>
        <pc:sldMkLst>
          <pc:docMk/>
          <pc:sldMk cId="3990905805" sldId="319"/>
        </pc:sldMkLst>
      </pc:sldChg>
      <pc:sldChg chg="add del">
        <pc:chgData name="Laurence Rackham" userId="f22a3179-16a8-4142-b534-d1caf514f992" providerId="ADAL" clId="{AF0CCD7F-4073-4D48-9ED7-1311D6836DB1}" dt="2019-01-03T14:04:18.819" v="61"/>
        <pc:sldMkLst>
          <pc:docMk/>
          <pc:sldMk cId="1379700788" sldId="320"/>
        </pc:sldMkLst>
      </pc:sldChg>
      <pc:sldChg chg="add del">
        <pc:chgData name="Laurence Rackham" userId="f22a3179-16a8-4142-b534-d1caf514f992" providerId="ADAL" clId="{AF0CCD7F-4073-4D48-9ED7-1311D6836DB1}" dt="2019-01-03T14:03:56.566" v="59"/>
        <pc:sldMkLst>
          <pc:docMk/>
          <pc:sldMk cId="4208749854" sldId="320"/>
        </pc:sldMkLst>
      </pc:sldChg>
      <pc:sldChg chg="add del">
        <pc:chgData name="Laurence Rackham" userId="f22a3179-16a8-4142-b534-d1caf514f992" providerId="ADAL" clId="{AF0CCD7F-4073-4D48-9ED7-1311D6836DB1}" dt="2019-01-03T14:04:18.819" v="61"/>
        <pc:sldMkLst>
          <pc:docMk/>
          <pc:sldMk cId="231611872" sldId="321"/>
        </pc:sldMkLst>
      </pc:sldChg>
      <pc:sldChg chg="add del">
        <pc:chgData name="Laurence Rackham" userId="f22a3179-16a8-4142-b534-d1caf514f992" providerId="ADAL" clId="{AF0CCD7F-4073-4D48-9ED7-1311D6836DB1}" dt="2019-01-03T14:03:56.566" v="59"/>
        <pc:sldMkLst>
          <pc:docMk/>
          <pc:sldMk cId="2356481251" sldId="321"/>
        </pc:sldMkLst>
      </pc:sldChg>
      <pc:sldChg chg="add del">
        <pc:chgData name="Laurence Rackham" userId="f22a3179-16a8-4142-b534-d1caf514f992" providerId="ADAL" clId="{AF0CCD7F-4073-4D48-9ED7-1311D6836DB1}" dt="2019-01-03T15:19:10.313" v="2595" actId="2696"/>
        <pc:sldMkLst>
          <pc:docMk/>
          <pc:sldMk cId="971096869" sldId="428"/>
        </pc:sldMkLst>
      </pc:sldChg>
      <pc:sldChg chg="delSp modSp add ord">
        <pc:chgData name="Laurence Rackham" userId="f22a3179-16a8-4142-b534-d1caf514f992" providerId="ADAL" clId="{AF0CCD7F-4073-4D48-9ED7-1311D6836DB1}" dt="2019-01-03T16:29:51.488" v="4120" actId="2085"/>
        <pc:sldMkLst>
          <pc:docMk/>
          <pc:sldMk cId="2636382955" sldId="432"/>
        </pc:sldMkLst>
        <pc:spChg chg="mod topLvl">
          <ac:chgData name="Laurence Rackham" userId="f22a3179-16a8-4142-b534-d1caf514f992" providerId="ADAL" clId="{AF0CCD7F-4073-4D48-9ED7-1311D6836DB1}" dt="2019-01-03T16:29:46.616" v="4118" actId="207"/>
          <ac:spMkLst>
            <pc:docMk/>
            <pc:sldMk cId="2636382955" sldId="432"/>
            <ac:spMk id="3" creationId="{00000000-0000-0000-0000-000000000000}"/>
          </ac:spMkLst>
        </pc:spChg>
        <pc:spChg chg="del">
          <ac:chgData name="Laurence Rackham" userId="f22a3179-16a8-4142-b534-d1caf514f992" providerId="ADAL" clId="{AF0CCD7F-4073-4D48-9ED7-1311D6836DB1}" dt="2019-01-03T16:28:57.532" v="4099" actId="478"/>
          <ac:spMkLst>
            <pc:docMk/>
            <pc:sldMk cId="2636382955" sldId="432"/>
            <ac:spMk id="14" creationId="{00000000-0000-0000-0000-000000000000}"/>
          </ac:spMkLst>
        </pc:spChg>
        <pc:spChg chg="mod">
          <ac:chgData name="Laurence Rackham" userId="f22a3179-16a8-4142-b534-d1caf514f992" providerId="ADAL" clId="{AF0CCD7F-4073-4D48-9ED7-1311D6836DB1}" dt="2019-01-03T16:29:26.475" v="4110" actId="20577"/>
          <ac:spMkLst>
            <pc:docMk/>
            <pc:sldMk cId="2636382955" sldId="432"/>
            <ac:spMk id="27" creationId="{00000000-0000-0000-0000-000000000000}"/>
          </ac:spMkLst>
        </pc:spChg>
        <pc:spChg chg="mod">
          <ac:chgData name="Laurence Rackham" userId="f22a3179-16a8-4142-b534-d1caf514f992" providerId="ADAL" clId="{AF0CCD7F-4073-4D48-9ED7-1311D6836DB1}" dt="2019-01-03T16:29:01.745" v="4100" actId="20577"/>
          <ac:spMkLst>
            <pc:docMk/>
            <pc:sldMk cId="2636382955" sldId="432"/>
            <ac:spMk id="28" creationId="{00000000-0000-0000-0000-000000000000}"/>
          </ac:spMkLst>
        </pc:spChg>
        <pc:spChg chg="mod">
          <ac:chgData name="Laurence Rackham" userId="f22a3179-16a8-4142-b534-d1caf514f992" providerId="ADAL" clId="{AF0CCD7F-4073-4D48-9ED7-1311D6836DB1}" dt="2019-01-03T16:29:51.488" v="4120" actId="2085"/>
          <ac:spMkLst>
            <pc:docMk/>
            <pc:sldMk cId="2636382955" sldId="432"/>
            <ac:spMk id="29" creationId="{00000000-0000-0000-0000-000000000000}"/>
          </ac:spMkLst>
        </pc:spChg>
        <pc:spChg chg="mod">
          <ac:chgData name="Laurence Rackham" userId="f22a3179-16a8-4142-b534-d1caf514f992" providerId="ADAL" clId="{AF0CCD7F-4073-4D48-9ED7-1311D6836DB1}" dt="2019-01-03T16:29:43.805" v="4117" actId="13822"/>
          <ac:spMkLst>
            <pc:docMk/>
            <pc:sldMk cId="2636382955" sldId="432"/>
            <ac:spMk id="31" creationId="{00000000-0000-0000-0000-000000000000}"/>
          </ac:spMkLst>
        </pc:spChg>
        <pc:spChg chg="mod">
          <ac:chgData name="Laurence Rackham" userId="f22a3179-16a8-4142-b534-d1caf514f992" providerId="ADAL" clId="{AF0CCD7F-4073-4D48-9ED7-1311D6836DB1}" dt="2019-01-03T16:29:51.488" v="4120" actId="2085"/>
          <ac:spMkLst>
            <pc:docMk/>
            <pc:sldMk cId="2636382955" sldId="432"/>
            <ac:spMk id="32" creationId="{00000000-0000-0000-0000-000000000000}"/>
          </ac:spMkLst>
        </pc:spChg>
        <pc:spChg chg="mod">
          <ac:chgData name="Laurence Rackham" userId="f22a3179-16a8-4142-b534-d1caf514f992" providerId="ADAL" clId="{AF0CCD7F-4073-4D48-9ED7-1311D6836DB1}" dt="2019-01-03T16:29:43.805" v="4117" actId="13822"/>
          <ac:spMkLst>
            <pc:docMk/>
            <pc:sldMk cId="2636382955" sldId="432"/>
            <ac:spMk id="33" creationId="{00000000-0000-0000-0000-000000000000}"/>
          </ac:spMkLst>
        </pc:spChg>
        <pc:grpChg chg="del">
          <ac:chgData name="Laurence Rackham" userId="f22a3179-16a8-4142-b534-d1caf514f992" providerId="ADAL" clId="{AF0CCD7F-4073-4D48-9ED7-1311D6836DB1}" dt="2019-01-03T16:29:14.417" v="4103" actId="478"/>
          <ac:grpSpMkLst>
            <pc:docMk/>
            <pc:sldMk cId="2636382955" sldId="432"/>
            <ac:grpSpMk id="2" creationId="{00000000-0000-0000-0000-000000000000}"/>
          </ac:grpSpMkLst>
        </pc:grpChg>
        <pc:picChg chg="mod">
          <ac:chgData name="Laurence Rackham" userId="f22a3179-16a8-4142-b534-d1caf514f992" providerId="ADAL" clId="{AF0CCD7F-4073-4D48-9ED7-1311D6836DB1}" dt="2019-01-03T16:29:10.791" v="4102" actId="1076"/>
          <ac:picMkLst>
            <pc:docMk/>
            <pc:sldMk cId="2636382955" sldId="432"/>
            <ac:picMk id="30" creationId="{00000000-0000-0000-0000-000000000000}"/>
          </ac:picMkLst>
        </pc:picChg>
        <pc:cxnChg chg="del topLvl">
          <ac:chgData name="Laurence Rackham" userId="f22a3179-16a8-4142-b534-d1caf514f992" providerId="ADAL" clId="{AF0CCD7F-4073-4D48-9ED7-1311D6836DB1}" dt="2019-01-03T16:29:14.417" v="4103" actId="478"/>
          <ac:cxnSpMkLst>
            <pc:docMk/>
            <pc:sldMk cId="2636382955" sldId="432"/>
            <ac:cxnSpMk id="4" creationId="{00000000-0000-0000-0000-000000000000}"/>
          </ac:cxnSpMkLst>
        </pc:cxnChg>
      </pc:sldChg>
      <pc:sldChg chg="delSp modSp add ord">
        <pc:chgData name="Laurence Rackham" userId="f22a3179-16a8-4142-b534-d1caf514f992" providerId="ADAL" clId="{AF0CCD7F-4073-4D48-9ED7-1311D6836DB1}" dt="2019-01-03T16:31:42.829" v="4165" actId="2085"/>
        <pc:sldMkLst>
          <pc:docMk/>
          <pc:sldMk cId="3163387383" sldId="433"/>
        </pc:sldMkLst>
        <pc:spChg chg="mod topLvl">
          <ac:chgData name="Laurence Rackham" userId="f22a3179-16a8-4142-b534-d1caf514f992" providerId="ADAL" clId="{AF0CCD7F-4073-4D48-9ED7-1311D6836DB1}" dt="2019-01-03T16:30:36.189" v="4145" actId="207"/>
          <ac:spMkLst>
            <pc:docMk/>
            <pc:sldMk cId="3163387383" sldId="433"/>
            <ac:spMk id="4" creationId="{00000000-0000-0000-0000-000000000000}"/>
          </ac:spMkLst>
        </pc:spChg>
        <pc:spChg chg="del">
          <ac:chgData name="Laurence Rackham" userId="f22a3179-16a8-4142-b534-d1caf514f992" providerId="ADAL" clId="{AF0CCD7F-4073-4D48-9ED7-1311D6836DB1}" dt="2019-01-03T16:30:04.830" v="4121" actId="478"/>
          <ac:spMkLst>
            <pc:docMk/>
            <pc:sldMk cId="3163387383" sldId="433"/>
            <ac:spMk id="6" creationId="{00000000-0000-0000-0000-000000000000}"/>
          </ac:spMkLst>
        </pc:spChg>
        <pc:spChg chg="mod">
          <ac:chgData name="Laurence Rackham" userId="f22a3179-16a8-4142-b534-d1caf514f992" providerId="ADAL" clId="{AF0CCD7F-4073-4D48-9ED7-1311D6836DB1}" dt="2019-01-03T16:31:03.917" v="4151" actId="20577"/>
          <ac:spMkLst>
            <pc:docMk/>
            <pc:sldMk cId="3163387383" sldId="433"/>
            <ac:spMk id="9" creationId="{00000000-0000-0000-0000-000000000000}"/>
          </ac:spMkLst>
        </pc:spChg>
        <pc:spChg chg="mod">
          <ac:chgData name="Laurence Rackham" userId="f22a3179-16a8-4142-b534-d1caf514f992" providerId="ADAL" clId="{AF0CCD7F-4073-4D48-9ED7-1311D6836DB1}" dt="2019-01-03T16:31:42.829" v="4165" actId="2085"/>
          <ac:spMkLst>
            <pc:docMk/>
            <pc:sldMk cId="3163387383" sldId="433"/>
            <ac:spMk id="10" creationId="{00000000-0000-0000-0000-000000000000}"/>
          </ac:spMkLst>
        </pc:spChg>
        <pc:spChg chg="mod">
          <ac:chgData name="Laurence Rackham" userId="f22a3179-16a8-4142-b534-d1caf514f992" providerId="ADAL" clId="{AF0CCD7F-4073-4D48-9ED7-1311D6836DB1}" dt="2019-01-03T16:31:42.829" v="4165" actId="2085"/>
          <ac:spMkLst>
            <pc:docMk/>
            <pc:sldMk cId="3163387383" sldId="433"/>
            <ac:spMk id="11" creationId="{00000000-0000-0000-0000-000000000000}"/>
          </ac:spMkLst>
        </pc:spChg>
        <pc:spChg chg="mod">
          <ac:chgData name="Laurence Rackham" userId="f22a3179-16a8-4142-b534-d1caf514f992" providerId="ADAL" clId="{AF0CCD7F-4073-4D48-9ED7-1311D6836DB1}" dt="2019-01-03T16:31:37.492" v="4163" actId="13822"/>
          <ac:spMkLst>
            <pc:docMk/>
            <pc:sldMk cId="3163387383" sldId="433"/>
            <ac:spMk id="13" creationId="{00000000-0000-0000-0000-000000000000}"/>
          </ac:spMkLst>
        </pc:spChg>
        <pc:spChg chg="mod">
          <ac:chgData name="Laurence Rackham" userId="f22a3179-16a8-4142-b534-d1caf514f992" providerId="ADAL" clId="{AF0CCD7F-4073-4D48-9ED7-1311D6836DB1}" dt="2019-01-03T16:31:37.492" v="4163" actId="13822"/>
          <ac:spMkLst>
            <pc:docMk/>
            <pc:sldMk cId="3163387383" sldId="433"/>
            <ac:spMk id="14" creationId="{00000000-0000-0000-0000-000000000000}"/>
          </ac:spMkLst>
        </pc:spChg>
        <pc:spChg chg="mod">
          <ac:chgData name="Laurence Rackham" userId="f22a3179-16a8-4142-b534-d1caf514f992" providerId="ADAL" clId="{AF0CCD7F-4073-4D48-9ED7-1311D6836DB1}" dt="2019-01-03T16:31:42.829" v="4165" actId="2085"/>
          <ac:spMkLst>
            <pc:docMk/>
            <pc:sldMk cId="3163387383" sldId="433"/>
            <ac:spMk id="15" creationId="{00000000-0000-0000-0000-000000000000}"/>
          </ac:spMkLst>
        </pc:spChg>
        <pc:spChg chg="mod">
          <ac:chgData name="Laurence Rackham" userId="f22a3179-16a8-4142-b534-d1caf514f992" providerId="ADAL" clId="{AF0CCD7F-4073-4D48-9ED7-1311D6836DB1}" dt="2019-01-03T16:31:23.583" v="4157" actId="20577"/>
          <ac:spMkLst>
            <pc:docMk/>
            <pc:sldMk cId="3163387383" sldId="433"/>
            <ac:spMk id="16" creationId="{00000000-0000-0000-0000-000000000000}"/>
          </ac:spMkLst>
        </pc:spChg>
        <pc:spChg chg="mod">
          <ac:chgData name="Laurence Rackham" userId="f22a3179-16a8-4142-b534-d1caf514f992" providerId="ADAL" clId="{AF0CCD7F-4073-4D48-9ED7-1311D6836DB1}" dt="2019-01-03T16:31:37.492" v="4163" actId="13822"/>
          <ac:spMkLst>
            <pc:docMk/>
            <pc:sldMk cId="3163387383" sldId="433"/>
            <ac:spMk id="17" creationId="{00000000-0000-0000-0000-000000000000}"/>
          </ac:spMkLst>
        </pc:spChg>
        <pc:grpChg chg="del">
          <ac:chgData name="Laurence Rackham" userId="f22a3179-16a8-4142-b534-d1caf514f992" providerId="ADAL" clId="{AF0CCD7F-4073-4D48-9ED7-1311D6836DB1}" dt="2019-01-03T16:30:17.560" v="4144" actId="478"/>
          <ac:grpSpMkLst>
            <pc:docMk/>
            <pc:sldMk cId="3163387383" sldId="433"/>
            <ac:grpSpMk id="3" creationId="{00000000-0000-0000-0000-000000000000}"/>
          </ac:grpSpMkLst>
        </pc:grpChg>
        <pc:cxnChg chg="del topLvl">
          <ac:chgData name="Laurence Rackham" userId="f22a3179-16a8-4142-b534-d1caf514f992" providerId="ADAL" clId="{AF0CCD7F-4073-4D48-9ED7-1311D6836DB1}" dt="2019-01-03T16:30:17.560" v="4144" actId="478"/>
          <ac:cxnSpMkLst>
            <pc:docMk/>
            <pc:sldMk cId="3163387383" sldId="433"/>
            <ac:cxnSpMk id="5" creationId="{00000000-0000-0000-0000-000000000000}"/>
          </ac:cxnSpMkLst>
        </pc:cxnChg>
      </pc:sldChg>
      <pc:sldChg chg="delSp modSp add ord">
        <pc:chgData name="Laurence Rackham" userId="f22a3179-16a8-4142-b534-d1caf514f992" providerId="ADAL" clId="{AF0CCD7F-4073-4D48-9ED7-1311D6836DB1}" dt="2019-01-03T16:33:43.485" v="4230" actId="13822"/>
        <pc:sldMkLst>
          <pc:docMk/>
          <pc:sldMk cId="4162165892" sldId="434"/>
        </pc:sldMkLst>
        <pc:spChg chg="mod topLvl">
          <ac:chgData name="Laurence Rackham" userId="f22a3179-16a8-4142-b534-d1caf514f992" providerId="ADAL" clId="{AF0CCD7F-4073-4D48-9ED7-1311D6836DB1}" dt="2019-01-03T16:32:22.215" v="4194" actId="207"/>
          <ac:spMkLst>
            <pc:docMk/>
            <pc:sldMk cId="4162165892" sldId="434"/>
            <ac:spMk id="3" creationId="{00000000-0000-0000-0000-000000000000}"/>
          </ac:spMkLst>
        </pc:spChg>
        <pc:spChg chg="del">
          <ac:chgData name="Laurence Rackham" userId="f22a3179-16a8-4142-b534-d1caf514f992" providerId="ADAL" clId="{AF0CCD7F-4073-4D48-9ED7-1311D6836DB1}" dt="2019-01-03T16:32:06.556" v="4166" actId="478"/>
          <ac:spMkLst>
            <pc:docMk/>
            <pc:sldMk cId="4162165892" sldId="434"/>
            <ac:spMk id="5" creationId="{00000000-0000-0000-0000-000000000000}"/>
          </ac:spMkLst>
        </pc:spChg>
        <pc:spChg chg="mod">
          <ac:chgData name="Laurence Rackham" userId="f22a3179-16a8-4142-b534-d1caf514f992" providerId="ADAL" clId="{AF0CCD7F-4073-4D48-9ED7-1311D6836DB1}" dt="2019-01-03T16:33:29.009" v="4223" actId="20577"/>
          <ac:spMkLst>
            <pc:docMk/>
            <pc:sldMk cId="4162165892" sldId="434"/>
            <ac:spMk id="8" creationId="{00000000-0000-0000-0000-000000000000}"/>
          </ac:spMkLst>
        </pc:spChg>
        <pc:spChg chg="mod">
          <ac:chgData name="Laurence Rackham" userId="f22a3179-16a8-4142-b534-d1caf514f992" providerId="ADAL" clId="{AF0CCD7F-4073-4D48-9ED7-1311D6836DB1}" dt="2019-01-03T16:32:59.718" v="4211" actId="2085"/>
          <ac:spMkLst>
            <pc:docMk/>
            <pc:sldMk cId="4162165892" sldId="434"/>
            <ac:spMk id="10" creationId="{00000000-0000-0000-0000-000000000000}"/>
          </ac:spMkLst>
        </pc:spChg>
        <pc:spChg chg="mod">
          <ac:chgData name="Laurence Rackham" userId="f22a3179-16a8-4142-b534-d1caf514f992" providerId="ADAL" clId="{AF0CCD7F-4073-4D48-9ED7-1311D6836DB1}" dt="2019-01-03T16:33:43.485" v="4230" actId="13822"/>
          <ac:spMkLst>
            <pc:docMk/>
            <pc:sldMk cId="4162165892" sldId="434"/>
            <ac:spMk id="12" creationId="{00000000-0000-0000-0000-000000000000}"/>
          </ac:spMkLst>
        </pc:spChg>
        <pc:spChg chg="mod">
          <ac:chgData name="Laurence Rackham" userId="f22a3179-16a8-4142-b534-d1caf514f992" providerId="ADAL" clId="{AF0CCD7F-4073-4D48-9ED7-1311D6836DB1}" dt="2019-01-03T16:32:34.113" v="4201" actId="20577"/>
          <ac:spMkLst>
            <pc:docMk/>
            <pc:sldMk cId="4162165892" sldId="434"/>
            <ac:spMk id="13" creationId="{00000000-0000-0000-0000-000000000000}"/>
          </ac:spMkLst>
        </pc:spChg>
        <pc:spChg chg="mod">
          <ac:chgData name="Laurence Rackham" userId="f22a3179-16a8-4142-b534-d1caf514f992" providerId="ADAL" clId="{AF0CCD7F-4073-4D48-9ED7-1311D6836DB1}" dt="2019-01-03T16:33:06.887" v="4216" actId="2085"/>
          <ac:spMkLst>
            <pc:docMk/>
            <pc:sldMk cId="4162165892" sldId="434"/>
            <ac:spMk id="14" creationId="{00000000-0000-0000-0000-000000000000}"/>
          </ac:spMkLst>
        </pc:spChg>
        <pc:spChg chg="mod">
          <ac:chgData name="Laurence Rackham" userId="f22a3179-16a8-4142-b534-d1caf514f992" providerId="ADAL" clId="{AF0CCD7F-4073-4D48-9ED7-1311D6836DB1}" dt="2019-01-03T16:32:46.157" v="4207" actId="13822"/>
          <ac:spMkLst>
            <pc:docMk/>
            <pc:sldMk cId="4162165892" sldId="434"/>
            <ac:spMk id="15" creationId="{00000000-0000-0000-0000-000000000000}"/>
          </ac:spMkLst>
        </pc:spChg>
        <pc:grpChg chg="del">
          <ac:chgData name="Laurence Rackham" userId="f22a3179-16a8-4142-b534-d1caf514f992" providerId="ADAL" clId="{AF0CCD7F-4073-4D48-9ED7-1311D6836DB1}" dt="2019-01-03T16:32:19.567" v="4193" actId="478"/>
          <ac:grpSpMkLst>
            <pc:docMk/>
            <pc:sldMk cId="4162165892" sldId="434"/>
            <ac:grpSpMk id="2" creationId="{00000000-0000-0000-0000-000000000000}"/>
          </ac:grpSpMkLst>
        </pc:grpChg>
        <pc:picChg chg="mod">
          <ac:chgData name="Laurence Rackham" userId="f22a3179-16a8-4142-b534-d1caf514f992" providerId="ADAL" clId="{AF0CCD7F-4073-4D48-9ED7-1311D6836DB1}" dt="2019-01-03T16:33:32.045" v="4224" actId="1076"/>
          <ac:picMkLst>
            <pc:docMk/>
            <pc:sldMk cId="4162165892" sldId="434"/>
            <ac:picMk id="9" creationId="{00000000-0000-0000-0000-000000000000}"/>
          </ac:picMkLst>
        </pc:picChg>
        <pc:cxnChg chg="del topLvl">
          <ac:chgData name="Laurence Rackham" userId="f22a3179-16a8-4142-b534-d1caf514f992" providerId="ADAL" clId="{AF0CCD7F-4073-4D48-9ED7-1311D6836DB1}" dt="2019-01-03T16:32:19.567" v="4193" actId="478"/>
          <ac:cxnSpMkLst>
            <pc:docMk/>
            <pc:sldMk cId="4162165892" sldId="434"/>
            <ac:cxnSpMk id="4" creationId="{00000000-0000-0000-0000-000000000000}"/>
          </ac:cxnSpMkLst>
        </pc:cxnChg>
      </pc:sldChg>
      <pc:sldChg chg="delSp modSp add ord">
        <pc:chgData name="Laurence Rackham" userId="f22a3179-16a8-4142-b534-d1caf514f992" providerId="ADAL" clId="{AF0CCD7F-4073-4D48-9ED7-1311D6836DB1}" dt="2019-01-03T16:34:05.478" v="4236" actId="2085"/>
        <pc:sldMkLst>
          <pc:docMk/>
          <pc:sldMk cId="2459749507" sldId="435"/>
        </pc:sldMkLst>
        <pc:spChg chg="mod topLvl">
          <ac:chgData name="Laurence Rackham" userId="f22a3179-16a8-4142-b534-d1caf514f992" providerId="ADAL" clId="{AF0CCD7F-4073-4D48-9ED7-1311D6836DB1}" dt="2019-01-03T16:28:46.480" v="4076" actId="207"/>
          <ac:spMkLst>
            <pc:docMk/>
            <pc:sldMk cId="2459749507" sldId="435"/>
            <ac:spMk id="3" creationId="{00000000-0000-0000-0000-000000000000}"/>
          </ac:spMkLst>
        </pc:spChg>
        <pc:spChg chg="del">
          <ac:chgData name="Laurence Rackham" userId="f22a3179-16a8-4142-b534-d1caf514f992" providerId="ADAL" clId="{AF0CCD7F-4073-4D48-9ED7-1311D6836DB1}" dt="2019-01-03T16:28:40.230" v="4074" actId="478"/>
          <ac:spMkLst>
            <pc:docMk/>
            <pc:sldMk cId="2459749507" sldId="435"/>
            <ac:spMk id="5" creationId="{00000000-0000-0000-0000-000000000000}"/>
          </ac:spMkLst>
        </pc:spChg>
        <pc:spChg chg="mod">
          <ac:chgData name="Laurence Rackham" userId="f22a3179-16a8-4142-b534-d1caf514f992" providerId="ADAL" clId="{AF0CCD7F-4073-4D48-9ED7-1311D6836DB1}" dt="2019-01-03T16:34:05.478" v="4236" actId="2085"/>
          <ac:spMkLst>
            <pc:docMk/>
            <pc:sldMk cId="2459749507" sldId="435"/>
            <ac:spMk id="10" creationId="{00000000-0000-0000-0000-000000000000}"/>
          </ac:spMkLst>
        </pc:spChg>
        <pc:spChg chg="mod">
          <ac:chgData name="Laurence Rackham" userId="f22a3179-16a8-4142-b534-d1caf514f992" providerId="ADAL" clId="{AF0CCD7F-4073-4D48-9ED7-1311D6836DB1}" dt="2019-01-03T16:34:01.935" v="4234" actId="404"/>
          <ac:spMkLst>
            <pc:docMk/>
            <pc:sldMk cId="2459749507" sldId="435"/>
            <ac:spMk id="11" creationId="{00000000-0000-0000-0000-000000000000}"/>
          </ac:spMkLst>
        </pc:spChg>
        <pc:grpChg chg="del">
          <ac:chgData name="Laurence Rackham" userId="f22a3179-16a8-4142-b534-d1caf514f992" providerId="ADAL" clId="{AF0CCD7F-4073-4D48-9ED7-1311D6836DB1}" dt="2019-01-03T16:28:43.776" v="4075" actId="478"/>
          <ac:grpSpMkLst>
            <pc:docMk/>
            <pc:sldMk cId="2459749507" sldId="435"/>
            <ac:grpSpMk id="2" creationId="{00000000-0000-0000-0000-000000000000}"/>
          </ac:grpSpMkLst>
        </pc:grpChg>
        <pc:cxnChg chg="del topLvl">
          <ac:chgData name="Laurence Rackham" userId="f22a3179-16a8-4142-b534-d1caf514f992" providerId="ADAL" clId="{AF0CCD7F-4073-4D48-9ED7-1311D6836DB1}" dt="2019-01-03T16:28:43.776" v="4075" actId="478"/>
          <ac:cxnSpMkLst>
            <pc:docMk/>
            <pc:sldMk cId="2459749507" sldId="435"/>
            <ac:cxnSpMk id="4" creationId="{00000000-0000-0000-0000-000000000000}"/>
          </ac:cxnSpMkLst>
        </pc:cxnChg>
      </pc:sldChg>
      <pc:sldChg chg="addSp delSp modSp add ord delAnim modAnim">
        <pc:chgData name="Laurence Rackham" userId="f22a3179-16a8-4142-b534-d1caf514f992" providerId="ADAL" clId="{AF0CCD7F-4073-4D48-9ED7-1311D6836DB1}" dt="2019-01-03T16:26:13.254" v="4044" actId="1076"/>
        <pc:sldMkLst>
          <pc:docMk/>
          <pc:sldMk cId="793516786" sldId="436"/>
        </pc:sldMkLst>
        <pc:spChg chg="del">
          <ac:chgData name="Laurence Rackham" userId="f22a3179-16a8-4142-b534-d1caf514f992" providerId="ADAL" clId="{AF0CCD7F-4073-4D48-9ED7-1311D6836DB1}" dt="2019-01-03T16:13:07.898" v="3351" actId="478"/>
          <ac:spMkLst>
            <pc:docMk/>
            <pc:sldMk cId="793516786" sldId="436"/>
            <ac:spMk id="2"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4"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5" creationId="{00000000-0000-0000-0000-000000000000}"/>
          </ac:spMkLst>
        </pc:spChg>
        <pc:spChg chg="mod">
          <ac:chgData name="Laurence Rackham" userId="f22a3179-16a8-4142-b534-d1caf514f992" providerId="ADAL" clId="{AF0CCD7F-4073-4D48-9ED7-1311D6836DB1}" dt="2019-01-03T16:13:21.447" v="3418" actId="20577"/>
          <ac:spMkLst>
            <pc:docMk/>
            <pc:sldMk cId="793516786" sldId="436"/>
            <ac:spMk id="6"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11"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12"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13"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14"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15"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16" creationId="{00000000-0000-0000-0000-000000000000}"/>
          </ac:spMkLst>
        </pc:spChg>
        <pc:spChg chg="add mod">
          <ac:chgData name="Laurence Rackham" userId="f22a3179-16a8-4142-b534-d1caf514f992" providerId="ADAL" clId="{AF0CCD7F-4073-4D48-9ED7-1311D6836DB1}" dt="2019-01-03T16:15:56.094" v="3505" actId="14100"/>
          <ac:spMkLst>
            <pc:docMk/>
            <pc:sldMk cId="793516786" sldId="436"/>
            <ac:spMk id="17" creationId="{8B36CB31-93C1-469F-BB63-E8B9B223F0A9}"/>
          </ac:spMkLst>
        </pc:spChg>
        <pc:spChg chg="del">
          <ac:chgData name="Laurence Rackham" userId="f22a3179-16a8-4142-b534-d1caf514f992" providerId="ADAL" clId="{AF0CCD7F-4073-4D48-9ED7-1311D6836DB1}" dt="2019-01-03T16:13:07.898" v="3351" actId="478"/>
          <ac:spMkLst>
            <pc:docMk/>
            <pc:sldMk cId="793516786" sldId="436"/>
            <ac:spMk id="18"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19" creationId="{00000000-0000-0000-0000-000000000000}"/>
          </ac:spMkLst>
        </pc:spChg>
        <pc:spChg chg="add mod">
          <ac:chgData name="Laurence Rackham" userId="f22a3179-16a8-4142-b534-d1caf514f992" providerId="ADAL" clId="{AF0CCD7F-4073-4D48-9ED7-1311D6836DB1}" dt="2019-01-03T16:25:02.213" v="3834" actId="1076"/>
          <ac:spMkLst>
            <pc:docMk/>
            <pc:sldMk cId="793516786" sldId="436"/>
            <ac:spMk id="21" creationId="{7D3D20AE-37B6-44DB-A82D-5C15D9EA5299}"/>
          </ac:spMkLst>
        </pc:spChg>
        <pc:spChg chg="del">
          <ac:chgData name="Laurence Rackham" userId="f22a3179-16a8-4142-b534-d1caf514f992" providerId="ADAL" clId="{AF0CCD7F-4073-4D48-9ED7-1311D6836DB1}" dt="2019-01-03T16:13:07.898" v="3351" actId="478"/>
          <ac:spMkLst>
            <pc:docMk/>
            <pc:sldMk cId="793516786" sldId="436"/>
            <ac:spMk id="22" creationId="{00000000-0000-0000-0000-000000000000}"/>
          </ac:spMkLst>
        </pc:spChg>
        <pc:spChg chg="add mod">
          <ac:chgData name="Laurence Rackham" userId="f22a3179-16a8-4142-b534-d1caf514f992" providerId="ADAL" clId="{AF0CCD7F-4073-4D48-9ED7-1311D6836DB1}" dt="2019-01-03T16:25:02.213" v="3834" actId="1076"/>
          <ac:spMkLst>
            <pc:docMk/>
            <pc:sldMk cId="793516786" sldId="436"/>
            <ac:spMk id="23" creationId="{59C57DEA-9F49-417B-A445-EE702ED43D9B}"/>
          </ac:spMkLst>
        </pc:spChg>
        <pc:spChg chg="add mod">
          <ac:chgData name="Laurence Rackham" userId="f22a3179-16a8-4142-b534-d1caf514f992" providerId="ADAL" clId="{AF0CCD7F-4073-4D48-9ED7-1311D6836DB1}" dt="2019-01-03T16:25:02.213" v="3834" actId="1076"/>
          <ac:spMkLst>
            <pc:docMk/>
            <pc:sldMk cId="793516786" sldId="436"/>
            <ac:spMk id="24" creationId="{430D9A3D-053F-42D9-8761-08AB675BCB18}"/>
          </ac:spMkLst>
        </pc:spChg>
        <pc:spChg chg="add mod">
          <ac:chgData name="Laurence Rackham" userId="f22a3179-16a8-4142-b534-d1caf514f992" providerId="ADAL" clId="{AF0CCD7F-4073-4D48-9ED7-1311D6836DB1}" dt="2019-01-03T16:25:02.213" v="3834" actId="1076"/>
          <ac:spMkLst>
            <pc:docMk/>
            <pc:sldMk cId="793516786" sldId="436"/>
            <ac:spMk id="25" creationId="{FE3DD749-C383-497F-80EA-97968EA9E4A6}"/>
          </ac:spMkLst>
        </pc:spChg>
        <pc:spChg chg="add mod">
          <ac:chgData name="Laurence Rackham" userId="f22a3179-16a8-4142-b534-d1caf514f992" providerId="ADAL" clId="{AF0CCD7F-4073-4D48-9ED7-1311D6836DB1}" dt="2019-01-03T16:26:13.254" v="4044" actId="1076"/>
          <ac:spMkLst>
            <pc:docMk/>
            <pc:sldMk cId="793516786" sldId="436"/>
            <ac:spMk id="26" creationId="{D6A4203E-F7D0-48EC-850D-6F7665FFD97B}"/>
          </ac:spMkLst>
        </pc:spChg>
        <pc:spChg chg="del">
          <ac:chgData name="Laurence Rackham" userId="f22a3179-16a8-4142-b534-d1caf514f992" providerId="ADAL" clId="{AF0CCD7F-4073-4D48-9ED7-1311D6836DB1}" dt="2019-01-03T16:13:07.898" v="3351" actId="478"/>
          <ac:spMkLst>
            <pc:docMk/>
            <pc:sldMk cId="793516786" sldId="436"/>
            <ac:spMk id="28"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33"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35"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36"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37"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38"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39"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40"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41"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42"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43" creationId="{00000000-0000-0000-0000-000000000000}"/>
          </ac:spMkLst>
        </pc:spChg>
        <pc:spChg chg="add mod">
          <ac:chgData name="Laurence Rackham" userId="f22a3179-16a8-4142-b534-d1caf514f992" providerId="ADAL" clId="{AF0CCD7F-4073-4D48-9ED7-1311D6836DB1}" dt="2019-01-03T16:25:02.213" v="3834" actId="1076"/>
          <ac:spMkLst>
            <pc:docMk/>
            <pc:sldMk cId="793516786" sldId="436"/>
            <ac:spMk id="44" creationId="{9CF60130-77DA-45FB-88CD-B47883B85AFD}"/>
          </ac:spMkLst>
        </pc:spChg>
        <pc:spChg chg="del">
          <ac:chgData name="Laurence Rackham" userId="f22a3179-16a8-4142-b534-d1caf514f992" providerId="ADAL" clId="{AF0CCD7F-4073-4D48-9ED7-1311D6836DB1}" dt="2019-01-03T16:13:07.898" v="3351" actId="478"/>
          <ac:spMkLst>
            <pc:docMk/>
            <pc:sldMk cId="793516786" sldId="436"/>
            <ac:spMk id="45"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46"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47"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48" creationId="{00000000-0000-0000-0000-000000000000}"/>
          </ac:spMkLst>
        </pc:spChg>
        <pc:spChg chg="del">
          <ac:chgData name="Laurence Rackham" userId="f22a3179-16a8-4142-b534-d1caf514f992" providerId="ADAL" clId="{AF0CCD7F-4073-4D48-9ED7-1311D6836DB1}" dt="2019-01-03T16:13:07.898" v="3351" actId="478"/>
          <ac:spMkLst>
            <pc:docMk/>
            <pc:sldMk cId="793516786" sldId="436"/>
            <ac:spMk id="49" creationId="{00000000-0000-0000-0000-000000000000}"/>
          </ac:spMkLst>
        </pc:spChg>
        <pc:spChg chg="add mod">
          <ac:chgData name="Laurence Rackham" userId="f22a3179-16a8-4142-b534-d1caf514f992" providerId="ADAL" clId="{AF0CCD7F-4073-4D48-9ED7-1311D6836DB1}" dt="2019-01-03T16:25:02.213" v="3834" actId="1076"/>
          <ac:spMkLst>
            <pc:docMk/>
            <pc:sldMk cId="793516786" sldId="436"/>
            <ac:spMk id="50" creationId="{EFDE6265-1D73-4ED2-A287-8088FAFFDEFF}"/>
          </ac:spMkLst>
        </pc:spChg>
        <pc:picChg chg="del">
          <ac:chgData name="Laurence Rackham" userId="f22a3179-16a8-4142-b534-d1caf514f992" providerId="ADAL" clId="{AF0CCD7F-4073-4D48-9ED7-1311D6836DB1}" dt="2019-01-03T16:13:07.898" v="3351" actId="478"/>
          <ac:picMkLst>
            <pc:docMk/>
            <pc:sldMk cId="793516786" sldId="436"/>
            <ac:picMk id="3" creationId="{00000000-0000-0000-0000-000000000000}"/>
          </ac:picMkLst>
        </pc:picChg>
        <pc:picChg chg="del">
          <ac:chgData name="Laurence Rackham" userId="f22a3179-16a8-4142-b534-d1caf514f992" providerId="ADAL" clId="{AF0CCD7F-4073-4D48-9ED7-1311D6836DB1}" dt="2019-01-03T16:13:07.898" v="3351" actId="478"/>
          <ac:picMkLst>
            <pc:docMk/>
            <pc:sldMk cId="793516786" sldId="436"/>
            <ac:picMk id="7" creationId="{00000000-0000-0000-0000-000000000000}"/>
          </ac:picMkLst>
        </pc:picChg>
        <pc:picChg chg="del">
          <ac:chgData name="Laurence Rackham" userId="f22a3179-16a8-4142-b534-d1caf514f992" providerId="ADAL" clId="{AF0CCD7F-4073-4D48-9ED7-1311D6836DB1}" dt="2019-01-03T16:13:07.898" v="3351" actId="478"/>
          <ac:picMkLst>
            <pc:docMk/>
            <pc:sldMk cId="793516786" sldId="436"/>
            <ac:picMk id="8" creationId="{00000000-0000-0000-0000-000000000000}"/>
          </ac:picMkLst>
        </pc:picChg>
        <pc:picChg chg="del">
          <ac:chgData name="Laurence Rackham" userId="f22a3179-16a8-4142-b534-d1caf514f992" providerId="ADAL" clId="{AF0CCD7F-4073-4D48-9ED7-1311D6836DB1}" dt="2019-01-03T16:13:07.898" v="3351" actId="478"/>
          <ac:picMkLst>
            <pc:docMk/>
            <pc:sldMk cId="793516786" sldId="436"/>
            <ac:picMk id="9" creationId="{00000000-0000-0000-0000-000000000000}"/>
          </ac:picMkLst>
        </pc:picChg>
        <pc:picChg chg="del">
          <ac:chgData name="Laurence Rackham" userId="f22a3179-16a8-4142-b534-d1caf514f992" providerId="ADAL" clId="{AF0CCD7F-4073-4D48-9ED7-1311D6836DB1}" dt="2019-01-03T16:13:07.898" v="3351" actId="478"/>
          <ac:picMkLst>
            <pc:docMk/>
            <pc:sldMk cId="793516786" sldId="436"/>
            <ac:picMk id="10" creationId="{00000000-0000-0000-0000-000000000000}"/>
          </ac:picMkLst>
        </pc:picChg>
        <pc:cxnChg chg="del">
          <ac:chgData name="Laurence Rackham" userId="f22a3179-16a8-4142-b534-d1caf514f992" providerId="ADAL" clId="{AF0CCD7F-4073-4D48-9ED7-1311D6836DB1}" dt="2019-01-03T16:13:07.898" v="3351" actId="478"/>
          <ac:cxnSpMkLst>
            <pc:docMk/>
            <pc:sldMk cId="793516786" sldId="436"/>
            <ac:cxnSpMk id="20" creationId="{00000000-0000-0000-0000-000000000000}"/>
          </ac:cxnSpMkLst>
        </pc:cxnChg>
        <pc:cxnChg chg="del mod">
          <ac:chgData name="Laurence Rackham" userId="f22a3179-16a8-4142-b534-d1caf514f992" providerId="ADAL" clId="{AF0CCD7F-4073-4D48-9ED7-1311D6836DB1}" dt="2019-01-03T16:13:07.898" v="3351" actId="478"/>
          <ac:cxnSpMkLst>
            <pc:docMk/>
            <pc:sldMk cId="793516786" sldId="436"/>
            <ac:cxnSpMk id="27" creationId="{00000000-0000-0000-0000-000000000000}"/>
          </ac:cxnSpMkLst>
        </pc:cxnChg>
        <pc:cxnChg chg="del">
          <ac:chgData name="Laurence Rackham" userId="f22a3179-16a8-4142-b534-d1caf514f992" providerId="ADAL" clId="{AF0CCD7F-4073-4D48-9ED7-1311D6836DB1}" dt="2019-01-03T16:13:07.898" v="3351" actId="478"/>
          <ac:cxnSpMkLst>
            <pc:docMk/>
            <pc:sldMk cId="793516786" sldId="436"/>
            <ac:cxnSpMk id="34" creationId="{00000000-0000-0000-0000-000000000000}"/>
          </ac:cxnSpMkLst>
        </pc:cxnChg>
      </pc:sldChg>
      <pc:sldChg chg="addSp delSp modSp add delAnim modAnim">
        <pc:chgData name="Laurence Rackham" userId="f22a3179-16a8-4142-b534-d1caf514f992" providerId="ADAL" clId="{AF0CCD7F-4073-4D48-9ED7-1311D6836DB1}" dt="2019-01-03T21:13:15.177" v="8374" actId="1076"/>
        <pc:sldMkLst>
          <pc:docMk/>
          <pc:sldMk cId="128096363" sldId="437"/>
        </pc:sldMkLst>
        <pc:spChg chg="del">
          <ac:chgData name="Laurence Rackham" userId="f22a3179-16a8-4142-b534-d1caf514f992" providerId="ADAL" clId="{AF0CCD7F-4073-4D48-9ED7-1311D6836DB1}" dt="2019-01-03T16:36:26.393" v="4318" actId="478"/>
          <ac:spMkLst>
            <pc:docMk/>
            <pc:sldMk cId="128096363" sldId="437"/>
            <ac:spMk id="2" creationId="{AB820465-989F-4204-BA72-5F5773CED510}"/>
          </ac:spMkLst>
        </pc:spChg>
        <pc:spChg chg="add mod">
          <ac:chgData name="Laurence Rackham" userId="f22a3179-16a8-4142-b534-d1caf514f992" providerId="ADAL" clId="{AF0CCD7F-4073-4D48-9ED7-1311D6836DB1}" dt="2019-01-03T21:13:15.177" v="8374" actId="1076"/>
          <ac:spMkLst>
            <pc:docMk/>
            <pc:sldMk cId="128096363" sldId="437"/>
            <ac:spMk id="3" creationId="{BCCCE299-8AB0-4FD6-A0AD-2F09FAEED9B3}"/>
          </ac:spMkLst>
        </pc:spChg>
        <pc:spChg chg="add mod">
          <ac:chgData name="Laurence Rackham" userId="f22a3179-16a8-4142-b534-d1caf514f992" providerId="ADAL" clId="{AF0CCD7F-4073-4D48-9ED7-1311D6836DB1}" dt="2019-01-03T21:13:15.177" v="8374" actId="1076"/>
          <ac:spMkLst>
            <pc:docMk/>
            <pc:sldMk cId="128096363" sldId="437"/>
            <ac:spMk id="4" creationId="{0347B9C2-EDD2-4509-A90D-6910254A4653}"/>
          </ac:spMkLst>
        </pc:spChg>
        <pc:spChg chg="add del mod">
          <ac:chgData name="Laurence Rackham" userId="f22a3179-16a8-4142-b534-d1caf514f992" providerId="ADAL" clId="{AF0CCD7F-4073-4D48-9ED7-1311D6836DB1}" dt="2019-01-03T16:43:16.172" v="4839" actId="478"/>
          <ac:spMkLst>
            <pc:docMk/>
            <pc:sldMk cId="128096363" sldId="437"/>
            <ac:spMk id="5" creationId="{F406FF14-A562-4469-8B40-B646C4291D10}"/>
          </ac:spMkLst>
        </pc:spChg>
        <pc:spChg chg="mod">
          <ac:chgData name="Laurence Rackham" userId="f22a3179-16a8-4142-b534-d1caf514f992" providerId="ADAL" clId="{AF0CCD7F-4073-4D48-9ED7-1311D6836DB1}" dt="2019-01-03T16:36:17.740" v="4317" actId="20577"/>
          <ac:spMkLst>
            <pc:docMk/>
            <pc:sldMk cId="128096363" sldId="437"/>
            <ac:spMk id="6" creationId="{00000000-0000-0000-0000-000000000000}"/>
          </ac:spMkLst>
        </pc:spChg>
        <pc:spChg chg="add mod">
          <ac:chgData name="Laurence Rackham" userId="f22a3179-16a8-4142-b534-d1caf514f992" providerId="ADAL" clId="{AF0CCD7F-4073-4D48-9ED7-1311D6836DB1}" dt="2019-01-03T21:13:15.177" v="8374" actId="1076"/>
          <ac:spMkLst>
            <pc:docMk/>
            <pc:sldMk cId="128096363" sldId="437"/>
            <ac:spMk id="7" creationId="{AAFEA515-E82D-41A8-839D-7B633E10F59A}"/>
          </ac:spMkLst>
        </pc:spChg>
        <pc:spChg chg="add mod">
          <ac:chgData name="Laurence Rackham" userId="f22a3179-16a8-4142-b534-d1caf514f992" providerId="ADAL" clId="{AF0CCD7F-4073-4D48-9ED7-1311D6836DB1}" dt="2019-01-03T21:13:15.177" v="8374" actId="1076"/>
          <ac:spMkLst>
            <pc:docMk/>
            <pc:sldMk cId="128096363" sldId="437"/>
            <ac:spMk id="8" creationId="{B89A282B-3015-4B95-A0D8-239708C925E4}"/>
          </ac:spMkLst>
        </pc:spChg>
        <pc:spChg chg="add mod">
          <ac:chgData name="Laurence Rackham" userId="f22a3179-16a8-4142-b534-d1caf514f992" providerId="ADAL" clId="{AF0CCD7F-4073-4D48-9ED7-1311D6836DB1}" dt="2019-01-03T21:13:15.177" v="8374" actId="1076"/>
          <ac:spMkLst>
            <pc:docMk/>
            <pc:sldMk cId="128096363" sldId="437"/>
            <ac:spMk id="9" creationId="{A8DD6B25-D4BF-4A02-8ADB-01F659D09DC8}"/>
          </ac:spMkLst>
        </pc:spChg>
        <pc:spChg chg="del">
          <ac:chgData name="Laurence Rackham" userId="f22a3179-16a8-4142-b534-d1caf514f992" providerId="ADAL" clId="{AF0CCD7F-4073-4D48-9ED7-1311D6836DB1}" dt="2019-01-03T16:36:26.393" v="4318" actId="478"/>
          <ac:spMkLst>
            <pc:docMk/>
            <pc:sldMk cId="128096363" sldId="437"/>
            <ac:spMk id="17"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21"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24"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25"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31"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32" creationId="{00000000-0000-0000-0000-000000000000}"/>
          </ac:spMkLst>
        </pc:spChg>
        <pc:spChg chg="add del mod">
          <ac:chgData name="Laurence Rackham" userId="f22a3179-16a8-4142-b534-d1caf514f992" providerId="ADAL" clId="{AF0CCD7F-4073-4D48-9ED7-1311D6836DB1}" dt="2019-01-03T21:13:03.753" v="8372" actId="478"/>
          <ac:spMkLst>
            <pc:docMk/>
            <pc:sldMk cId="128096363" sldId="437"/>
            <ac:spMk id="33" creationId="{DACC3B52-A411-43A0-B1B9-7A0E1F68C450}"/>
          </ac:spMkLst>
        </pc:spChg>
        <pc:spChg chg="add del mod">
          <ac:chgData name="Laurence Rackham" userId="f22a3179-16a8-4142-b534-d1caf514f992" providerId="ADAL" clId="{AF0CCD7F-4073-4D48-9ED7-1311D6836DB1}" dt="2019-01-03T21:13:08.747" v="8373" actId="478"/>
          <ac:spMkLst>
            <pc:docMk/>
            <pc:sldMk cId="128096363" sldId="437"/>
            <ac:spMk id="34" creationId="{F90B17F8-FFCC-45A9-97A6-F11509EB84BF}"/>
          </ac:spMkLst>
        </pc:spChg>
        <pc:spChg chg="add mod">
          <ac:chgData name="Laurence Rackham" userId="f22a3179-16a8-4142-b534-d1caf514f992" providerId="ADAL" clId="{AF0CCD7F-4073-4D48-9ED7-1311D6836DB1}" dt="2019-01-03T21:13:15.177" v="8374" actId="1076"/>
          <ac:spMkLst>
            <pc:docMk/>
            <pc:sldMk cId="128096363" sldId="437"/>
            <ac:spMk id="37" creationId="{CF385E53-DB09-4F4B-852D-F502DC848228}"/>
          </ac:spMkLst>
        </pc:spChg>
        <pc:spChg chg="add mod">
          <ac:chgData name="Laurence Rackham" userId="f22a3179-16a8-4142-b534-d1caf514f992" providerId="ADAL" clId="{AF0CCD7F-4073-4D48-9ED7-1311D6836DB1}" dt="2019-01-03T21:13:15.177" v="8374" actId="1076"/>
          <ac:spMkLst>
            <pc:docMk/>
            <pc:sldMk cId="128096363" sldId="437"/>
            <ac:spMk id="42" creationId="{D1AE711C-15D2-4021-8DE7-24692A55A0AB}"/>
          </ac:spMkLst>
        </pc:spChg>
        <pc:spChg chg="add mod">
          <ac:chgData name="Laurence Rackham" userId="f22a3179-16a8-4142-b534-d1caf514f992" providerId="ADAL" clId="{AF0CCD7F-4073-4D48-9ED7-1311D6836DB1}" dt="2019-01-03T21:13:15.177" v="8374" actId="1076"/>
          <ac:spMkLst>
            <pc:docMk/>
            <pc:sldMk cId="128096363" sldId="437"/>
            <ac:spMk id="43" creationId="{8A3FC2FA-AC47-4668-BD1E-4DF603185C98}"/>
          </ac:spMkLst>
        </pc:spChg>
        <pc:spChg chg="del">
          <ac:chgData name="Laurence Rackham" userId="f22a3179-16a8-4142-b534-d1caf514f992" providerId="ADAL" clId="{AF0CCD7F-4073-4D48-9ED7-1311D6836DB1}" dt="2019-01-03T16:36:26.393" v="4318" actId="478"/>
          <ac:spMkLst>
            <pc:docMk/>
            <pc:sldMk cId="128096363" sldId="437"/>
            <ac:spMk id="44"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45"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46"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47"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51"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52"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53"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54"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55" creationId="{00000000-0000-0000-0000-000000000000}"/>
          </ac:spMkLst>
        </pc:spChg>
        <pc:spChg chg="add mod">
          <ac:chgData name="Laurence Rackham" userId="f22a3179-16a8-4142-b534-d1caf514f992" providerId="ADAL" clId="{AF0CCD7F-4073-4D48-9ED7-1311D6836DB1}" dt="2019-01-03T21:13:15.177" v="8374" actId="1076"/>
          <ac:spMkLst>
            <pc:docMk/>
            <pc:sldMk cId="128096363" sldId="437"/>
            <ac:spMk id="56" creationId="{FA4915FB-17B6-40BA-B988-A6657468F081}"/>
          </ac:spMkLst>
        </pc:spChg>
        <pc:spChg chg="del">
          <ac:chgData name="Laurence Rackham" userId="f22a3179-16a8-4142-b534-d1caf514f992" providerId="ADAL" clId="{AF0CCD7F-4073-4D48-9ED7-1311D6836DB1}" dt="2019-01-03T16:36:26.393" v="4318" actId="478"/>
          <ac:spMkLst>
            <pc:docMk/>
            <pc:sldMk cId="128096363" sldId="437"/>
            <ac:spMk id="57"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58"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59"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60"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61"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62"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63"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64" creationId="{00000000-0000-0000-0000-000000000000}"/>
          </ac:spMkLst>
        </pc:spChg>
        <pc:spChg chg="del">
          <ac:chgData name="Laurence Rackham" userId="f22a3179-16a8-4142-b534-d1caf514f992" providerId="ADAL" clId="{AF0CCD7F-4073-4D48-9ED7-1311D6836DB1}" dt="2019-01-03T16:36:26.393" v="4318" actId="478"/>
          <ac:spMkLst>
            <pc:docMk/>
            <pc:sldMk cId="128096363" sldId="437"/>
            <ac:spMk id="65" creationId="{00000000-0000-0000-0000-000000000000}"/>
          </ac:spMkLst>
        </pc:spChg>
        <pc:cxnChg chg="del">
          <ac:chgData name="Laurence Rackham" userId="f22a3179-16a8-4142-b534-d1caf514f992" providerId="ADAL" clId="{AF0CCD7F-4073-4D48-9ED7-1311D6836DB1}" dt="2019-01-03T16:36:26.393" v="4318" actId="478"/>
          <ac:cxnSpMkLst>
            <pc:docMk/>
            <pc:sldMk cId="128096363" sldId="437"/>
            <ac:cxnSpMk id="29" creationId="{00000000-0000-0000-0000-000000000000}"/>
          </ac:cxnSpMkLst>
        </pc:cxnChg>
        <pc:cxnChg chg="del">
          <ac:chgData name="Laurence Rackham" userId="f22a3179-16a8-4142-b534-d1caf514f992" providerId="ADAL" clId="{AF0CCD7F-4073-4D48-9ED7-1311D6836DB1}" dt="2019-01-03T16:36:26.393" v="4318" actId="478"/>
          <ac:cxnSpMkLst>
            <pc:docMk/>
            <pc:sldMk cId="128096363" sldId="437"/>
            <ac:cxnSpMk id="48" creationId="{00000000-0000-0000-0000-000000000000}"/>
          </ac:cxnSpMkLst>
        </pc:cxnChg>
        <pc:cxnChg chg="del">
          <ac:chgData name="Laurence Rackham" userId="f22a3179-16a8-4142-b534-d1caf514f992" providerId="ADAL" clId="{AF0CCD7F-4073-4D48-9ED7-1311D6836DB1}" dt="2019-01-03T16:36:26.393" v="4318" actId="478"/>
          <ac:cxnSpMkLst>
            <pc:docMk/>
            <pc:sldMk cId="128096363" sldId="437"/>
            <ac:cxnSpMk id="49" creationId="{00000000-0000-0000-0000-000000000000}"/>
          </ac:cxnSpMkLst>
        </pc:cxnChg>
        <pc:cxnChg chg="del">
          <ac:chgData name="Laurence Rackham" userId="f22a3179-16a8-4142-b534-d1caf514f992" providerId="ADAL" clId="{AF0CCD7F-4073-4D48-9ED7-1311D6836DB1}" dt="2019-01-03T16:36:26.393" v="4318" actId="478"/>
          <ac:cxnSpMkLst>
            <pc:docMk/>
            <pc:sldMk cId="128096363" sldId="437"/>
            <ac:cxnSpMk id="50" creationId="{00000000-0000-0000-0000-000000000000}"/>
          </ac:cxnSpMkLst>
        </pc:cxnChg>
      </pc:sldChg>
      <pc:sldChg chg="addSp delSp modSp add delAnim modAnim">
        <pc:chgData name="Laurence Rackham" userId="f22a3179-16a8-4142-b534-d1caf514f992" providerId="ADAL" clId="{AF0CCD7F-4073-4D48-9ED7-1311D6836DB1}" dt="2019-01-03T17:14:55.421" v="6201" actId="6549"/>
        <pc:sldMkLst>
          <pc:docMk/>
          <pc:sldMk cId="1125255980" sldId="438"/>
        </pc:sldMkLst>
        <pc:spChg chg="add mod">
          <ac:chgData name="Laurence Rackham" userId="f22a3179-16a8-4142-b534-d1caf514f992" providerId="ADAL" clId="{AF0CCD7F-4073-4D48-9ED7-1311D6836DB1}" dt="2019-01-03T16:56:08.617" v="5752" actId="13822"/>
          <ac:spMkLst>
            <pc:docMk/>
            <pc:sldMk cId="1125255980" sldId="438"/>
            <ac:spMk id="2" creationId="{818B67C7-C4F0-413E-8AEA-FFB21C9A436C}"/>
          </ac:spMkLst>
        </pc:spChg>
        <pc:spChg chg="mod">
          <ac:chgData name="Laurence Rackham" userId="f22a3179-16a8-4142-b534-d1caf514f992" providerId="ADAL" clId="{AF0CCD7F-4073-4D48-9ED7-1311D6836DB1}" dt="2019-01-03T16:42:59.246" v="4835" actId="20577"/>
          <ac:spMkLst>
            <pc:docMk/>
            <pc:sldMk cId="1125255980" sldId="438"/>
            <ac:spMk id="3" creationId="{00000000-0000-0000-0000-000000000000}"/>
          </ac:spMkLst>
        </pc:spChg>
        <pc:spChg chg="add mod">
          <ac:chgData name="Laurence Rackham" userId="f22a3179-16a8-4142-b534-d1caf514f992" providerId="ADAL" clId="{AF0CCD7F-4073-4D48-9ED7-1311D6836DB1}" dt="2019-01-03T17:00:55.708" v="5822" actId="14100"/>
          <ac:spMkLst>
            <pc:docMk/>
            <pc:sldMk cId="1125255980" sldId="438"/>
            <ac:spMk id="4" creationId="{815E3630-5B97-433F-93D0-D3D05FED36D2}"/>
          </ac:spMkLst>
        </pc:spChg>
        <pc:spChg chg="add mod">
          <ac:chgData name="Laurence Rackham" userId="f22a3179-16a8-4142-b534-d1caf514f992" providerId="ADAL" clId="{AF0CCD7F-4073-4D48-9ED7-1311D6836DB1}" dt="2019-01-03T17:10:30.687" v="6041" actId="404"/>
          <ac:spMkLst>
            <pc:docMk/>
            <pc:sldMk cId="1125255980" sldId="438"/>
            <ac:spMk id="5" creationId="{68AC4B24-8F56-431B-A616-0684F5DFE10C}"/>
          </ac:spMkLst>
        </pc:spChg>
        <pc:spChg chg="add del">
          <ac:chgData name="Laurence Rackham" userId="f22a3179-16a8-4142-b534-d1caf514f992" providerId="ADAL" clId="{AF0CCD7F-4073-4D48-9ED7-1311D6836DB1}" dt="2019-01-03T16:56:30.446" v="5754" actId="478"/>
          <ac:spMkLst>
            <pc:docMk/>
            <pc:sldMk cId="1125255980" sldId="438"/>
            <ac:spMk id="6" creationId="{17726BEE-C5D0-4497-A92B-26A1EE39254B}"/>
          </ac:spMkLst>
        </pc:spChg>
        <pc:spChg chg="add mod">
          <ac:chgData name="Laurence Rackham" userId="f22a3179-16a8-4142-b534-d1caf514f992" providerId="ADAL" clId="{AF0CCD7F-4073-4D48-9ED7-1311D6836DB1}" dt="2019-01-03T17:10:38.967" v="6042" actId="1076"/>
          <ac:spMkLst>
            <pc:docMk/>
            <pc:sldMk cId="1125255980" sldId="438"/>
            <ac:spMk id="7" creationId="{DB880C88-D37C-49FF-A9DB-001CF121D458}"/>
          </ac:spMkLst>
        </pc:spChg>
        <pc:spChg chg="del">
          <ac:chgData name="Laurence Rackham" userId="f22a3179-16a8-4142-b534-d1caf514f992" providerId="ADAL" clId="{AF0CCD7F-4073-4D48-9ED7-1311D6836DB1}" dt="2019-01-03T16:43:05.844" v="4837" actId="478"/>
          <ac:spMkLst>
            <pc:docMk/>
            <pc:sldMk cId="1125255980" sldId="438"/>
            <ac:spMk id="9" creationId="{00000000-0000-0000-0000-000000000000}"/>
          </ac:spMkLst>
        </pc:spChg>
        <pc:spChg chg="del">
          <ac:chgData name="Laurence Rackham" userId="f22a3179-16a8-4142-b534-d1caf514f992" providerId="ADAL" clId="{AF0CCD7F-4073-4D48-9ED7-1311D6836DB1}" dt="2019-01-03T16:43:02.833" v="4836" actId="478"/>
          <ac:spMkLst>
            <pc:docMk/>
            <pc:sldMk cId="1125255980" sldId="438"/>
            <ac:spMk id="10" creationId="{00000000-0000-0000-0000-000000000000}"/>
          </ac:spMkLst>
        </pc:spChg>
        <pc:spChg chg="del">
          <ac:chgData name="Laurence Rackham" userId="f22a3179-16a8-4142-b534-d1caf514f992" providerId="ADAL" clId="{AF0CCD7F-4073-4D48-9ED7-1311D6836DB1}" dt="2019-01-03T16:43:02.833" v="4836" actId="478"/>
          <ac:spMkLst>
            <pc:docMk/>
            <pc:sldMk cId="1125255980" sldId="438"/>
            <ac:spMk id="11" creationId="{00000000-0000-0000-0000-000000000000}"/>
          </ac:spMkLst>
        </pc:spChg>
        <pc:spChg chg="add mod">
          <ac:chgData name="Laurence Rackham" userId="f22a3179-16a8-4142-b534-d1caf514f992" providerId="ADAL" clId="{AF0CCD7F-4073-4D48-9ED7-1311D6836DB1}" dt="2019-01-03T17:10:41.498" v="6043" actId="1076"/>
          <ac:spMkLst>
            <pc:docMk/>
            <pc:sldMk cId="1125255980" sldId="438"/>
            <ac:spMk id="27" creationId="{A4C62BB3-972F-4579-8B4A-4B9E39273850}"/>
          </ac:spMkLst>
        </pc:spChg>
        <pc:spChg chg="add mod">
          <ac:chgData name="Laurence Rackham" userId="f22a3179-16a8-4142-b534-d1caf514f992" providerId="ADAL" clId="{AF0CCD7F-4073-4D48-9ED7-1311D6836DB1}" dt="2019-01-03T17:10:45.297" v="6044" actId="1076"/>
          <ac:spMkLst>
            <pc:docMk/>
            <pc:sldMk cId="1125255980" sldId="438"/>
            <ac:spMk id="29" creationId="{BD7D1219-C285-4D1D-BFAF-263045D79CFD}"/>
          </ac:spMkLst>
        </pc:spChg>
        <pc:spChg chg="add mod">
          <ac:chgData name="Laurence Rackham" userId="f22a3179-16a8-4142-b534-d1caf514f992" providerId="ADAL" clId="{AF0CCD7F-4073-4D48-9ED7-1311D6836DB1}" dt="2019-01-03T17:10:49.794" v="6045" actId="1076"/>
          <ac:spMkLst>
            <pc:docMk/>
            <pc:sldMk cId="1125255980" sldId="438"/>
            <ac:spMk id="31" creationId="{1AB515A0-1F57-4E74-B1A5-A805D87FDA52}"/>
          </ac:spMkLst>
        </pc:spChg>
        <pc:spChg chg="add mod">
          <ac:chgData name="Laurence Rackham" userId="f22a3179-16a8-4142-b534-d1caf514f992" providerId="ADAL" clId="{AF0CCD7F-4073-4D48-9ED7-1311D6836DB1}" dt="2019-01-03T17:14:55.421" v="6201" actId="6549"/>
          <ac:spMkLst>
            <pc:docMk/>
            <pc:sldMk cId="1125255980" sldId="438"/>
            <ac:spMk id="33" creationId="{B1DEC0B6-EEFE-48EE-A03B-A96E14BB3FB9}"/>
          </ac:spMkLst>
        </pc:spChg>
        <pc:spChg chg="add mod">
          <ac:chgData name="Laurence Rackham" userId="f22a3179-16a8-4142-b534-d1caf514f992" providerId="ADAL" clId="{AF0CCD7F-4073-4D48-9ED7-1311D6836DB1}" dt="2019-01-03T17:12:55.434" v="6194" actId="1076"/>
          <ac:spMkLst>
            <pc:docMk/>
            <pc:sldMk cId="1125255980" sldId="438"/>
            <ac:spMk id="34" creationId="{59DDB25F-92D3-4C88-9ABB-627C3BC78E61}"/>
          </ac:spMkLst>
        </pc:spChg>
        <pc:picChg chg="add mod">
          <ac:chgData name="Laurence Rackham" userId="f22a3179-16a8-4142-b534-d1caf514f992" providerId="ADAL" clId="{AF0CCD7F-4073-4D48-9ED7-1311D6836DB1}" dt="2019-01-03T16:59:30.245" v="5769" actId="1076"/>
          <ac:picMkLst>
            <pc:docMk/>
            <pc:sldMk cId="1125255980" sldId="438"/>
            <ac:picMk id="12" creationId="{9B6BD1BB-7775-465B-9108-5F4DDD78DD28}"/>
          </ac:picMkLst>
        </pc:picChg>
        <pc:picChg chg="add mod">
          <ac:chgData name="Laurence Rackham" userId="f22a3179-16a8-4142-b534-d1caf514f992" providerId="ADAL" clId="{AF0CCD7F-4073-4D48-9ED7-1311D6836DB1}" dt="2019-01-03T16:59:30.245" v="5769" actId="1076"/>
          <ac:picMkLst>
            <pc:docMk/>
            <pc:sldMk cId="1125255980" sldId="438"/>
            <ac:picMk id="13" creationId="{F80DE9CF-5AB4-403A-B430-E455FA8B27F0}"/>
          </ac:picMkLst>
        </pc:picChg>
        <pc:picChg chg="add mod">
          <ac:chgData name="Laurence Rackham" userId="f22a3179-16a8-4142-b534-d1caf514f992" providerId="ADAL" clId="{AF0CCD7F-4073-4D48-9ED7-1311D6836DB1}" dt="2019-01-03T16:59:30.245" v="5769" actId="1076"/>
          <ac:picMkLst>
            <pc:docMk/>
            <pc:sldMk cId="1125255980" sldId="438"/>
            <ac:picMk id="14" creationId="{48F97F40-1F40-454B-9D9C-7ED70659DF0F}"/>
          </ac:picMkLst>
        </pc:picChg>
        <pc:picChg chg="add mod">
          <ac:chgData name="Laurence Rackham" userId="f22a3179-16a8-4142-b534-d1caf514f992" providerId="ADAL" clId="{AF0CCD7F-4073-4D48-9ED7-1311D6836DB1}" dt="2019-01-03T16:59:30.245" v="5769" actId="1076"/>
          <ac:picMkLst>
            <pc:docMk/>
            <pc:sldMk cId="1125255980" sldId="438"/>
            <ac:picMk id="15" creationId="{DF94413A-6E84-44AB-9182-F4755AD7622D}"/>
          </ac:picMkLst>
        </pc:picChg>
        <pc:picChg chg="add mod">
          <ac:chgData name="Laurence Rackham" userId="f22a3179-16a8-4142-b534-d1caf514f992" providerId="ADAL" clId="{AF0CCD7F-4073-4D48-9ED7-1311D6836DB1}" dt="2019-01-03T16:59:30.245" v="5769" actId="1076"/>
          <ac:picMkLst>
            <pc:docMk/>
            <pc:sldMk cId="1125255980" sldId="438"/>
            <ac:picMk id="16" creationId="{61F662DF-1457-4585-BD37-1E8864148B6F}"/>
          </ac:picMkLst>
        </pc:picChg>
        <pc:picChg chg="add del mod">
          <ac:chgData name="Laurence Rackham" userId="f22a3179-16a8-4142-b534-d1caf514f992" providerId="ADAL" clId="{AF0CCD7F-4073-4D48-9ED7-1311D6836DB1}" dt="2019-01-03T17:05:13.504" v="5885" actId="478"/>
          <ac:picMkLst>
            <pc:docMk/>
            <pc:sldMk cId="1125255980" sldId="438"/>
            <ac:picMk id="18" creationId="{2552F151-7466-49A8-8CB7-780002D99503}"/>
          </ac:picMkLst>
        </pc:picChg>
        <pc:picChg chg="add del">
          <ac:chgData name="Laurence Rackham" userId="f22a3179-16a8-4142-b534-d1caf514f992" providerId="ADAL" clId="{AF0CCD7F-4073-4D48-9ED7-1311D6836DB1}" dt="2019-01-03T17:05:22.959" v="5888" actId="478"/>
          <ac:picMkLst>
            <pc:docMk/>
            <pc:sldMk cId="1125255980" sldId="438"/>
            <ac:picMk id="19" creationId="{F5724A3C-457B-4A52-9F85-F9DC473A6FA4}"/>
          </ac:picMkLst>
        </pc:picChg>
        <pc:picChg chg="add del">
          <ac:chgData name="Laurence Rackham" userId="f22a3179-16a8-4142-b534-d1caf514f992" providerId="ADAL" clId="{AF0CCD7F-4073-4D48-9ED7-1311D6836DB1}" dt="2019-01-03T17:05:20.736" v="5887" actId="478"/>
          <ac:picMkLst>
            <pc:docMk/>
            <pc:sldMk cId="1125255980" sldId="438"/>
            <ac:picMk id="20" creationId="{61DC1291-CDEC-4CA5-9E7E-F6C3FE63D759}"/>
          </ac:picMkLst>
        </pc:picChg>
        <pc:picChg chg="add del">
          <ac:chgData name="Laurence Rackham" userId="f22a3179-16a8-4142-b534-d1caf514f992" providerId="ADAL" clId="{AF0CCD7F-4073-4D48-9ED7-1311D6836DB1}" dt="2019-01-03T17:05:16.518" v="5886" actId="478"/>
          <ac:picMkLst>
            <pc:docMk/>
            <pc:sldMk cId="1125255980" sldId="438"/>
            <ac:picMk id="21" creationId="{F60B6CB3-333D-4DC0-9901-6D7BEC9122D4}"/>
          </ac:picMkLst>
        </pc:picChg>
        <pc:picChg chg="add del">
          <ac:chgData name="Laurence Rackham" userId="f22a3179-16a8-4142-b534-d1caf514f992" providerId="ADAL" clId="{AF0CCD7F-4073-4D48-9ED7-1311D6836DB1}" dt="2019-01-03T17:05:16.518" v="5886" actId="478"/>
          <ac:picMkLst>
            <pc:docMk/>
            <pc:sldMk cId="1125255980" sldId="438"/>
            <ac:picMk id="22" creationId="{B2523001-85FC-42C6-8D46-7A67C4B87447}"/>
          </ac:picMkLst>
        </pc:picChg>
        <pc:picChg chg="add mod">
          <ac:chgData name="Laurence Rackham" userId="f22a3179-16a8-4142-b534-d1caf514f992" providerId="ADAL" clId="{AF0CCD7F-4073-4D48-9ED7-1311D6836DB1}" dt="2019-01-03T17:05:28.103" v="5890" actId="1076"/>
          <ac:picMkLst>
            <pc:docMk/>
            <pc:sldMk cId="1125255980" sldId="438"/>
            <ac:picMk id="24" creationId="{F438955F-AA4C-4F9D-8A02-42D6B4362381}"/>
          </ac:picMkLst>
        </pc:picChg>
        <pc:picChg chg="add mod">
          <ac:chgData name="Laurence Rackham" userId="f22a3179-16a8-4142-b534-d1caf514f992" providerId="ADAL" clId="{AF0CCD7F-4073-4D48-9ED7-1311D6836DB1}" dt="2019-01-03T17:07:25.467" v="5995" actId="1076"/>
          <ac:picMkLst>
            <pc:docMk/>
            <pc:sldMk cId="1125255980" sldId="438"/>
            <ac:picMk id="26" creationId="{3E6EF37F-26AC-4349-BC00-41E6D9E758D8}"/>
          </ac:picMkLst>
        </pc:picChg>
        <pc:picChg chg="add mod">
          <ac:chgData name="Laurence Rackham" userId="f22a3179-16a8-4142-b534-d1caf514f992" providerId="ADAL" clId="{AF0CCD7F-4073-4D48-9ED7-1311D6836DB1}" dt="2019-01-03T17:09:02.956" v="6010" actId="1076"/>
          <ac:picMkLst>
            <pc:docMk/>
            <pc:sldMk cId="1125255980" sldId="438"/>
            <ac:picMk id="28" creationId="{A8E921DE-54FD-49AE-93F3-F59E1AC0E600}"/>
          </ac:picMkLst>
        </pc:picChg>
        <pc:picChg chg="add mod">
          <ac:chgData name="Laurence Rackham" userId="f22a3179-16a8-4142-b534-d1caf514f992" providerId="ADAL" clId="{AF0CCD7F-4073-4D48-9ED7-1311D6836DB1}" dt="2019-01-03T17:09:56.880" v="6031" actId="1076"/>
          <ac:picMkLst>
            <pc:docMk/>
            <pc:sldMk cId="1125255980" sldId="438"/>
            <ac:picMk id="30" creationId="{C8DB9A77-1785-44D6-8946-F0BCD8F35F80}"/>
          </ac:picMkLst>
        </pc:picChg>
        <pc:picChg chg="add mod">
          <ac:chgData name="Laurence Rackham" userId="f22a3179-16a8-4142-b534-d1caf514f992" providerId="ADAL" clId="{AF0CCD7F-4073-4D48-9ED7-1311D6836DB1}" dt="2019-01-03T17:11:22.557" v="6048" actId="1076"/>
          <ac:picMkLst>
            <pc:docMk/>
            <pc:sldMk cId="1125255980" sldId="438"/>
            <ac:picMk id="32" creationId="{5453D103-3B3C-4320-A010-32C12F4B90EF}"/>
          </ac:picMkLst>
        </pc:picChg>
        <pc:picChg chg="add mod">
          <ac:chgData name="Laurence Rackham" userId="f22a3179-16a8-4142-b534-d1caf514f992" providerId="ADAL" clId="{AF0CCD7F-4073-4D48-9ED7-1311D6836DB1}" dt="2019-01-03T16:59:30.245" v="5769" actId="1076"/>
          <ac:picMkLst>
            <pc:docMk/>
            <pc:sldMk cId="1125255980" sldId="438"/>
            <ac:picMk id="2050" creationId="{FBA5EBB5-4FD7-4E6F-B4B2-E158905DD97B}"/>
          </ac:picMkLst>
        </pc:picChg>
        <pc:picChg chg="add mod">
          <ac:chgData name="Laurence Rackham" userId="f22a3179-16a8-4142-b534-d1caf514f992" providerId="ADAL" clId="{AF0CCD7F-4073-4D48-9ED7-1311D6836DB1}" dt="2019-01-03T17:00:57.513" v="5823" actId="1076"/>
          <ac:picMkLst>
            <pc:docMk/>
            <pc:sldMk cId="1125255980" sldId="438"/>
            <ac:picMk id="2052" creationId="{31A3889B-A8FD-4BC0-9D9C-AE690799732C}"/>
          </ac:picMkLst>
        </pc:picChg>
        <pc:picChg chg="add del mod">
          <ac:chgData name="Laurence Rackham" userId="f22a3179-16a8-4142-b534-d1caf514f992" providerId="ADAL" clId="{AF0CCD7F-4073-4D48-9ED7-1311D6836DB1}" dt="2019-01-03T17:01:42.147" v="5829"/>
          <ac:picMkLst>
            <pc:docMk/>
            <pc:sldMk cId="1125255980" sldId="438"/>
            <ac:picMk id="2054" creationId="{5DD3DBE2-72F9-487F-A214-1A3821FB3DC3}"/>
          </ac:picMkLst>
        </pc:picChg>
        <pc:picChg chg="add mod">
          <ac:chgData name="Laurence Rackham" userId="f22a3179-16a8-4142-b534-d1caf514f992" providerId="ADAL" clId="{AF0CCD7F-4073-4D48-9ED7-1311D6836DB1}" dt="2019-01-03T17:02:10.426" v="5834" actId="14100"/>
          <ac:picMkLst>
            <pc:docMk/>
            <pc:sldMk cId="1125255980" sldId="438"/>
            <ac:picMk id="2056" creationId="{0384DA16-9326-4EA8-9B36-02B22091171C}"/>
          </ac:picMkLst>
        </pc:picChg>
      </pc:sldChg>
      <pc:sldChg chg="addSp delSp modSp add modAnim">
        <pc:chgData name="Laurence Rackham" userId="f22a3179-16a8-4142-b534-d1caf514f992" providerId="ADAL" clId="{AF0CCD7F-4073-4D48-9ED7-1311D6836DB1}" dt="2019-01-03T18:26:46.474" v="6691" actId="14100"/>
        <pc:sldMkLst>
          <pc:docMk/>
          <pc:sldMk cId="3135462855" sldId="439"/>
        </pc:sldMkLst>
        <pc:spChg chg="mod">
          <ac:chgData name="Laurence Rackham" userId="f22a3179-16a8-4142-b534-d1caf514f992" providerId="ADAL" clId="{AF0CCD7F-4073-4D48-9ED7-1311D6836DB1}" dt="2019-01-03T17:16:19.162" v="6270" actId="20577"/>
          <ac:spMkLst>
            <pc:docMk/>
            <pc:sldMk cId="3135462855" sldId="439"/>
            <ac:spMk id="3" creationId="{00000000-0000-0000-0000-000000000000}"/>
          </ac:spMkLst>
        </pc:spChg>
        <pc:spChg chg="add mod">
          <ac:chgData name="Laurence Rackham" userId="f22a3179-16a8-4142-b534-d1caf514f992" providerId="ADAL" clId="{AF0CCD7F-4073-4D48-9ED7-1311D6836DB1}" dt="2019-01-03T17:15:58.113" v="6236" actId="1076"/>
          <ac:spMkLst>
            <pc:docMk/>
            <pc:sldMk cId="3135462855" sldId="439"/>
            <ac:spMk id="4" creationId="{E431BB79-AC95-4E45-B536-207B81D52F19}"/>
          </ac:spMkLst>
        </pc:spChg>
        <pc:spChg chg="add mod">
          <ac:chgData name="Laurence Rackham" userId="f22a3179-16a8-4142-b534-d1caf514f992" providerId="ADAL" clId="{AF0CCD7F-4073-4D48-9ED7-1311D6836DB1}" dt="2019-01-03T17:16:13.715" v="6247" actId="1076"/>
          <ac:spMkLst>
            <pc:docMk/>
            <pc:sldMk cId="3135462855" sldId="439"/>
            <ac:spMk id="5" creationId="{B906B8C9-1078-47C4-A165-F3D49D5E80BF}"/>
          </ac:spMkLst>
        </pc:spChg>
        <pc:spChg chg="mod">
          <ac:chgData name="Laurence Rackham" userId="f22a3179-16a8-4142-b534-d1caf514f992" providerId="ADAL" clId="{AF0CCD7F-4073-4D48-9ED7-1311D6836DB1}" dt="2019-01-03T17:15:33.723" v="6231" actId="14100"/>
          <ac:spMkLst>
            <pc:docMk/>
            <pc:sldMk cId="3135462855" sldId="439"/>
            <ac:spMk id="6" creationId="{17726BEE-C5D0-4497-A92B-26A1EE39254B}"/>
          </ac:spMkLst>
        </pc:spChg>
        <pc:spChg chg="add mod">
          <ac:chgData name="Laurence Rackham" userId="f22a3179-16a8-4142-b534-d1caf514f992" providerId="ADAL" clId="{AF0CCD7F-4073-4D48-9ED7-1311D6836DB1}" dt="2019-01-03T17:16:26.605" v="6273" actId="1076"/>
          <ac:spMkLst>
            <pc:docMk/>
            <pc:sldMk cId="3135462855" sldId="439"/>
            <ac:spMk id="7" creationId="{1E57817C-7BE9-40AD-8594-7D5B248C2735}"/>
          </ac:spMkLst>
        </pc:spChg>
        <pc:spChg chg="add del mod">
          <ac:chgData name="Laurence Rackham" userId="f22a3179-16a8-4142-b534-d1caf514f992" providerId="ADAL" clId="{AF0CCD7F-4073-4D48-9ED7-1311D6836DB1}" dt="2019-01-03T17:16:36.236" v="6278"/>
          <ac:spMkLst>
            <pc:docMk/>
            <pc:sldMk cId="3135462855" sldId="439"/>
            <ac:spMk id="8" creationId="{A32ED45B-D9BF-4771-8E88-EE7AD34A81F7}"/>
          </ac:spMkLst>
        </pc:spChg>
        <pc:spChg chg="add mod">
          <ac:chgData name="Laurence Rackham" userId="f22a3179-16a8-4142-b534-d1caf514f992" providerId="ADAL" clId="{AF0CCD7F-4073-4D48-9ED7-1311D6836DB1}" dt="2019-01-03T18:21:55.072" v="6398" actId="20577"/>
          <ac:spMkLst>
            <pc:docMk/>
            <pc:sldMk cId="3135462855" sldId="439"/>
            <ac:spMk id="9" creationId="{8852F7AF-9852-4322-8BDC-25F136F8C8E2}"/>
          </ac:spMkLst>
        </pc:spChg>
        <pc:spChg chg="add mod">
          <ac:chgData name="Laurence Rackham" userId="f22a3179-16a8-4142-b534-d1caf514f992" providerId="ADAL" clId="{AF0CCD7F-4073-4D48-9ED7-1311D6836DB1}" dt="2019-01-03T17:17:11.178" v="6352" actId="20577"/>
          <ac:spMkLst>
            <pc:docMk/>
            <pc:sldMk cId="3135462855" sldId="439"/>
            <ac:spMk id="10" creationId="{8BB3A9EB-CE07-4CC1-B3F9-23C1DD0BF824}"/>
          </ac:spMkLst>
        </pc:spChg>
        <pc:spChg chg="add mod">
          <ac:chgData name="Laurence Rackham" userId="f22a3179-16a8-4142-b534-d1caf514f992" providerId="ADAL" clId="{AF0CCD7F-4073-4D48-9ED7-1311D6836DB1}" dt="2019-01-03T18:22:00.022" v="6402" actId="20577"/>
          <ac:spMkLst>
            <pc:docMk/>
            <pc:sldMk cId="3135462855" sldId="439"/>
            <ac:spMk id="11" creationId="{62237BEA-63AB-4C81-B1F8-14A1576B464B}"/>
          </ac:spMkLst>
        </pc:spChg>
        <pc:spChg chg="add mod">
          <ac:chgData name="Laurence Rackham" userId="f22a3179-16a8-4142-b534-d1caf514f992" providerId="ADAL" clId="{AF0CCD7F-4073-4D48-9ED7-1311D6836DB1}" dt="2019-01-03T17:17:28.987" v="6356" actId="20577"/>
          <ac:spMkLst>
            <pc:docMk/>
            <pc:sldMk cId="3135462855" sldId="439"/>
            <ac:spMk id="12" creationId="{550949C1-0F27-4127-991E-36E724C78743}"/>
          </ac:spMkLst>
        </pc:spChg>
        <pc:spChg chg="add mod">
          <ac:chgData name="Laurence Rackham" userId="f22a3179-16a8-4142-b534-d1caf514f992" providerId="ADAL" clId="{AF0CCD7F-4073-4D48-9ED7-1311D6836DB1}" dt="2019-01-03T18:22:03.953" v="6407" actId="20577"/>
          <ac:spMkLst>
            <pc:docMk/>
            <pc:sldMk cId="3135462855" sldId="439"/>
            <ac:spMk id="13" creationId="{6DB1942A-52C1-4512-AAB3-1C6BA94F6CB6}"/>
          </ac:spMkLst>
        </pc:spChg>
        <pc:spChg chg="add mod">
          <ac:chgData name="Laurence Rackham" userId="f22a3179-16a8-4142-b534-d1caf514f992" providerId="ADAL" clId="{AF0CCD7F-4073-4D48-9ED7-1311D6836DB1}" dt="2019-01-03T18:22:23.044" v="6411" actId="20577"/>
          <ac:spMkLst>
            <pc:docMk/>
            <pc:sldMk cId="3135462855" sldId="439"/>
            <ac:spMk id="14" creationId="{A17E419D-9390-4C75-B1AC-15966AFA5C99}"/>
          </ac:spMkLst>
        </pc:spChg>
        <pc:spChg chg="add mod">
          <ac:chgData name="Laurence Rackham" userId="f22a3179-16a8-4142-b534-d1caf514f992" providerId="ADAL" clId="{AF0CCD7F-4073-4D48-9ED7-1311D6836DB1}" dt="2019-01-03T18:23:57.894" v="6678" actId="20577"/>
          <ac:spMkLst>
            <pc:docMk/>
            <pc:sldMk cId="3135462855" sldId="439"/>
            <ac:spMk id="15" creationId="{0E2111C2-9C14-4F26-A5FF-197040BF7D26}"/>
          </ac:spMkLst>
        </pc:spChg>
        <pc:spChg chg="add mod">
          <ac:chgData name="Laurence Rackham" userId="f22a3179-16a8-4142-b534-d1caf514f992" providerId="ADAL" clId="{AF0CCD7F-4073-4D48-9ED7-1311D6836DB1}" dt="2019-01-03T18:26:22.195" v="6682" actId="14100"/>
          <ac:spMkLst>
            <pc:docMk/>
            <pc:sldMk cId="3135462855" sldId="439"/>
            <ac:spMk id="16" creationId="{AAF567CB-5FC4-4490-86B3-D0A68C926F6E}"/>
          </ac:spMkLst>
        </pc:spChg>
        <pc:spChg chg="add mod">
          <ac:chgData name="Laurence Rackham" userId="f22a3179-16a8-4142-b534-d1caf514f992" providerId="ADAL" clId="{AF0CCD7F-4073-4D48-9ED7-1311D6836DB1}" dt="2019-01-03T18:26:26.662" v="6684" actId="1076"/>
          <ac:spMkLst>
            <pc:docMk/>
            <pc:sldMk cId="3135462855" sldId="439"/>
            <ac:spMk id="17" creationId="{CC125870-7EC8-4F23-8A26-7B856DBB3E17}"/>
          </ac:spMkLst>
        </pc:spChg>
        <pc:spChg chg="add mod">
          <ac:chgData name="Laurence Rackham" userId="f22a3179-16a8-4142-b534-d1caf514f992" providerId="ADAL" clId="{AF0CCD7F-4073-4D48-9ED7-1311D6836DB1}" dt="2019-01-03T18:26:31.831" v="6686" actId="1076"/>
          <ac:spMkLst>
            <pc:docMk/>
            <pc:sldMk cId="3135462855" sldId="439"/>
            <ac:spMk id="18" creationId="{45E18559-21BF-495C-BC17-0ACA35741AF6}"/>
          </ac:spMkLst>
        </pc:spChg>
        <pc:spChg chg="add mod">
          <ac:chgData name="Laurence Rackham" userId="f22a3179-16a8-4142-b534-d1caf514f992" providerId="ADAL" clId="{AF0CCD7F-4073-4D48-9ED7-1311D6836DB1}" dt="2019-01-03T18:26:37.439" v="6688" actId="1076"/>
          <ac:spMkLst>
            <pc:docMk/>
            <pc:sldMk cId="3135462855" sldId="439"/>
            <ac:spMk id="19" creationId="{BC53DBD0-9B55-4DD2-983D-2348615C0133}"/>
          </ac:spMkLst>
        </pc:spChg>
        <pc:spChg chg="add mod">
          <ac:chgData name="Laurence Rackham" userId="f22a3179-16a8-4142-b534-d1caf514f992" providerId="ADAL" clId="{AF0CCD7F-4073-4D48-9ED7-1311D6836DB1}" dt="2019-01-03T18:26:46.474" v="6691" actId="14100"/>
          <ac:spMkLst>
            <pc:docMk/>
            <pc:sldMk cId="3135462855" sldId="439"/>
            <ac:spMk id="20" creationId="{AC3F6F9B-E716-4307-B600-8B9C4E0A985B}"/>
          </ac:spMkLst>
        </pc:spChg>
      </pc:sldChg>
      <pc:sldChg chg="addSp delSp modSp add delAnim modAnim">
        <pc:chgData name="Laurence Rackham" userId="f22a3179-16a8-4142-b534-d1caf514f992" providerId="ADAL" clId="{AF0CCD7F-4073-4D48-9ED7-1311D6836DB1}" dt="2019-01-03T18:36:40.748" v="7743" actId="1076"/>
        <pc:sldMkLst>
          <pc:docMk/>
          <pc:sldMk cId="693106683" sldId="440"/>
        </pc:sldMkLst>
        <pc:spChg chg="mod">
          <ac:chgData name="Laurence Rackham" userId="f22a3179-16a8-4142-b534-d1caf514f992" providerId="ADAL" clId="{AF0CCD7F-4073-4D48-9ED7-1311D6836DB1}" dt="2019-01-03T18:31:19.740" v="6929" actId="1076"/>
          <ac:spMkLst>
            <pc:docMk/>
            <pc:sldMk cId="693106683" sldId="440"/>
            <ac:spMk id="4" creationId="{E431BB79-AC95-4E45-B536-207B81D52F19}"/>
          </ac:spMkLst>
        </pc:spChg>
        <pc:spChg chg="mod">
          <ac:chgData name="Laurence Rackham" userId="f22a3179-16a8-4142-b534-d1caf514f992" providerId="ADAL" clId="{AF0CCD7F-4073-4D48-9ED7-1311D6836DB1}" dt="2019-01-03T18:31:19.740" v="6929" actId="1076"/>
          <ac:spMkLst>
            <pc:docMk/>
            <pc:sldMk cId="693106683" sldId="440"/>
            <ac:spMk id="5" creationId="{B906B8C9-1078-47C4-A165-F3D49D5E80BF}"/>
          </ac:spMkLst>
        </pc:spChg>
        <pc:spChg chg="mod">
          <ac:chgData name="Laurence Rackham" userId="f22a3179-16a8-4142-b534-d1caf514f992" providerId="ADAL" clId="{AF0CCD7F-4073-4D48-9ED7-1311D6836DB1}" dt="2019-01-03T18:30:00.099" v="6926" actId="20577"/>
          <ac:spMkLst>
            <pc:docMk/>
            <pc:sldMk cId="693106683" sldId="440"/>
            <ac:spMk id="6" creationId="{17726BEE-C5D0-4497-A92B-26A1EE39254B}"/>
          </ac:spMkLst>
        </pc:spChg>
        <pc:spChg chg="add mod">
          <ac:chgData name="Laurence Rackham" userId="f22a3179-16a8-4142-b534-d1caf514f992" providerId="ADAL" clId="{AF0CCD7F-4073-4D48-9ED7-1311D6836DB1}" dt="2019-01-03T18:35:53.200" v="7645" actId="14100"/>
          <ac:spMkLst>
            <pc:docMk/>
            <pc:sldMk cId="693106683" sldId="440"/>
            <ac:spMk id="8" creationId="{E51E7856-9BFD-4717-A26A-6F994D69E314}"/>
          </ac:spMkLst>
        </pc:spChg>
        <pc:spChg chg="mod">
          <ac:chgData name="Laurence Rackham" userId="f22a3179-16a8-4142-b534-d1caf514f992" providerId="ADAL" clId="{AF0CCD7F-4073-4D48-9ED7-1311D6836DB1}" dt="2019-01-03T18:34:10.501" v="7401" actId="20577"/>
          <ac:spMkLst>
            <pc:docMk/>
            <pc:sldMk cId="693106683" sldId="440"/>
            <ac:spMk id="9" creationId="{8852F7AF-9852-4322-8BDC-25F136F8C8E2}"/>
          </ac:spMkLst>
        </pc:spChg>
        <pc:spChg chg="mod">
          <ac:chgData name="Laurence Rackham" userId="f22a3179-16a8-4142-b534-d1caf514f992" providerId="ADAL" clId="{AF0CCD7F-4073-4D48-9ED7-1311D6836DB1}" dt="2019-01-03T18:35:27.368" v="7551" actId="1076"/>
          <ac:spMkLst>
            <pc:docMk/>
            <pc:sldMk cId="693106683" sldId="440"/>
            <ac:spMk id="10" creationId="{8BB3A9EB-CE07-4CC1-B3F9-23C1DD0BF824}"/>
          </ac:spMkLst>
        </pc:spChg>
        <pc:spChg chg="mod">
          <ac:chgData name="Laurence Rackham" userId="f22a3179-16a8-4142-b534-d1caf514f992" providerId="ADAL" clId="{AF0CCD7F-4073-4D48-9ED7-1311D6836DB1}" dt="2019-01-03T18:36:13.786" v="7735" actId="20577"/>
          <ac:spMkLst>
            <pc:docMk/>
            <pc:sldMk cId="693106683" sldId="440"/>
            <ac:spMk id="11" creationId="{62237BEA-63AB-4C81-B1F8-14A1576B464B}"/>
          </ac:spMkLst>
        </pc:spChg>
        <pc:spChg chg="del">
          <ac:chgData name="Laurence Rackham" userId="f22a3179-16a8-4142-b534-d1caf514f992" providerId="ADAL" clId="{AF0CCD7F-4073-4D48-9ED7-1311D6836DB1}" dt="2019-01-03T18:31:02.951" v="6928" actId="478"/>
          <ac:spMkLst>
            <pc:docMk/>
            <pc:sldMk cId="693106683" sldId="440"/>
            <ac:spMk id="12" creationId="{550949C1-0F27-4127-991E-36E724C78743}"/>
          </ac:spMkLst>
        </pc:spChg>
        <pc:spChg chg="del">
          <ac:chgData name="Laurence Rackham" userId="f22a3179-16a8-4142-b534-d1caf514f992" providerId="ADAL" clId="{AF0CCD7F-4073-4D48-9ED7-1311D6836DB1}" dt="2019-01-03T18:31:02.951" v="6928" actId="478"/>
          <ac:spMkLst>
            <pc:docMk/>
            <pc:sldMk cId="693106683" sldId="440"/>
            <ac:spMk id="13" creationId="{6DB1942A-52C1-4512-AAB3-1C6BA94F6CB6}"/>
          </ac:spMkLst>
        </pc:spChg>
        <pc:spChg chg="del">
          <ac:chgData name="Laurence Rackham" userId="f22a3179-16a8-4142-b534-d1caf514f992" providerId="ADAL" clId="{AF0CCD7F-4073-4D48-9ED7-1311D6836DB1}" dt="2019-01-03T18:31:02.951" v="6928" actId="478"/>
          <ac:spMkLst>
            <pc:docMk/>
            <pc:sldMk cId="693106683" sldId="440"/>
            <ac:spMk id="14" creationId="{A17E419D-9390-4C75-B1AC-15966AFA5C99}"/>
          </ac:spMkLst>
        </pc:spChg>
        <pc:spChg chg="del">
          <ac:chgData name="Laurence Rackham" userId="f22a3179-16a8-4142-b534-d1caf514f992" providerId="ADAL" clId="{AF0CCD7F-4073-4D48-9ED7-1311D6836DB1}" dt="2019-01-03T18:31:02.951" v="6928" actId="478"/>
          <ac:spMkLst>
            <pc:docMk/>
            <pc:sldMk cId="693106683" sldId="440"/>
            <ac:spMk id="15" creationId="{0E2111C2-9C14-4F26-A5FF-197040BF7D26}"/>
          </ac:spMkLst>
        </pc:spChg>
        <pc:spChg chg="del">
          <ac:chgData name="Laurence Rackham" userId="f22a3179-16a8-4142-b534-d1caf514f992" providerId="ADAL" clId="{AF0CCD7F-4073-4D48-9ED7-1311D6836DB1}" dt="2019-01-03T18:30:52.584" v="6927" actId="478"/>
          <ac:spMkLst>
            <pc:docMk/>
            <pc:sldMk cId="693106683" sldId="440"/>
            <ac:spMk id="16" creationId="{AAF567CB-5FC4-4490-86B3-D0A68C926F6E}"/>
          </ac:spMkLst>
        </pc:spChg>
        <pc:spChg chg="del">
          <ac:chgData name="Laurence Rackham" userId="f22a3179-16a8-4142-b534-d1caf514f992" providerId="ADAL" clId="{AF0CCD7F-4073-4D48-9ED7-1311D6836DB1}" dt="2019-01-03T18:30:52.584" v="6927" actId="478"/>
          <ac:spMkLst>
            <pc:docMk/>
            <pc:sldMk cId="693106683" sldId="440"/>
            <ac:spMk id="17" creationId="{CC125870-7EC8-4F23-8A26-7B856DBB3E17}"/>
          </ac:spMkLst>
        </pc:spChg>
        <pc:spChg chg="del">
          <ac:chgData name="Laurence Rackham" userId="f22a3179-16a8-4142-b534-d1caf514f992" providerId="ADAL" clId="{AF0CCD7F-4073-4D48-9ED7-1311D6836DB1}" dt="2019-01-03T18:30:52.584" v="6927" actId="478"/>
          <ac:spMkLst>
            <pc:docMk/>
            <pc:sldMk cId="693106683" sldId="440"/>
            <ac:spMk id="18" creationId="{45E18559-21BF-495C-BC17-0ACA35741AF6}"/>
          </ac:spMkLst>
        </pc:spChg>
        <pc:spChg chg="del">
          <ac:chgData name="Laurence Rackham" userId="f22a3179-16a8-4142-b534-d1caf514f992" providerId="ADAL" clId="{AF0CCD7F-4073-4D48-9ED7-1311D6836DB1}" dt="2019-01-03T18:30:52.584" v="6927" actId="478"/>
          <ac:spMkLst>
            <pc:docMk/>
            <pc:sldMk cId="693106683" sldId="440"/>
            <ac:spMk id="19" creationId="{BC53DBD0-9B55-4DD2-983D-2348615C0133}"/>
          </ac:spMkLst>
        </pc:spChg>
        <pc:spChg chg="del">
          <ac:chgData name="Laurence Rackham" userId="f22a3179-16a8-4142-b534-d1caf514f992" providerId="ADAL" clId="{AF0CCD7F-4073-4D48-9ED7-1311D6836DB1}" dt="2019-01-03T18:30:52.584" v="6927" actId="478"/>
          <ac:spMkLst>
            <pc:docMk/>
            <pc:sldMk cId="693106683" sldId="440"/>
            <ac:spMk id="20" creationId="{AC3F6F9B-E716-4307-B600-8B9C4E0A985B}"/>
          </ac:spMkLst>
        </pc:spChg>
        <pc:spChg chg="add mod">
          <ac:chgData name="Laurence Rackham" userId="f22a3179-16a8-4142-b534-d1caf514f992" providerId="ADAL" clId="{AF0CCD7F-4073-4D48-9ED7-1311D6836DB1}" dt="2019-01-03T18:35:55.524" v="7646" actId="14100"/>
          <ac:spMkLst>
            <pc:docMk/>
            <pc:sldMk cId="693106683" sldId="440"/>
            <ac:spMk id="21" creationId="{AF97CAED-742A-4E3B-B99E-9D73E92D31D1}"/>
          </ac:spMkLst>
        </pc:spChg>
        <pc:spChg chg="add mod">
          <ac:chgData name="Laurence Rackham" userId="f22a3179-16a8-4142-b534-d1caf514f992" providerId="ADAL" clId="{AF0CCD7F-4073-4D48-9ED7-1311D6836DB1}" dt="2019-01-03T18:36:26.942" v="7738" actId="14100"/>
          <ac:spMkLst>
            <pc:docMk/>
            <pc:sldMk cId="693106683" sldId="440"/>
            <ac:spMk id="22" creationId="{3B1FE4A1-6328-4EB0-8C3A-C0B59A49BDAF}"/>
          </ac:spMkLst>
        </pc:spChg>
        <pc:spChg chg="add mod">
          <ac:chgData name="Laurence Rackham" userId="f22a3179-16a8-4142-b534-d1caf514f992" providerId="ADAL" clId="{AF0CCD7F-4073-4D48-9ED7-1311D6836DB1}" dt="2019-01-03T18:36:34.489" v="7741" actId="14100"/>
          <ac:spMkLst>
            <pc:docMk/>
            <pc:sldMk cId="693106683" sldId="440"/>
            <ac:spMk id="23" creationId="{5F5919F5-A862-43B1-A0B7-2B075AC99A53}"/>
          </ac:spMkLst>
        </pc:spChg>
        <pc:spChg chg="add mod">
          <ac:chgData name="Laurence Rackham" userId="f22a3179-16a8-4142-b534-d1caf514f992" providerId="ADAL" clId="{AF0CCD7F-4073-4D48-9ED7-1311D6836DB1}" dt="2019-01-03T18:36:40.748" v="7743" actId="1076"/>
          <ac:spMkLst>
            <pc:docMk/>
            <pc:sldMk cId="693106683" sldId="440"/>
            <ac:spMk id="24" creationId="{2D7A73E9-9F79-4267-9A66-87B2103191EF}"/>
          </ac:spMkLst>
        </pc:spChg>
      </pc:sldChg>
      <pc:sldChg chg="delSp modSp add delAnim">
        <pc:chgData name="Laurence Rackham" userId="f22a3179-16a8-4142-b534-d1caf514f992" providerId="ADAL" clId="{AF0CCD7F-4073-4D48-9ED7-1311D6836DB1}" dt="2019-01-03T18:45:16.089" v="8336" actId="14100"/>
        <pc:sldMkLst>
          <pc:docMk/>
          <pc:sldMk cId="3874997084" sldId="441"/>
        </pc:sldMkLst>
        <pc:spChg chg="mod">
          <ac:chgData name="Laurence Rackham" userId="f22a3179-16a8-4142-b534-d1caf514f992" providerId="ADAL" clId="{AF0CCD7F-4073-4D48-9ED7-1311D6836DB1}" dt="2019-01-03T18:40:23.586" v="7964" actId="1076"/>
          <ac:spMkLst>
            <pc:docMk/>
            <pc:sldMk cId="3874997084" sldId="441"/>
            <ac:spMk id="4" creationId="{E431BB79-AC95-4E45-B536-207B81D52F19}"/>
          </ac:spMkLst>
        </pc:spChg>
        <pc:spChg chg="mod">
          <ac:chgData name="Laurence Rackham" userId="f22a3179-16a8-4142-b534-d1caf514f992" providerId="ADAL" clId="{AF0CCD7F-4073-4D48-9ED7-1311D6836DB1}" dt="2019-01-03T18:40:48.701" v="7976" actId="20577"/>
          <ac:spMkLst>
            <pc:docMk/>
            <pc:sldMk cId="3874997084" sldId="441"/>
            <ac:spMk id="5" creationId="{B906B8C9-1078-47C4-A165-F3D49D5E80BF}"/>
          </ac:spMkLst>
        </pc:spChg>
        <pc:spChg chg="mod">
          <ac:chgData name="Laurence Rackham" userId="f22a3179-16a8-4142-b534-d1caf514f992" providerId="ADAL" clId="{AF0CCD7F-4073-4D48-9ED7-1311D6836DB1}" dt="2019-01-03T18:39:06.807" v="7961" actId="20577"/>
          <ac:spMkLst>
            <pc:docMk/>
            <pc:sldMk cId="3874997084" sldId="441"/>
            <ac:spMk id="6" creationId="{17726BEE-C5D0-4497-A92B-26A1EE39254B}"/>
          </ac:spMkLst>
        </pc:spChg>
        <pc:spChg chg="mod">
          <ac:chgData name="Laurence Rackham" userId="f22a3179-16a8-4142-b534-d1caf514f992" providerId="ADAL" clId="{AF0CCD7F-4073-4D48-9ED7-1311D6836DB1}" dt="2019-01-03T18:41:34.467" v="7978" actId="1076"/>
          <ac:spMkLst>
            <pc:docMk/>
            <pc:sldMk cId="3874997084" sldId="441"/>
            <ac:spMk id="7" creationId="{1E57817C-7BE9-40AD-8594-7D5B248C2735}"/>
          </ac:spMkLst>
        </pc:spChg>
        <pc:spChg chg="del">
          <ac:chgData name="Laurence Rackham" userId="f22a3179-16a8-4142-b534-d1caf514f992" providerId="ADAL" clId="{AF0CCD7F-4073-4D48-9ED7-1311D6836DB1}" dt="2019-01-03T18:41:24.948" v="7977" actId="478"/>
          <ac:spMkLst>
            <pc:docMk/>
            <pc:sldMk cId="3874997084" sldId="441"/>
            <ac:spMk id="8" creationId="{E51E7856-9BFD-4717-A26A-6F994D69E314}"/>
          </ac:spMkLst>
        </pc:spChg>
        <pc:spChg chg="mod">
          <ac:chgData name="Laurence Rackham" userId="f22a3179-16a8-4142-b534-d1caf514f992" providerId="ADAL" clId="{AF0CCD7F-4073-4D48-9ED7-1311D6836DB1}" dt="2019-01-03T18:45:07.761" v="8333" actId="1076"/>
          <ac:spMkLst>
            <pc:docMk/>
            <pc:sldMk cId="3874997084" sldId="441"/>
            <ac:spMk id="9" creationId="{8852F7AF-9852-4322-8BDC-25F136F8C8E2}"/>
          </ac:spMkLst>
        </pc:spChg>
        <pc:spChg chg="del">
          <ac:chgData name="Laurence Rackham" userId="f22a3179-16a8-4142-b534-d1caf514f992" providerId="ADAL" clId="{AF0CCD7F-4073-4D48-9ED7-1311D6836DB1}" dt="2019-01-03T18:39:11.957" v="7962" actId="478"/>
          <ac:spMkLst>
            <pc:docMk/>
            <pc:sldMk cId="3874997084" sldId="441"/>
            <ac:spMk id="10" creationId="{8BB3A9EB-CE07-4CC1-B3F9-23C1DD0BF824}"/>
          </ac:spMkLst>
        </pc:spChg>
        <pc:spChg chg="del">
          <ac:chgData name="Laurence Rackham" userId="f22a3179-16a8-4142-b534-d1caf514f992" providerId="ADAL" clId="{AF0CCD7F-4073-4D48-9ED7-1311D6836DB1}" dt="2019-01-03T18:39:11.957" v="7962" actId="478"/>
          <ac:spMkLst>
            <pc:docMk/>
            <pc:sldMk cId="3874997084" sldId="441"/>
            <ac:spMk id="11" creationId="{62237BEA-63AB-4C81-B1F8-14A1576B464B}"/>
          </ac:spMkLst>
        </pc:spChg>
        <pc:spChg chg="del">
          <ac:chgData name="Laurence Rackham" userId="f22a3179-16a8-4142-b534-d1caf514f992" providerId="ADAL" clId="{AF0CCD7F-4073-4D48-9ED7-1311D6836DB1}" dt="2019-01-03T18:39:11.957" v="7962" actId="478"/>
          <ac:spMkLst>
            <pc:docMk/>
            <pc:sldMk cId="3874997084" sldId="441"/>
            <ac:spMk id="21" creationId="{AF97CAED-742A-4E3B-B99E-9D73E92D31D1}"/>
          </ac:spMkLst>
        </pc:spChg>
        <pc:spChg chg="mod">
          <ac:chgData name="Laurence Rackham" userId="f22a3179-16a8-4142-b534-d1caf514f992" providerId="ADAL" clId="{AF0CCD7F-4073-4D48-9ED7-1311D6836DB1}" dt="2019-01-03T18:45:10.261" v="8334" actId="1076"/>
          <ac:spMkLst>
            <pc:docMk/>
            <pc:sldMk cId="3874997084" sldId="441"/>
            <ac:spMk id="22" creationId="{3B1FE4A1-6328-4EB0-8C3A-C0B59A49BDAF}"/>
          </ac:spMkLst>
        </pc:spChg>
        <pc:spChg chg="mod">
          <ac:chgData name="Laurence Rackham" userId="f22a3179-16a8-4142-b534-d1caf514f992" providerId="ADAL" clId="{AF0CCD7F-4073-4D48-9ED7-1311D6836DB1}" dt="2019-01-03T18:45:16.089" v="8336" actId="14100"/>
          <ac:spMkLst>
            <pc:docMk/>
            <pc:sldMk cId="3874997084" sldId="441"/>
            <ac:spMk id="23" creationId="{5F5919F5-A862-43B1-A0B7-2B075AC99A53}"/>
          </ac:spMkLst>
        </pc:spChg>
        <pc:spChg chg="del">
          <ac:chgData name="Laurence Rackham" userId="f22a3179-16a8-4142-b534-d1caf514f992" providerId="ADAL" clId="{AF0CCD7F-4073-4D48-9ED7-1311D6836DB1}" dt="2019-01-03T18:39:11.957" v="7962" actId="478"/>
          <ac:spMkLst>
            <pc:docMk/>
            <pc:sldMk cId="3874997084" sldId="441"/>
            <ac:spMk id="24" creationId="{2D7A73E9-9F79-4267-9A66-87B2103191EF}"/>
          </ac:spMkLst>
        </pc:spChg>
      </pc:sldChg>
      <pc:sldChg chg="addSp delSp modSp add ord delAnim modAnim">
        <pc:chgData name="Laurence Rackham" userId="f22a3179-16a8-4142-b534-d1caf514f992" providerId="ADAL" clId="{AF0CCD7F-4073-4D48-9ED7-1311D6836DB1}" dt="2019-01-03T21:26:42.202" v="8976" actId="1076"/>
        <pc:sldMkLst>
          <pc:docMk/>
          <pc:sldMk cId="228014259" sldId="442"/>
        </pc:sldMkLst>
        <pc:spChg chg="add del">
          <ac:chgData name="Laurence Rackham" userId="f22a3179-16a8-4142-b534-d1caf514f992" providerId="ADAL" clId="{AF0CCD7F-4073-4D48-9ED7-1311D6836DB1}" dt="2019-01-03T21:14:25.996" v="8441"/>
          <ac:spMkLst>
            <pc:docMk/>
            <pc:sldMk cId="228014259" sldId="442"/>
            <ac:spMk id="2" creationId="{FE66CEB3-CC45-43E2-9D61-EE405AEC6067}"/>
          </ac:spMkLst>
        </pc:spChg>
        <pc:spChg chg="del">
          <ac:chgData name="Laurence Rackham" userId="f22a3179-16a8-4142-b534-d1caf514f992" providerId="ADAL" clId="{AF0CCD7F-4073-4D48-9ED7-1311D6836DB1}" dt="2019-01-03T21:11:04.610" v="8371" actId="478"/>
          <ac:spMkLst>
            <pc:docMk/>
            <pc:sldMk cId="228014259" sldId="442"/>
            <ac:spMk id="3" creationId="{BCCCE299-8AB0-4FD6-A0AD-2F09FAEED9B3}"/>
          </ac:spMkLst>
        </pc:spChg>
        <pc:spChg chg="del">
          <ac:chgData name="Laurence Rackham" userId="f22a3179-16a8-4142-b534-d1caf514f992" providerId="ADAL" clId="{AF0CCD7F-4073-4D48-9ED7-1311D6836DB1}" dt="2019-01-03T21:11:04.610" v="8371" actId="478"/>
          <ac:spMkLst>
            <pc:docMk/>
            <pc:sldMk cId="228014259" sldId="442"/>
            <ac:spMk id="4" creationId="{0347B9C2-EDD2-4509-A90D-6910254A4653}"/>
          </ac:spMkLst>
        </pc:spChg>
        <pc:spChg chg="add mod">
          <ac:chgData name="Laurence Rackham" userId="f22a3179-16a8-4142-b534-d1caf514f992" providerId="ADAL" clId="{AF0CCD7F-4073-4D48-9ED7-1311D6836DB1}" dt="2019-01-03T21:26:42.202" v="8976" actId="1076"/>
          <ac:spMkLst>
            <pc:docMk/>
            <pc:sldMk cId="228014259" sldId="442"/>
            <ac:spMk id="5" creationId="{644CFFF7-339D-4316-BC2C-E52B7B1EFEA0}"/>
          </ac:spMkLst>
        </pc:spChg>
        <pc:spChg chg="mod">
          <ac:chgData name="Laurence Rackham" userId="f22a3179-16a8-4142-b534-d1caf514f992" providerId="ADAL" clId="{AF0CCD7F-4073-4D48-9ED7-1311D6836DB1}" dt="2019-01-03T21:10:21.932" v="8370" actId="20577"/>
          <ac:spMkLst>
            <pc:docMk/>
            <pc:sldMk cId="228014259" sldId="442"/>
            <ac:spMk id="6" creationId="{00000000-0000-0000-0000-000000000000}"/>
          </ac:spMkLst>
        </pc:spChg>
        <pc:spChg chg="del">
          <ac:chgData name="Laurence Rackham" userId="f22a3179-16a8-4142-b534-d1caf514f992" providerId="ADAL" clId="{AF0CCD7F-4073-4D48-9ED7-1311D6836DB1}" dt="2019-01-03T21:11:04.610" v="8371" actId="478"/>
          <ac:spMkLst>
            <pc:docMk/>
            <pc:sldMk cId="228014259" sldId="442"/>
            <ac:spMk id="7" creationId="{AAFEA515-E82D-41A8-839D-7B633E10F59A}"/>
          </ac:spMkLst>
        </pc:spChg>
        <pc:spChg chg="del">
          <ac:chgData name="Laurence Rackham" userId="f22a3179-16a8-4142-b534-d1caf514f992" providerId="ADAL" clId="{AF0CCD7F-4073-4D48-9ED7-1311D6836DB1}" dt="2019-01-03T21:11:04.610" v="8371" actId="478"/>
          <ac:spMkLst>
            <pc:docMk/>
            <pc:sldMk cId="228014259" sldId="442"/>
            <ac:spMk id="8" creationId="{B89A282B-3015-4B95-A0D8-239708C925E4}"/>
          </ac:spMkLst>
        </pc:spChg>
        <pc:spChg chg="del">
          <ac:chgData name="Laurence Rackham" userId="f22a3179-16a8-4142-b534-d1caf514f992" providerId="ADAL" clId="{AF0CCD7F-4073-4D48-9ED7-1311D6836DB1}" dt="2019-01-03T21:11:04.610" v="8371" actId="478"/>
          <ac:spMkLst>
            <pc:docMk/>
            <pc:sldMk cId="228014259" sldId="442"/>
            <ac:spMk id="9" creationId="{A8DD6B25-D4BF-4A02-8ADB-01F659D09DC8}"/>
          </ac:spMkLst>
        </pc:spChg>
        <pc:spChg chg="add mod">
          <ac:chgData name="Laurence Rackham" userId="f22a3179-16a8-4142-b534-d1caf514f992" providerId="ADAL" clId="{AF0CCD7F-4073-4D48-9ED7-1311D6836DB1}" dt="2019-01-03T21:26:42.202" v="8976" actId="1076"/>
          <ac:spMkLst>
            <pc:docMk/>
            <pc:sldMk cId="228014259" sldId="442"/>
            <ac:spMk id="10" creationId="{A7CE3D3D-34CB-4D94-ABE7-E14345CA1D0D}"/>
          </ac:spMkLst>
        </pc:spChg>
        <pc:spChg chg="add del mod">
          <ac:chgData name="Laurence Rackham" userId="f22a3179-16a8-4142-b534-d1caf514f992" providerId="ADAL" clId="{AF0CCD7F-4073-4D48-9ED7-1311D6836DB1}" dt="2019-01-03T21:20:13.922" v="8476"/>
          <ac:spMkLst>
            <pc:docMk/>
            <pc:sldMk cId="228014259" sldId="442"/>
            <ac:spMk id="11" creationId="{ED7332E5-04D3-46C3-965B-65AA5FF102CA}"/>
          </ac:spMkLst>
        </pc:spChg>
        <pc:spChg chg="add mod">
          <ac:chgData name="Laurence Rackham" userId="f22a3179-16a8-4142-b534-d1caf514f992" providerId="ADAL" clId="{AF0CCD7F-4073-4D48-9ED7-1311D6836DB1}" dt="2019-01-03T21:26:42.202" v="8976" actId="1076"/>
          <ac:spMkLst>
            <pc:docMk/>
            <pc:sldMk cId="228014259" sldId="442"/>
            <ac:spMk id="12" creationId="{46E44455-232C-4838-B711-8BE24A03E595}"/>
          </ac:spMkLst>
        </pc:spChg>
        <pc:spChg chg="add mod">
          <ac:chgData name="Laurence Rackham" userId="f22a3179-16a8-4142-b534-d1caf514f992" providerId="ADAL" clId="{AF0CCD7F-4073-4D48-9ED7-1311D6836DB1}" dt="2019-01-03T21:26:42.202" v="8976" actId="1076"/>
          <ac:spMkLst>
            <pc:docMk/>
            <pc:sldMk cId="228014259" sldId="442"/>
            <ac:spMk id="19" creationId="{44BD5CFF-8C8E-439B-AC12-B524AD49F3E1}"/>
          </ac:spMkLst>
        </pc:spChg>
        <pc:spChg chg="add mod">
          <ac:chgData name="Laurence Rackham" userId="f22a3179-16a8-4142-b534-d1caf514f992" providerId="ADAL" clId="{AF0CCD7F-4073-4D48-9ED7-1311D6836DB1}" dt="2019-01-03T21:26:42.202" v="8976" actId="1076"/>
          <ac:spMkLst>
            <pc:docMk/>
            <pc:sldMk cId="228014259" sldId="442"/>
            <ac:spMk id="22" creationId="{12CD27EB-4CD3-4A87-974B-2EC60FD36960}"/>
          </ac:spMkLst>
        </pc:spChg>
        <pc:spChg chg="add mod">
          <ac:chgData name="Laurence Rackham" userId="f22a3179-16a8-4142-b534-d1caf514f992" providerId="ADAL" clId="{AF0CCD7F-4073-4D48-9ED7-1311D6836DB1}" dt="2019-01-03T21:26:42.202" v="8976" actId="1076"/>
          <ac:spMkLst>
            <pc:docMk/>
            <pc:sldMk cId="228014259" sldId="442"/>
            <ac:spMk id="23" creationId="{53249161-7BDC-4DF5-A6DE-E1F9432EDC5E}"/>
          </ac:spMkLst>
        </pc:spChg>
        <pc:spChg chg="del">
          <ac:chgData name="Laurence Rackham" userId="f22a3179-16a8-4142-b534-d1caf514f992" providerId="ADAL" clId="{AF0CCD7F-4073-4D48-9ED7-1311D6836DB1}" dt="2019-01-03T21:14:23.512" v="8439" actId="478"/>
          <ac:spMkLst>
            <pc:docMk/>
            <pc:sldMk cId="228014259" sldId="442"/>
            <ac:spMk id="33" creationId="{DACC3B52-A411-43A0-B1B9-7A0E1F68C450}"/>
          </ac:spMkLst>
        </pc:spChg>
        <pc:spChg chg="del">
          <ac:chgData name="Laurence Rackham" userId="f22a3179-16a8-4142-b534-d1caf514f992" providerId="ADAL" clId="{AF0CCD7F-4073-4D48-9ED7-1311D6836DB1}" dt="2019-01-03T21:14:23.512" v="8439" actId="478"/>
          <ac:spMkLst>
            <pc:docMk/>
            <pc:sldMk cId="228014259" sldId="442"/>
            <ac:spMk id="34" creationId="{F90B17F8-FFCC-45A9-97A6-F11509EB84BF}"/>
          </ac:spMkLst>
        </pc:spChg>
        <pc:spChg chg="del">
          <ac:chgData name="Laurence Rackham" userId="f22a3179-16a8-4142-b534-d1caf514f992" providerId="ADAL" clId="{AF0CCD7F-4073-4D48-9ED7-1311D6836DB1}" dt="2019-01-03T21:11:04.610" v="8371" actId="478"/>
          <ac:spMkLst>
            <pc:docMk/>
            <pc:sldMk cId="228014259" sldId="442"/>
            <ac:spMk id="37" creationId="{CF385E53-DB09-4F4B-852D-F502DC848228}"/>
          </ac:spMkLst>
        </pc:spChg>
        <pc:spChg chg="del">
          <ac:chgData name="Laurence Rackham" userId="f22a3179-16a8-4142-b534-d1caf514f992" providerId="ADAL" clId="{AF0CCD7F-4073-4D48-9ED7-1311D6836DB1}" dt="2019-01-03T21:11:04.610" v="8371" actId="478"/>
          <ac:spMkLst>
            <pc:docMk/>
            <pc:sldMk cId="228014259" sldId="442"/>
            <ac:spMk id="42" creationId="{D1AE711C-15D2-4021-8DE7-24692A55A0AB}"/>
          </ac:spMkLst>
        </pc:spChg>
        <pc:spChg chg="del">
          <ac:chgData name="Laurence Rackham" userId="f22a3179-16a8-4142-b534-d1caf514f992" providerId="ADAL" clId="{AF0CCD7F-4073-4D48-9ED7-1311D6836DB1}" dt="2019-01-03T21:11:04.610" v="8371" actId="478"/>
          <ac:spMkLst>
            <pc:docMk/>
            <pc:sldMk cId="228014259" sldId="442"/>
            <ac:spMk id="43" creationId="{8A3FC2FA-AC47-4668-BD1E-4DF603185C98}"/>
          </ac:spMkLst>
        </pc:spChg>
        <pc:spChg chg="del">
          <ac:chgData name="Laurence Rackham" userId="f22a3179-16a8-4142-b534-d1caf514f992" providerId="ADAL" clId="{AF0CCD7F-4073-4D48-9ED7-1311D6836DB1}" dt="2019-01-03T21:11:04.610" v="8371" actId="478"/>
          <ac:spMkLst>
            <pc:docMk/>
            <pc:sldMk cId="228014259" sldId="442"/>
            <ac:spMk id="56" creationId="{FA4915FB-17B6-40BA-B988-A6657468F081}"/>
          </ac:spMkLst>
        </pc:spChg>
        <pc:picChg chg="add mod">
          <ac:chgData name="Laurence Rackham" userId="f22a3179-16a8-4142-b534-d1caf514f992" providerId="ADAL" clId="{AF0CCD7F-4073-4D48-9ED7-1311D6836DB1}" dt="2019-01-03T21:14:46.933" v="8446" actId="1440"/>
          <ac:picMkLst>
            <pc:docMk/>
            <pc:sldMk cId="228014259" sldId="442"/>
            <ac:picMk id="3074" creationId="{A22416D5-4229-4A8F-8070-3353EAFB764D}"/>
          </ac:picMkLst>
        </pc:picChg>
      </pc:sldChg>
      <pc:sldChg chg="addSp delSp modSp add delAnim modAnim">
        <pc:chgData name="Laurence Rackham" userId="f22a3179-16a8-4142-b534-d1caf514f992" providerId="ADAL" clId="{AF0CCD7F-4073-4D48-9ED7-1311D6836DB1}" dt="2019-01-03T21:58:26.052" v="10094" actId="1076"/>
        <pc:sldMkLst>
          <pc:docMk/>
          <pc:sldMk cId="342713653" sldId="443"/>
        </pc:sldMkLst>
        <pc:spChg chg="add mod">
          <ac:chgData name="Laurence Rackham" userId="f22a3179-16a8-4142-b534-d1caf514f992" providerId="ADAL" clId="{AF0CCD7F-4073-4D48-9ED7-1311D6836DB1}" dt="2019-01-03T21:57:25.697" v="10089" actId="1076"/>
          <ac:spMkLst>
            <pc:docMk/>
            <pc:sldMk cId="342713653" sldId="443"/>
            <ac:spMk id="2" creationId="{87E6C33A-DB5C-4131-8D9D-1C8E92B14EF7}"/>
          </ac:spMkLst>
        </pc:spChg>
        <pc:spChg chg="mod">
          <ac:chgData name="Laurence Rackham" userId="f22a3179-16a8-4142-b534-d1caf514f992" providerId="ADAL" clId="{AF0CCD7F-4073-4D48-9ED7-1311D6836DB1}" dt="2019-01-03T21:57:25.697" v="10089" actId="1076"/>
          <ac:spMkLst>
            <pc:docMk/>
            <pc:sldMk cId="342713653" sldId="443"/>
            <ac:spMk id="3" creationId="{BCCCE299-8AB0-4FD6-A0AD-2F09FAEED9B3}"/>
          </ac:spMkLst>
        </pc:spChg>
        <pc:spChg chg="del mod">
          <ac:chgData name="Laurence Rackham" userId="f22a3179-16a8-4142-b534-d1caf514f992" providerId="ADAL" clId="{AF0CCD7F-4073-4D48-9ED7-1311D6836DB1}" dt="2019-01-03T21:49:22.634" v="9707" actId="478"/>
          <ac:spMkLst>
            <pc:docMk/>
            <pc:sldMk cId="342713653" sldId="443"/>
            <ac:spMk id="4" creationId="{0347B9C2-EDD2-4509-A90D-6910254A4653}"/>
          </ac:spMkLst>
        </pc:spChg>
        <pc:spChg chg="add mod">
          <ac:chgData name="Laurence Rackham" userId="f22a3179-16a8-4142-b534-d1caf514f992" providerId="ADAL" clId="{AF0CCD7F-4073-4D48-9ED7-1311D6836DB1}" dt="2019-01-03T21:57:25.697" v="10089" actId="1076"/>
          <ac:spMkLst>
            <pc:docMk/>
            <pc:sldMk cId="342713653" sldId="443"/>
            <ac:spMk id="5" creationId="{82D91E85-CD00-49A0-861C-A374F1645F31}"/>
          </ac:spMkLst>
        </pc:spChg>
        <pc:spChg chg="mod">
          <ac:chgData name="Laurence Rackham" userId="f22a3179-16a8-4142-b534-d1caf514f992" providerId="ADAL" clId="{AF0CCD7F-4073-4D48-9ED7-1311D6836DB1}" dt="2019-01-03T21:57:32.444" v="10090" actId="1076"/>
          <ac:spMkLst>
            <pc:docMk/>
            <pc:sldMk cId="342713653" sldId="443"/>
            <ac:spMk id="7" creationId="{AAFEA515-E82D-41A8-839D-7B633E10F59A}"/>
          </ac:spMkLst>
        </pc:spChg>
        <pc:spChg chg="del">
          <ac:chgData name="Laurence Rackham" userId="f22a3179-16a8-4142-b534-d1caf514f992" providerId="ADAL" clId="{AF0CCD7F-4073-4D48-9ED7-1311D6836DB1}" dt="2019-01-03T21:49:19.018" v="9705" actId="478"/>
          <ac:spMkLst>
            <pc:docMk/>
            <pc:sldMk cId="342713653" sldId="443"/>
            <ac:spMk id="8" creationId="{B89A282B-3015-4B95-A0D8-239708C925E4}"/>
          </ac:spMkLst>
        </pc:spChg>
        <pc:spChg chg="del mod">
          <ac:chgData name="Laurence Rackham" userId="f22a3179-16a8-4142-b534-d1caf514f992" providerId="ADAL" clId="{AF0CCD7F-4073-4D48-9ED7-1311D6836DB1}" dt="2019-01-03T21:46:04.754" v="9464" actId="478"/>
          <ac:spMkLst>
            <pc:docMk/>
            <pc:sldMk cId="342713653" sldId="443"/>
            <ac:spMk id="9" creationId="{A8DD6B25-D4BF-4A02-8ADB-01F659D09DC8}"/>
          </ac:spMkLst>
        </pc:spChg>
        <pc:spChg chg="add mod">
          <ac:chgData name="Laurence Rackham" userId="f22a3179-16a8-4142-b534-d1caf514f992" providerId="ADAL" clId="{AF0CCD7F-4073-4D48-9ED7-1311D6836DB1}" dt="2019-01-03T21:57:32.444" v="10090" actId="1076"/>
          <ac:spMkLst>
            <pc:docMk/>
            <pc:sldMk cId="342713653" sldId="443"/>
            <ac:spMk id="10" creationId="{FD885BD6-33EF-4520-BAAC-E775E2BC5911}"/>
          </ac:spMkLst>
        </pc:spChg>
        <pc:spChg chg="add del mod">
          <ac:chgData name="Laurence Rackham" userId="f22a3179-16a8-4142-b534-d1caf514f992" providerId="ADAL" clId="{AF0CCD7F-4073-4D48-9ED7-1311D6836DB1}" dt="2019-01-03T21:57:12.767" v="10086"/>
          <ac:spMkLst>
            <pc:docMk/>
            <pc:sldMk cId="342713653" sldId="443"/>
            <ac:spMk id="11" creationId="{50DB4DFC-A673-42D3-B953-4DB1E7FE4212}"/>
          </ac:spMkLst>
        </pc:spChg>
        <pc:spChg chg="add mod">
          <ac:chgData name="Laurence Rackham" userId="f22a3179-16a8-4142-b534-d1caf514f992" providerId="ADAL" clId="{AF0CCD7F-4073-4D48-9ED7-1311D6836DB1}" dt="2019-01-03T21:57:32.444" v="10090" actId="1076"/>
          <ac:spMkLst>
            <pc:docMk/>
            <pc:sldMk cId="342713653" sldId="443"/>
            <ac:spMk id="12" creationId="{9FD0F86E-6491-4C38-BC75-2EDD1EE27F67}"/>
          </ac:spMkLst>
        </pc:spChg>
        <pc:spChg chg="add mod">
          <ac:chgData name="Laurence Rackham" userId="f22a3179-16a8-4142-b534-d1caf514f992" providerId="ADAL" clId="{AF0CCD7F-4073-4D48-9ED7-1311D6836DB1}" dt="2019-01-03T21:57:25.697" v="10089" actId="1076"/>
          <ac:spMkLst>
            <pc:docMk/>
            <pc:sldMk cId="342713653" sldId="443"/>
            <ac:spMk id="15" creationId="{99A06789-0705-4EA5-B7DA-E28A30E9A7CB}"/>
          </ac:spMkLst>
        </pc:spChg>
        <pc:spChg chg="add mod">
          <ac:chgData name="Laurence Rackham" userId="f22a3179-16a8-4142-b534-d1caf514f992" providerId="ADAL" clId="{AF0CCD7F-4073-4D48-9ED7-1311D6836DB1}" dt="2019-01-03T21:48:58.055" v="9700" actId="571"/>
          <ac:spMkLst>
            <pc:docMk/>
            <pc:sldMk cId="342713653" sldId="443"/>
            <ac:spMk id="16" creationId="{8659323C-0CD4-4C6F-BDBA-3A0BBB1C9087}"/>
          </ac:spMkLst>
        </pc:spChg>
        <pc:spChg chg="add mod">
          <ac:chgData name="Laurence Rackham" userId="f22a3179-16a8-4142-b534-d1caf514f992" providerId="ADAL" clId="{AF0CCD7F-4073-4D48-9ED7-1311D6836DB1}" dt="2019-01-03T21:48:58.055" v="9700" actId="571"/>
          <ac:spMkLst>
            <pc:docMk/>
            <pc:sldMk cId="342713653" sldId="443"/>
            <ac:spMk id="17" creationId="{6F627A31-FAAD-4419-B98B-1D4AFB5B2E73}"/>
          </ac:spMkLst>
        </pc:spChg>
        <pc:spChg chg="add mod">
          <ac:chgData name="Laurence Rackham" userId="f22a3179-16a8-4142-b534-d1caf514f992" providerId="ADAL" clId="{AF0CCD7F-4073-4D48-9ED7-1311D6836DB1}" dt="2019-01-03T21:57:32.444" v="10090" actId="1076"/>
          <ac:spMkLst>
            <pc:docMk/>
            <pc:sldMk cId="342713653" sldId="443"/>
            <ac:spMk id="18" creationId="{51D8C863-C7C0-4725-9CF4-7A1CBFA4D1F9}"/>
          </ac:spMkLst>
        </pc:spChg>
        <pc:spChg chg="add mod">
          <ac:chgData name="Laurence Rackham" userId="f22a3179-16a8-4142-b534-d1caf514f992" providerId="ADAL" clId="{AF0CCD7F-4073-4D48-9ED7-1311D6836DB1}" dt="2019-01-03T21:57:32.444" v="10090" actId="1076"/>
          <ac:spMkLst>
            <pc:docMk/>
            <pc:sldMk cId="342713653" sldId="443"/>
            <ac:spMk id="20" creationId="{E7545C41-FB99-42A7-8E0B-94C00C58B8E5}"/>
          </ac:spMkLst>
        </pc:spChg>
        <pc:spChg chg="add mod">
          <ac:chgData name="Laurence Rackham" userId="f22a3179-16a8-4142-b534-d1caf514f992" providerId="ADAL" clId="{AF0CCD7F-4073-4D48-9ED7-1311D6836DB1}" dt="2019-01-03T21:58:26.052" v="10094" actId="1076"/>
          <ac:spMkLst>
            <pc:docMk/>
            <pc:sldMk cId="342713653" sldId="443"/>
            <ac:spMk id="23" creationId="{81163F69-1070-40A2-83D8-345B65AFAA8F}"/>
          </ac:spMkLst>
        </pc:spChg>
        <pc:spChg chg="del mod">
          <ac:chgData name="Laurence Rackham" userId="f22a3179-16a8-4142-b534-d1caf514f992" providerId="ADAL" clId="{AF0CCD7F-4073-4D48-9ED7-1311D6836DB1}" dt="2019-01-03T21:50:24.904" v="9709" actId="478"/>
          <ac:spMkLst>
            <pc:docMk/>
            <pc:sldMk cId="342713653" sldId="443"/>
            <ac:spMk id="37" creationId="{CF385E53-DB09-4F4B-852D-F502DC848228}"/>
          </ac:spMkLst>
        </pc:spChg>
        <pc:spChg chg="mod ord">
          <ac:chgData name="Laurence Rackham" userId="f22a3179-16a8-4142-b534-d1caf514f992" providerId="ADAL" clId="{AF0CCD7F-4073-4D48-9ED7-1311D6836DB1}" dt="2019-01-03T21:57:25.697" v="10089" actId="1076"/>
          <ac:spMkLst>
            <pc:docMk/>
            <pc:sldMk cId="342713653" sldId="443"/>
            <ac:spMk id="42" creationId="{D1AE711C-15D2-4021-8DE7-24692A55A0AB}"/>
          </ac:spMkLst>
        </pc:spChg>
        <pc:spChg chg="mod ord">
          <ac:chgData name="Laurence Rackham" userId="f22a3179-16a8-4142-b534-d1caf514f992" providerId="ADAL" clId="{AF0CCD7F-4073-4D48-9ED7-1311D6836DB1}" dt="2019-01-03T21:58:23.909" v="10092" actId="1076"/>
          <ac:spMkLst>
            <pc:docMk/>
            <pc:sldMk cId="342713653" sldId="443"/>
            <ac:spMk id="43" creationId="{8A3FC2FA-AC47-4668-BD1E-4DF603185C98}"/>
          </ac:spMkLst>
        </pc:spChg>
        <pc:spChg chg="mod ord">
          <ac:chgData name="Laurence Rackham" userId="f22a3179-16a8-4142-b534-d1caf514f992" providerId="ADAL" clId="{AF0CCD7F-4073-4D48-9ED7-1311D6836DB1}" dt="2019-01-03T21:57:25.697" v="10089" actId="1076"/>
          <ac:spMkLst>
            <pc:docMk/>
            <pc:sldMk cId="342713653" sldId="443"/>
            <ac:spMk id="56" creationId="{FA4915FB-17B6-40BA-B988-A6657468F081}"/>
          </ac:spMkLst>
        </pc:spChg>
      </pc:sldChg>
      <pc:sldChg chg="delSp modSp add del">
        <pc:chgData name="Laurence Rackham" userId="f22a3179-16a8-4142-b534-d1caf514f992" providerId="ADAL" clId="{AF0CCD7F-4073-4D48-9ED7-1311D6836DB1}" dt="2019-01-03T16:12:51.783" v="3345" actId="2696"/>
        <pc:sldMkLst>
          <pc:docMk/>
          <pc:sldMk cId="124335886" sldId="453"/>
        </pc:sldMkLst>
        <pc:spChg chg="mod topLvl">
          <ac:chgData name="Laurence Rackham" userId="f22a3179-16a8-4142-b534-d1caf514f992" providerId="ADAL" clId="{AF0CCD7F-4073-4D48-9ED7-1311D6836DB1}" dt="2019-01-03T15:31:02.525" v="3257" actId="207"/>
          <ac:spMkLst>
            <pc:docMk/>
            <pc:sldMk cId="124335886" sldId="453"/>
            <ac:spMk id="4" creationId="{00000000-0000-0000-0000-000000000000}"/>
          </ac:spMkLst>
        </pc:spChg>
        <pc:spChg chg="del">
          <ac:chgData name="Laurence Rackham" userId="f22a3179-16a8-4142-b534-d1caf514f992" providerId="ADAL" clId="{AF0CCD7F-4073-4D48-9ED7-1311D6836DB1}" dt="2019-01-03T15:31:04.443" v="3258" actId="478"/>
          <ac:spMkLst>
            <pc:docMk/>
            <pc:sldMk cId="124335886" sldId="453"/>
            <ac:spMk id="6" creationId="{00000000-0000-0000-0000-000000000000}"/>
          </ac:spMkLst>
        </pc:spChg>
        <pc:spChg chg="mod">
          <ac:chgData name="Laurence Rackham" userId="f22a3179-16a8-4142-b534-d1caf514f992" providerId="ADAL" clId="{AF0CCD7F-4073-4D48-9ED7-1311D6836DB1}" dt="2019-01-03T15:31:40.976" v="3268" actId="113"/>
          <ac:spMkLst>
            <pc:docMk/>
            <pc:sldMk cId="124335886" sldId="453"/>
            <ac:spMk id="7" creationId="{00000000-0000-0000-0000-000000000000}"/>
          </ac:spMkLst>
        </pc:spChg>
        <pc:spChg chg="mod">
          <ac:chgData name="Laurence Rackham" userId="f22a3179-16a8-4142-b534-d1caf514f992" providerId="ADAL" clId="{AF0CCD7F-4073-4D48-9ED7-1311D6836DB1}" dt="2019-01-03T15:31:11.107" v="3259" actId="1076"/>
          <ac:spMkLst>
            <pc:docMk/>
            <pc:sldMk cId="124335886" sldId="453"/>
            <ac:spMk id="10" creationId="{00000000-0000-0000-0000-000000000000}"/>
          </ac:spMkLst>
        </pc:spChg>
        <pc:spChg chg="mod">
          <ac:chgData name="Laurence Rackham" userId="f22a3179-16a8-4142-b534-d1caf514f992" providerId="ADAL" clId="{AF0CCD7F-4073-4D48-9ED7-1311D6836DB1}" dt="2019-01-03T15:31:48.533" v="3271" actId="1076"/>
          <ac:spMkLst>
            <pc:docMk/>
            <pc:sldMk cId="124335886" sldId="453"/>
            <ac:spMk id="11" creationId="{00000000-0000-0000-0000-000000000000}"/>
          </ac:spMkLst>
        </pc:spChg>
        <pc:spChg chg="mod">
          <ac:chgData name="Laurence Rackham" userId="f22a3179-16a8-4142-b534-d1caf514f992" providerId="ADAL" clId="{AF0CCD7F-4073-4D48-9ED7-1311D6836DB1}" dt="2019-01-03T15:32:08.595" v="3277" actId="13822"/>
          <ac:spMkLst>
            <pc:docMk/>
            <pc:sldMk cId="124335886" sldId="453"/>
            <ac:spMk id="12" creationId="{00000000-0000-0000-0000-000000000000}"/>
          </ac:spMkLst>
        </pc:spChg>
        <pc:grpChg chg="del">
          <ac:chgData name="Laurence Rackham" userId="f22a3179-16a8-4142-b534-d1caf514f992" providerId="ADAL" clId="{AF0CCD7F-4073-4D48-9ED7-1311D6836DB1}" dt="2019-01-03T15:30:56.998" v="3256" actId="478"/>
          <ac:grpSpMkLst>
            <pc:docMk/>
            <pc:sldMk cId="124335886" sldId="453"/>
            <ac:grpSpMk id="3" creationId="{00000000-0000-0000-0000-000000000000}"/>
          </ac:grpSpMkLst>
        </pc:grpChg>
        <pc:picChg chg="mod">
          <ac:chgData name="Laurence Rackham" userId="f22a3179-16a8-4142-b534-d1caf514f992" providerId="ADAL" clId="{AF0CCD7F-4073-4D48-9ED7-1311D6836DB1}" dt="2019-01-03T15:31:11.107" v="3259" actId="1076"/>
          <ac:picMkLst>
            <pc:docMk/>
            <pc:sldMk cId="124335886" sldId="453"/>
            <ac:picMk id="8" creationId="{00000000-0000-0000-0000-000000000000}"/>
          </ac:picMkLst>
        </pc:picChg>
        <pc:cxnChg chg="del topLvl">
          <ac:chgData name="Laurence Rackham" userId="f22a3179-16a8-4142-b534-d1caf514f992" providerId="ADAL" clId="{AF0CCD7F-4073-4D48-9ED7-1311D6836DB1}" dt="2019-01-03T15:30:56.998" v="3256" actId="478"/>
          <ac:cxnSpMkLst>
            <pc:docMk/>
            <pc:sldMk cId="124335886" sldId="453"/>
            <ac:cxnSpMk id="5" creationId="{00000000-0000-0000-0000-000000000000}"/>
          </ac:cxnSpMkLst>
        </pc:cxnChg>
      </pc:sldChg>
      <pc:sldChg chg="addSp delSp modSp add del modAnim">
        <pc:chgData name="Laurence Rackham" userId="f22a3179-16a8-4142-b534-d1caf514f992" providerId="ADAL" clId="{AF0CCD7F-4073-4D48-9ED7-1311D6836DB1}" dt="2019-01-03T16:12:50.916" v="3342" actId="2696"/>
        <pc:sldMkLst>
          <pc:docMk/>
          <pc:sldMk cId="2119816093" sldId="454"/>
        </pc:sldMkLst>
        <pc:spChg chg="mod topLvl">
          <ac:chgData name="Laurence Rackham" userId="f22a3179-16a8-4142-b534-d1caf514f992" providerId="ADAL" clId="{AF0CCD7F-4073-4D48-9ED7-1311D6836DB1}" dt="2019-01-03T15:20:09.347" v="2617" actId="207"/>
          <ac:spMkLst>
            <pc:docMk/>
            <pc:sldMk cId="2119816093" sldId="454"/>
            <ac:spMk id="3" creationId="{00000000-0000-0000-0000-000000000000}"/>
          </ac:spMkLst>
        </pc:spChg>
        <pc:spChg chg="mod">
          <ac:chgData name="Laurence Rackham" userId="f22a3179-16a8-4142-b534-d1caf514f992" providerId="ADAL" clId="{AF0CCD7F-4073-4D48-9ED7-1311D6836DB1}" dt="2019-01-03T15:21:08.522" v="2758" actId="1076"/>
          <ac:spMkLst>
            <pc:docMk/>
            <pc:sldMk cId="2119816093" sldId="454"/>
            <ac:spMk id="5" creationId="{00000000-0000-0000-0000-000000000000}"/>
          </ac:spMkLst>
        </pc:spChg>
        <pc:spChg chg="mod">
          <ac:chgData name="Laurence Rackham" userId="f22a3179-16a8-4142-b534-d1caf514f992" providerId="ADAL" clId="{AF0CCD7F-4073-4D48-9ED7-1311D6836DB1}" dt="2019-01-03T15:21:19.374" v="2761" actId="404"/>
          <ac:spMkLst>
            <pc:docMk/>
            <pc:sldMk cId="2119816093" sldId="454"/>
            <ac:spMk id="6" creationId="{00000000-0000-0000-0000-000000000000}"/>
          </ac:spMkLst>
        </pc:spChg>
        <pc:spChg chg="mod">
          <ac:chgData name="Laurence Rackham" userId="f22a3179-16a8-4142-b534-d1caf514f992" providerId="ADAL" clId="{AF0CCD7F-4073-4D48-9ED7-1311D6836DB1}" dt="2019-01-03T15:21:08.522" v="2758" actId="1076"/>
          <ac:spMkLst>
            <pc:docMk/>
            <pc:sldMk cId="2119816093" sldId="454"/>
            <ac:spMk id="7" creationId="{00000000-0000-0000-0000-000000000000}"/>
          </ac:spMkLst>
        </pc:spChg>
        <pc:spChg chg="mod">
          <ac:chgData name="Laurence Rackham" userId="f22a3179-16a8-4142-b534-d1caf514f992" providerId="ADAL" clId="{AF0CCD7F-4073-4D48-9ED7-1311D6836DB1}" dt="2019-01-03T15:21:28.454" v="2767" actId="1076"/>
          <ac:spMkLst>
            <pc:docMk/>
            <pc:sldMk cId="2119816093" sldId="454"/>
            <ac:spMk id="8" creationId="{00000000-0000-0000-0000-000000000000}"/>
          </ac:spMkLst>
        </pc:spChg>
        <pc:spChg chg="add mod">
          <ac:chgData name="Laurence Rackham" userId="f22a3179-16a8-4142-b534-d1caf514f992" providerId="ADAL" clId="{AF0CCD7F-4073-4D48-9ED7-1311D6836DB1}" dt="2019-01-03T15:21:05.104" v="2757" actId="1076"/>
          <ac:spMkLst>
            <pc:docMk/>
            <pc:sldMk cId="2119816093" sldId="454"/>
            <ac:spMk id="9" creationId="{51660D6D-8AFA-47FB-AC8F-05AF65A7C5F9}"/>
          </ac:spMkLst>
        </pc:spChg>
        <pc:spChg chg="mod">
          <ac:chgData name="Laurence Rackham" userId="f22a3179-16a8-4142-b534-d1caf514f992" providerId="ADAL" clId="{AF0CCD7F-4073-4D48-9ED7-1311D6836DB1}" dt="2019-01-03T15:20:32.379" v="2622" actId="14100"/>
          <ac:spMkLst>
            <pc:docMk/>
            <pc:sldMk cId="2119816093" sldId="454"/>
            <ac:spMk id="12" creationId="{00000000-0000-0000-0000-000000000000}"/>
          </ac:spMkLst>
        </pc:spChg>
        <pc:spChg chg="mod">
          <ac:chgData name="Laurence Rackham" userId="f22a3179-16a8-4142-b534-d1caf514f992" providerId="ADAL" clId="{AF0CCD7F-4073-4D48-9ED7-1311D6836DB1}" dt="2019-01-03T15:21:08.522" v="2758" actId="1076"/>
          <ac:spMkLst>
            <pc:docMk/>
            <pc:sldMk cId="2119816093" sldId="454"/>
            <ac:spMk id="13" creationId="{00000000-0000-0000-0000-000000000000}"/>
          </ac:spMkLst>
        </pc:spChg>
        <pc:spChg chg="mod">
          <ac:chgData name="Laurence Rackham" userId="f22a3179-16a8-4142-b534-d1caf514f992" providerId="ADAL" clId="{AF0CCD7F-4073-4D48-9ED7-1311D6836DB1}" dt="2019-01-03T15:21:46.397" v="2774" actId="14100"/>
          <ac:spMkLst>
            <pc:docMk/>
            <pc:sldMk cId="2119816093" sldId="454"/>
            <ac:spMk id="14" creationId="{00000000-0000-0000-0000-000000000000}"/>
          </ac:spMkLst>
        </pc:spChg>
        <pc:grpChg chg="del">
          <ac:chgData name="Laurence Rackham" userId="f22a3179-16a8-4142-b534-d1caf514f992" providerId="ADAL" clId="{AF0CCD7F-4073-4D48-9ED7-1311D6836DB1}" dt="2019-01-03T15:19:23.128" v="2596" actId="478"/>
          <ac:grpSpMkLst>
            <pc:docMk/>
            <pc:sldMk cId="2119816093" sldId="454"/>
            <ac:grpSpMk id="2" creationId="{00000000-0000-0000-0000-000000000000}"/>
          </ac:grpSpMkLst>
        </pc:grpChg>
        <pc:cxnChg chg="del topLvl">
          <ac:chgData name="Laurence Rackham" userId="f22a3179-16a8-4142-b534-d1caf514f992" providerId="ADAL" clId="{AF0CCD7F-4073-4D48-9ED7-1311D6836DB1}" dt="2019-01-03T15:19:23.128" v="2596" actId="478"/>
          <ac:cxnSpMkLst>
            <pc:docMk/>
            <pc:sldMk cId="2119816093" sldId="454"/>
            <ac:cxnSpMk id="4" creationId="{00000000-0000-0000-0000-000000000000}"/>
          </ac:cxnSpMkLst>
        </pc:cxnChg>
      </pc:sldChg>
      <pc:sldChg chg="addSp delSp modSp add del">
        <pc:chgData name="Laurence Rackham" userId="f22a3179-16a8-4142-b534-d1caf514f992" providerId="ADAL" clId="{AF0CCD7F-4073-4D48-9ED7-1311D6836DB1}" dt="2019-01-03T16:12:51.221" v="3343" actId="2696"/>
        <pc:sldMkLst>
          <pc:docMk/>
          <pc:sldMk cId="1155595170" sldId="455"/>
        </pc:sldMkLst>
        <pc:spChg chg="mod topLvl">
          <ac:chgData name="Laurence Rackham" userId="f22a3179-16a8-4142-b534-d1caf514f992" providerId="ADAL" clId="{AF0CCD7F-4073-4D48-9ED7-1311D6836DB1}" dt="2019-01-03T15:22:46.355" v="2777" actId="207"/>
          <ac:spMkLst>
            <pc:docMk/>
            <pc:sldMk cId="1155595170" sldId="455"/>
            <ac:spMk id="3" creationId="{00000000-0000-0000-0000-000000000000}"/>
          </ac:spMkLst>
        </pc:spChg>
        <pc:spChg chg="add mod">
          <ac:chgData name="Laurence Rackham" userId="f22a3179-16a8-4142-b534-d1caf514f992" providerId="ADAL" clId="{AF0CCD7F-4073-4D48-9ED7-1311D6836DB1}" dt="2019-01-03T15:26:14.638" v="3146" actId="14100"/>
          <ac:spMkLst>
            <pc:docMk/>
            <pc:sldMk cId="1155595170" sldId="455"/>
            <ac:spMk id="5" creationId="{3E13ABC6-03FB-4613-BAAA-6E7878DC5C74}"/>
          </ac:spMkLst>
        </pc:spChg>
        <pc:spChg chg="mod">
          <ac:chgData name="Laurence Rackham" userId="f22a3179-16a8-4142-b534-d1caf514f992" providerId="ADAL" clId="{AF0CCD7F-4073-4D48-9ED7-1311D6836DB1}" dt="2019-01-03T15:24:05.389" v="2793" actId="20577"/>
          <ac:spMkLst>
            <pc:docMk/>
            <pc:sldMk cId="1155595170" sldId="455"/>
            <ac:spMk id="7" creationId="{00000000-0000-0000-0000-000000000000}"/>
          </ac:spMkLst>
        </pc:spChg>
        <pc:spChg chg="mod">
          <ac:chgData name="Laurence Rackham" userId="f22a3179-16a8-4142-b534-d1caf514f992" providerId="ADAL" clId="{AF0CCD7F-4073-4D48-9ED7-1311D6836DB1}" dt="2019-01-03T15:23:06.469" v="2783" actId="14100"/>
          <ac:spMkLst>
            <pc:docMk/>
            <pc:sldMk cId="1155595170" sldId="455"/>
            <ac:spMk id="11" creationId="{00000000-0000-0000-0000-000000000000}"/>
          </ac:spMkLst>
        </pc:spChg>
        <pc:spChg chg="mod">
          <ac:chgData name="Laurence Rackham" userId="f22a3179-16a8-4142-b534-d1caf514f992" providerId="ADAL" clId="{AF0CCD7F-4073-4D48-9ED7-1311D6836DB1}" dt="2019-01-03T15:24:39.336" v="2803" actId="13822"/>
          <ac:spMkLst>
            <pc:docMk/>
            <pc:sldMk cId="1155595170" sldId="455"/>
            <ac:spMk id="12" creationId="{00000000-0000-0000-0000-000000000000}"/>
          </ac:spMkLst>
        </pc:spChg>
        <pc:spChg chg="mod">
          <ac:chgData name="Laurence Rackham" userId="f22a3179-16a8-4142-b534-d1caf514f992" providerId="ADAL" clId="{AF0CCD7F-4073-4D48-9ED7-1311D6836DB1}" dt="2019-01-03T15:27:05.964" v="3168" actId="20577"/>
          <ac:spMkLst>
            <pc:docMk/>
            <pc:sldMk cId="1155595170" sldId="455"/>
            <ac:spMk id="13" creationId="{00000000-0000-0000-0000-000000000000}"/>
          </ac:spMkLst>
        </pc:spChg>
        <pc:spChg chg="mod">
          <ac:chgData name="Laurence Rackham" userId="f22a3179-16a8-4142-b534-d1caf514f992" providerId="ADAL" clId="{AF0CCD7F-4073-4D48-9ED7-1311D6836DB1}" dt="2019-01-03T15:24:18.275" v="2799" actId="13822"/>
          <ac:spMkLst>
            <pc:docMk/>
            <pc:sldMk cId="1155595170" sldId="455"/>
            <ac:spMk id="33" creationId="{00000000-0000-0000-0000-000000000000}"/>
          </ac:spMkLst>
        </pc:spChg>
        <pc:spChg chg="mod">
          <ac:chgData name="Laurence Rackham" userId="f22a3179-16a8-4142-b534-d1caf514f992" providerId="ADAL" clId="{AF0CCD7F-4073-4D48-9ED7-1311D6836DB1}" dt="2019-01-03T15:27:19.434" v="3174" actId="13822"/>
          <ac:spMkLst>
            <pc:docMk/>
            <pc:sldMk cId="1155595170" sldId="455"/>
            <ac:spMk id="34" creationId="{00000000-0000-0000-0000-000000000000}"/>
          </ac:spMkLst>
        </pc:spChg>
        <pc:grpChg chg="del">
          <ac:chgData name="Laurence Rackham" userId="f22a3179-16a8-4142-b534-d1caf514f992" providerId="ADAL" clId="{AF0CCD7F-4073-4D48-9ED7-1311D6836DB1}" dt="2019-01-03T15:22:29.599" v="2776" actId="478"/>
          <ac:grpSpMkLst>
            <pc:docMk/>
            <pc:sldMk cId="1155595170" sldId="455"/>
            <ac:grpSpMk id="2" creationId="{00000000-0000-0000-0000-000000000000}"/>
          </ac:grpSpMkLst>
        </pc:grpChg>
        <pc:grpChg chg="mod">
          <ac:chgData name="Laurence Rackham" userId="f22a3179-16a8-4142-b534-d1caf514f992" providerId="ADAL" clId="{AF0CCD7F-4073-4D48-9ED7-1311D6836DB1}" dt="2019-01-03T15:27:27.442" v="3192" actId="1037"/>
          <ac:grpSpMkLst>
            <pc:docMk/>
            <pc:sldMk cId="1155595170" sldId="455"/>
            <ac:grpSpMk id="35" creationId="{00000000-0000-0000-0000-000000000000}"/>
          </ac:grpSpMkLst>
        </pc:grpChg>
        <pc:cxnChg chg="del topLvl">
          <ac:chgData name="Laurence Rackham" userId="f22a3179-16a8-4142-b534-d1caf514f992" providerId="ADAL" clId="{AF0CCD7F-4073-4D48-9ED7-1311D6836DB1}" dt="2019-01-03T15:22:29.599" v="2776" actId="478"/>
          <ac:cxnSpMkLst>
            <pc:docMk/>
            <pc:sldMk cId="1155595170" sldId="455"/>
            <ac:cxnSpMk id="4" creationId="{00000000-0000-0000-0000-000000000000}"/>
          </ac:cxnSpMkLst>
        </pc:cxnChg>
      </pc:sldChg>
      <pc:sldChg chg="delSp modSp add del">
        <pc:chgData name="Laurence Rackham" userId="f22a3179-16a8-4142-b534-d1caf514f992" providerId="ADAL" clId="{AF0CCD7F-4073-4D48-9ED7-1311D6836DB1}" dt="2019-01-03T16:12:52.306" v="3346" actId="2696"/>
        <pc:sldMkLst>
          <pc:docMk/>
          <pc:sldMk cId="3148411387" sldId="456"/>
        </pc:sldMkLst>
        <pc:spChg chg="mod topLvl">
          <ac:chgData name="Laurence Rackham" userId="f22a3179-16a8-4142-b534-d1caf514f992" providerId="ADAL" clId="{AF0CCD7F-4073-4D48-9ED7-1311D6836DB1}" dt="2019-01-03T15:32:40.931" v="3283" actId="207"/>
          <ac:spMkLst>
            <pc:docMk/>
            <pc:sldMk cId="3148411387" sldId="456"/>
            <ac:spMk id="4" creationId="{00000000-0000-0000-0000-000000000000}"/>
          </ac:spMkLst>
        </pc:spChg>
        <pc:spChg chg="mod">
          <ac:chgData name="Laurence Rackham" userId="f22a3179-16a8-4142-b534-d1caf514f992" providerId="ADAL" clId="{AF0CCD7F-4073-4D48-9ED7-1311D6836DB1}" dt="2019-01-03T15:32:46.343" v="3285" actId="2085"/>
          <ac:spMkLst>
            <pc:docMk/>
            <pc:sldMk cId="3148411387" sldId="456"/>
            <ac:spMk id="6" creationId="{00000000-0000-0000-0000-000000000000}"/>
          </ac:spMkLst>
        </pc:spChg>
        <pc:spChg chg="mod">
          <ac:chgData name="Laurence Rackham" userId="f22a3179-16a8-4142-b534-d1caf514f992" providerId="ADAL" clId="{AF0CCD7F-4073-4D48-9ED7-1311D6836DB1}" dt="2019-01-03T15:32:46.343" v="3285" actId="2085"/>
          <ac:spMkLst>
            <pc:docMk/>
            <pc:sldMk cId="3148411387" sldId="456"/>
            <ac:spMk id="8" creationId="{00000000-0000-0000-0000-000000000000}"/>
          </ac:spMkLst>
        </pc:spChg>
        <pc:spChg chg="del">
          <ac:chgData name="Laurence Rackham" userId="f22a3179-16a8-4142-b534-d1caf514f992" providerId="ADAL" clId="{AF0CCD7F-4073-4D48-9ED7-1311D6836DB1}" dt="2019-01-03T15:32:37.778" v="3282" actId="478"/>
          <ac:spMkLst>
            <pc:docMk/>
            <pc:sldMk cId="3148411387" sldId="456"/>
            <ac:spMk id="11" creationId="{00000000-0000-0000-0000-000000000000}"/>
          </ac:spMkLst>
        </pc:spChg>
        <pc:spChg chg="mod">
          <ac:chgData name="Laurence Rackham" userId="f22a3179-16a8-4142-b534-d1caf514f992" providerId="ADAL" clId="{AF0CCD7F-4073-4D48-9ED7-1311D6836DB1}" dt="2019-01-03T15:32:54.778" v="3289" actId="13822"/>
          <ac:spMkLst>
            <pc:docMk/>
            <pc:sldMk cId="3148411387" sldId="456"/>
            <ac:spMk id="12" creationId="{00000000-0000-0000-0000-000000000000}"/>
          </ac:spMkLst>
        </pc:spChg>
        <pc:spChg chg="mod">
          <ac:chgData name="Laurence Rackham" userId="f22a3179-16a8-4142-b534-d1caf514f992" providerId="ADAL" clId="{AF0CCD7F-4073-4D48-9ED7-1311D6836DB1}" dt="2019-01-03T15:32:54.778" v="3289" actId="13822"/>
          <ac:spMkLst>
            <pc:docMk/>
            <pc:sldMk cId="3148411387" sldId="456"/>
            <ac:spMk id="13" creationId="{00000000-0000-0000-0000-000000000000}"/>
          </ac:spMkLst>
        </pc:spChg>
        <pc:spChg chg="mod">
          <ac:chgData name="Laurence Rackham" userId="f22a3179-16a8-4142-b534-d1caf514f992" providerId="ADAL" clId="{AF0CCD7F-4073-4D48-9ED7-1311D6836DB1}" dt="2019-01-03T15:32:54.778" v="3289" actId="13822"/>
          <ac:spMkLst>
            <pc:docMk/>
            <pc:sldMk cId="3148411387" sldId="456"/>
            <ac:spMk id="14" creationId="{00000000-0000-0000-0000-000000000000}"/>
          </ac:spMkLst>
        </pc:spChg>
        <pc:grpChg chg="del">
          <ac:chgData name="Laurence Rackham" userId="f22a3179-16a8-4142-b534-d1caf514f992" providerId="ADAL" clId="{AF0CCD7F-4073-4D48-9ED7-1311D6836DB1}" dt="2019-01-03T15:32:32.739" v="3281" actId="478"/>
          <ac:grpSpMkLst>
            <pc:docMk/>
            <pc:sldMk cId="3148411387" sldId="456"/>
            <ac:grpSpMk id="3" creationId="{00000000-0000-0000-0000-000000000000}"/>
          </ac:grpSpMkLst>
        </pc:grpChg>
        <pc:cxnChg chg="del topLvl">
          <ac:chgData name="Laurence Rackham" userId="f22a3179-16a8-4142-b534-d1caf514f992" providerId="ADAL" clId="{AF0CCD7F-4073-4D48-9ED7-1311D6836DB1}" dt="2019-01-03T15:32:32.739" v="3281" actId="478"/>
          <ac:cxnSpMkLst>
            <pc:docMk/>
            <pc:sldMk cId="3148411387" sldId="456"/>
            <ac:cxnSpMk id="5" creationId="{00000000-0000-0000-0000-000000000000}"/>
          </ac:cxnSpMkLst>
        </pc:cxnChg>
      </pc:sldChg>
      <pc:sldChg chg="delSp modSp add del">
        <pc:chgData name="Laurence Rackham" userId="f22a3179-16a8-4142-b534-d1caf514f992" providerId="ADAL" clId="{AF0CCD7F-4073-4D48-9ED7-1311D6836DB1}" dt="2019-01-03T16:12:52.944" v="3347" actId="2696"/>
        <pc:sldMkLst>
          <pc:docMk/>
          <pc:sldMk cId="3311893438" sldId="457"/>
        </pc:sldMkLst>
        <pc:spChg chg="mod topLvl">
          <ac:chgData name="Laurence Rackham" userId="f22a3179-16a8-4142-b534-d1caf514f992" providerId="ADAL" clId="{AF0CCD7F-4073-4D48-9ED7-1311D6836DB1}" dt="2019-01-03T15:33:27.084" v="3293" actId="207"/>
          <ac:spMkLst>
            <pc:docMk/>
            <pc:sldMk cId="3311893438" sldId="457"/>
            <ac:spMk id="3" creationId="{00000000-0000-0000-0000-000000000000}"/>
          </ac:spMkLst>
        </pc:spChg>
        <pc:spChg chg="mod">
          <ac:chgData name="Laurence Rackham" userId="f22a3179-16a8-4142-b534-d1caf514f992" providerId="ADAL" clId="{AF0CCD7F-4073-4D48-9ED7-1311D6836DB1}" dt="2019-01-03T15:33:40.464" v="3295" actId="2085"/>
          <ac:spMkLst>
            <pc:docMk/>
            <pc:sldMk cId="3311893438" sldId="457"/>
            <ac:spMk id="5" creationId="{00000000-0000-0000-0000-000000000000}"/>
          </ac:spMkLst>
        </pc:spChg>
        <pc:spChg chg="del">
          <ac:chgData name="Laurence Rackham" userId="f22a3179-16a8-4142-b534-d1caf514f992" providerId="ADAL" clId="{AF0CCD7F-4073-4D48-9ED7-1311D6836DB1}" dt="2019-01-03T15:33:18.317" v="3290" actId="478"/>
          <ac:spMkLst>
            <pc:docMk/>
            <pc:sldMk cId="3311893438" sldId="457"/>
            <ac:spMk id="6" creationId="{00000000-0000-0000-0000-000000000000}"/>
          </ac:spMkLst>
        </pc:spChg>
        <pc:spChg chg="mod">
          <ac:chgData name="Laurence Rackham" userId="f22a3179-16a8-4142-b534-d1caf514f992" providerId="ADAL" clId="{AF0CCD7F-4073-4D48-9ED7-1311D6836DB1}" dt="2019-01-03T15:33:40.464" v="3295" actId="2085"/>
          <ac:spMkLst>
            <pc:docMk/>
            <pc:sldMk cId="3311893438" sldId="457"/>
            <ac:spMk id="9" creationId="{00000000-0000-0000-0000-000000000000}"/>
          </ac:spMkLst>
        </pc:spChg>
        <pc:spChg chg="mod">
          <ac:chgData name="Laurence Rackham" userId="f22a3179-16a8-4142-b534-d1caf514f992" providerId="ADAL" clId="{AF0CCD7F-4073-4D48-9ED7-1311D6836DB1}" dt="2019-01-03T15:33:40.464" v="3295" actId="2085"/>
          <ac:spMkLst>
            <pc:docMk/>
            <pc:sldMk cId="3311893438" sldId="457"/>
            <ac:spMk id="10" creationId="{00000000-0000-0000-0000-000000000000}"/>
          </ac:spMkLst>
        </pc:spChg>
        <pc:spChg chg="mod">
          <ac:chgData name="Laurence Rackham" userId="f22a3179-16a8-4142-b534-d1caf514f992" providerId="ADAL" clId="{AF0CCD7F-4073-4D48-9ED7-1311D6836DB1}" dt="2019-01-03T15:33:40.464" v="3295" actId="2085"/>
          <ac:spMkLst>
            <pc:docMk/>
            <pc:sldMk cId="3311893438" sldId="457"/>
            <ac:spMk id="11" creationId="{00000000-0000-0000-0000-000000000000}"/>
          </ac:spMkLst>
        </pc:spChg>
        <pc:spChg chg="mod">
          <ac:chgData name="Laurence Rackham" userId="f22a3179-16a8-4142-b534-d1caf514f992" providerId="ADAL" clId="{AF0CCD7F-4073-4D48-9ED7-1311D6836DB1}" dt="2019-01-03T15:33:40.464" v="3295" actId="2085"/>
          <ac:spMkLst>
            <pc:docMk/>
            <pc:sldMk cId="3311893438" sldId="457"/>
            <ac:spMk id="12" creationId="{00000000-0000-0000-0000-000000000000}"/>
          </ac:spMkLst>
        </pc:spChg>
        <pc:spChg chg="mod">
          <ac:chgData name="Laurence Rackham" userId="f22a3179-16a8-4142-b534-d1caf514f992" providerId="ADAL" clId="{AF0CCD7F-4073-4D48-9ED7-1311D6836DB1}" dt="2019-01-03T15:33:40.464" v="3295" actId="2085"/>
          <ac:spMkLst>
            <pc:docMk/>
            <pc:sldMk cId="3311893438" sldId="457"/>
            <ac:spMk id="13" creationId="{00000000-0000-0000-0000-000000000000}"/>
          </ac:spMkLst>
        </pc:spChg>
        <pc:spChg chg="mod">
          <ac:chgData name="Laurence Rackham" userId="f22a3179-16a8-4142-b534-d1caf514f992" providerId="ADAL" clId="{AF0CCD7F-4073-4D48-9ED7-1311D6836DB1}" dt="2019-01-03T15:33:40.464" v="3295" actId="2085"/>
          <ac:spMkLst>
            <pc:docMk/>
            <pc:sldMk cId="3311893438" sldId="457"/>
            <ac:spMk id="14" creationId="{00000000-0000-0000-0000-000000000000}"/>
          </ac:spMkLst>
        </pc:spChg>
        <pc:spChg chg="mod">
          <ac:chgData name="Laurence Rackham" userId="f22a3179-16a8-4142-b534-d1caf514f992" providerId="ADAL" clId="{AF0CCD7F-4073-4D48-9ED7-1311D6836DB1}" dt="2019-01-03T15:33:40.464" v="3295" actId="2085"/>
          <ac:spMkLst>
            <pc:docMk/>
            <pc:sldMk cId="3311893438" sldId="457"/>
            <ac:spMk id="15" creationId="{00000000-0000-0000-0000-000000000000}"/>
          </ac:spMkLst>
        </pc:spChg>
        <pc:spChg chg="mod">
          <ac:chgData name="Laurence Rackham" userId="f22a3179-16a8-4142-b534-d1caf514f992" providerId="ADAL" clId="{AF0CCD7F-4073-4D48-9ED7-1311D6836DB1}" dt="2019-01-03T15:34:19.814" v="3314" actId="14100"/>
          <ac:spMkLst>
            <pc:docMk/>
            <pc:sldMk cId="3311893438" sldId="457"/>
            <ac:spMk id="16" creationId="{00000000-0000-0000-0000-000000000000}"/>
          </ac:spMkLst>
        </pc:spChg>
        <pc:spChg chg="mod">
          <ac:chgData name="Laurence Rackham" userId="f22a3179-16a8-4142-b534-d1caf514f992" providerId="ADAL" clId="{AF0CCD7F-4073-4D48-9ED7-1311D6836DB1}" dt="2019-01-03T15:34:14.455" v="3312" actId="1035"/>
          <ac:spMkLst>
            <pc:docMk/>
            <pc:sldMk cId="3311893438" sldId="457"/>
            <ac:spMk id="17" creationId="{00000000-0000-0000-0000-000000000000}"/>
          </ac:spMkLst>
        </pc:spChg>
        <pc:spChg chg="mod">
          <ac:chgData name="Laurence Rackham" userId="f22a3179-16a8-4142-b534-d1caf514f992" providerId="ADAL" clId="{AF0CCD7F-4073-4D48-9ED7-1311D6836DB1}" dt="2019-01-03T15:34:08.466" v="3307" actId="14100"/>
          <ac:spMkLst>
            <pc:docMk/>
            <pc:sldMk cId="3311893438" sldId="457"/>
            <ac:spMk id="18" creationId="{00000000-0000-0000-0000-000000000000}"/>
          </ac:spMkLst>
        </pc:spChg>
        <pc:spChg chg="mod">
          <ac:chgData name="Laurence Rackham" userId="f22a3179-16a8-4142-b534-d1caf514f992" providerId="ADAL" clId="{AF0CCD7F-4073-4D48-9ED7-1311D6836DB1}" dt="2019-01-03T15:34:04.548" v="3305" actId="1036"/>
          <ac:spMkLst>
            <pc:docMk/>
            <pc:sldMk cId="3311893438" sldId="457"/>
            <ac:spMk id="19" creationId="{00000000-0000-0000-0000-000000000000}"/>
          </ac:spMkLst>
        </pc:spChg>
        <pc:spChg chg="mod">
          <ac:chgData name="Laurence Rackham" userId="f22a3179-16a8-4142-b534-d1caf514f992" providerId="ADAL" clId="{AF0CCD7F-4073-4D48-9ED7-1311D6836DB1}" dt="2019-01-03T15:34:22.888" v="3315" actId="14100"/>
          <ac:spMkLst>
            <pc:docMk/>
            <pc:sldMk cId="3311893438" sldId="457"/>
            <ac:spMk id="20" creationId="{00000000-0000-0000-0000-000000000000}"/>
          </ac:spMkLst>
        </pc:spChg>
        <pc:spChg chg="mod">
          <ac:chgData name="Laurence Rackham" userId="f22a3179-16a8-4142-b534-d1caf514f992" providerId="ADAL" clId="{AF0CCD7F-4073-4D48-9ED7-1311D6836DB1}" dt="2019-01-03T15:34:25.143" v="3316" actId="14100"/>
          <ac:spMkLst>
            <pc:docMk/>
            <pc:sldMk cId="3311893438" sldId="457"/>
            <ac:spMk id="21" creationId="{00000000-0000-0000-0000-000000000000}"/>
          </ac:spMkLst>
        </pc:spChg>
        <pc:spChg chg="mod">
          <ac:chgData name="Laurence Rackham" userId="f22a3179-16a8-4142-b534-d1caf514f992" providerId="ADAL" clId="{AF0CCD7F-4073-4D48-9ED7-1311D6836DB1}" dt="2019-01-03T15:34:30.061" v="3318" actId="14100"/>
          <ac:spMkLst>
            <pc:docMk/>
            <pc:sldMk cId="3311893438" sldId="457"/>
            <ac:spMk id="22" creationId="{00000000-0000-0000-0000-000000000000}"/>
          </ac:spMkLst>
        </pc:spChg>
        <pc:spChg chg="mod">
          <ac:chgData name="Laurence Rackham" userId="f22a3179-16a8-4142-b534-d1caf514f992" providerId="ADAL" clId="{AF0CCD7F-4073-4D48-9ED7-1311D6836DB1}" dt="2019-01-03T15:34:32.658" v="3319" actId="14100"/>
          <ac:spMkLst>
            <pc:docMk/>
            <pc:sldMk cId="3311893438" sldId="457"/>
            <ac:spMk id="23" creationId="{00000000-0000-0000-0000-000000000000}"/>
          </ac:spMkLst>
        </pc:spChg>
        <pc:grpChg chg="del">
          <ac:chgData name="Laurence Rackham" userId="f22a3179-16a8-4142-b534-d1caf514f992" providerId="ADAL" clId="{AF0CCD7F-4073-4D48-9ED7-1311D6836DB1}" dt="2019-01-03T15:33:24.679" v="3292" actId="478"/>
          <ac:grpSpMkLst>
            <pc:docMk/>
            <pc:sldMk cId="3311893438" sldId="457"/>
            <ac:grpSpMk id="2" creationId="{00000000-0000-0000-0000-000000000000}"/>
          </ac:grpSpMkLst>
        </pc:grpChg>
        <pc:cxnChg chg="del topLvl">
          <ac:chgData name="Laurence Rackham" userId="f22a3179-16a8-4142-b534-d1caf514f992" providerId="ADAL" clId="{AF0CCD7F-4073-4D48-9ED7-1311D6836DB1}" dt="2019-01-03T15:33:24.679" v="3292" actId="478"/>
          <ac:cxnSpMkLst>
            <pc:docMk/>
            <pc:sldMk cId="3311893438" sldId="457"/>
            <ac:cxnSpMk id="4" creationId="{00000000-0000-0000-0000-000000000000}"/>
          </ac:cxnSpMkLst>
        </pc:cxnChg>
      </pc:sldChg>
      <pc:sldChg chg="delSp modSp add del">
        <pc:chgData name="Laurence Rackham" userId="f22a3179-16a8-4142-b534-d1caf514f992" providerId="ADAL" clId="{AF0CCD7F-4073-4D48-9ED7-1311D6836DB1}" dt="2019-01-03T16:12:53.424" v="3348" actId="2696"/>
        <pc:sldMkLst>
          <pc:docMk/>
          <pc:sldMk cId="2307864063" sldId="458"/>
        </pc:sldMkLst>
        <pc:spChg chg="mod topLvl">
          <ac:chgData name="Laurence Rackham" userId="f22a3179-16a8-4142-b534-d1caf514f992" providerId="ADAL" clId="{AF0CCD7F-4073-4D48-9ED7-1311D6836DB1}" dt="2019-01-03T16:05:58.807" v="3332" actId="207"/>
          <ac:spMkLst>
            <pc:docMk/>
            <pc:sldMk cId="2307864063" sldId="458"/>
            <ac:spMk id="3" creationId="{00000000-0000-0000-0000-000000000000}"/>
          </ac:spMkLst>
        </pc:spChg>
        <pc:spChg chg="mod">
          <ac:chgData name="Laurence Rackham" userId="f22a3179-16a8-4142-b534-d1caf514f992" providerId="ADAL" clId="{AF0CCD7F-4073-4D48-9ED7-1311D6836DB1}" dt="2019-01-03T16:06:05.982" v="3334" actId="2085"/>
          <ac:spMkLst>
            <pc:docMk/>
            <pc:sldMk cId="2307864063" sldId="458"/>
            <ac:spMk id="5" creationId="{00000000-0000-0000-0000-000000000000}"/>
          </ac:spMkLst>
        </pc:spChg>
        <pc:spChg chg="del">
          <ac:chgData name="Laurence Rackham" userId="f22a3179-16a8-4142-b534-d1caf514f992" providerId="ADAL" clId="{AF0CCD7F-4073-4D48-9ED7-1311D6836DB1}" dt="2019-01-03T16:04:28.392" v="3321" actId="478"/>
          <ac:spMkLst>
            <pc:docMk/>
            <pc:sldMk cId="2307864063" sldId="458"/>
            <ac:spMk id="6" creationId="{00000000-0000-0000-0000-000000000000}"/>
          </ac:spMkLst>
        </pc:spChg>
        <pc:spChg chg="mod">
          <ac:chgData name="Laurence Rackham" userId="f22a3179-16a8-4142-b534-d1caf514f992" providerId="ADAL" clId="{AF0CCD7F-4073-4D48-9ED7-1311D6836DB1}" dt="2019-01-03T16:06:05.982" v="3334" actId="2085"/>
          <ac:spMkLst>
            <pc:docMk/>
            <pc:sldMk cId="2307864063" sldId="458"/>
            <ac:spMk id="9" creationId="{00000000-0000-0000-0000-000000000000}"/>
          </ac:spMkLst>
        </pc:spChg>
        <pc:spChg chg="mod">
          <ac:chgData name="Laurence Rackham" userId="f22a3179-16a8-4142-b534-d1caf514f992" providerId="ADAL" clId="{AF0CCD7F-4073-4D48-9ED7-1311D6836DB1}" dt="2019-01-03T16:06:05.982" v="3334" actId="2085"/>
          <ac:spMkLst>
            <pc:docMk/>
            <pc:sldMk cId="2307864063" sldId="458"/>
            <ac:spMk id="10" creationId="{00000000-0000-0000-0000-000000000000}"/>
          </ac:spMkLst>
        </pc:spChg>
        <pc:spChg chg="mod">
          <ac:chgData name="Laurence Rackham" userId="f22a3179-16a8-4142-b534-d1caf514f992" providerId="ADAL" clId="{AF0CCD7F-4073-4D48-9ED7-1311D6836DB1}" dt="2019-01-03T16:04:46.879" v="3324" actId="20577"/>
          <ac:spMkLst>
            <pc:docMk/>
            <pc:sldMk cId="2307864063" sldId="458"/>
            <ac:spMk id="11" creationId="{00000000-0000-0000-0000-000000000000}"/>
          </ac:spMkLst>
        </pc:spChg>
        <pc:spChg chg="mod">
          <ac:chgData name="Laurence Rackham" userId="f22a3179-16a8-4142-b534-d1caf514f992" providerId="ADAL" clId="{AF0CCD7F-4073-4D48-9ED7-1311D6836DB1}" dt="2019-01-03T16:06:05.982" v="3334" actId="2085"/>
          <ac:spMkLst>
            <pc:docMk/>
            <pc:sldMk cId="2307864063" sldId="458"/>
            <ac:spMk id="13" creationId="{00000000-0000-0000-0000-000000000000}"/>
          </ac:spMkLst>
        </pc:spChg>
        <pc:spChg chg="mod">
          <ac:chgData name="Laurence Rackham" userId="f22a3179-16a8-4142-b534-d1caf514f992" providerId="ADAL" clId="{AF0CCD7F-4073-4D48-9ED7-1311D6836DB1}" dt="2019-01-03T16:06:27.561" v="3338" actId="13822"/>
          <ac:spMkLst>
            <pc:docMk/>
            <pc:sldMk cId="2307864063" sldId="458"/>
            <ac:spMk id="15" creationId="{00000000-0000-0000-0000-000000000000}"/>
          </ac:spMkLst>
        </pc:spChg>
        <pc:spChg chg="del mod">
          <ac:chgData name="Laurence Rackham" userId="f22a3179-16a8-4142-b534-d1caf514f992" providerId="ADAL" clId="{AF0CCD7F-4073-4D48-9ED7-1311D6836DB1}" dt="2019-01-03T16:07:03.218" v="3339" actId="478"/>
          <ac:spMkLst>
            <pc:docMk/>
            <pc:sldMk cId="2307864063" sldId="458"/>
            <ac:spMk id="17" creationId="{00000000-0000-0000-0000-000000000000}"/>
          </ac:spMkLst>
        </pc:spChg>
        <pc:spChg chg="mod">
          <ac:chgData name="Laurence Rackham" userId="f22a3179-16a8-4142-b534-d1caf514f992" providerId="ADAL" clId="{AF0CCD7F-4073-4D48-9ED7-1311D6836DB1}" dt="2019-01-03T16:06:27.561" v="3338" actId="13822"/>
          <ac:spMkLst>
            <pc:docMk/>
            <pc:sldMk cId="2307864063" sldId="458"/>
            <ac:spMk id="18" creationId="{00000000-0000-0000-0000-000000000000}"/>
          </ac:spMkLst>
        </pc:spChg>
        <pc:spChg chg="mod">
          <ac:chgData name="Laurence Rackham" userId="f22a3179-16a8-4142-b534-d1caf514f992" providerId="ADAL" clId="{AF0CCD7F-4073-4D48-9ED7-1311D6836DB1}" dt="2019-01-03T16:06:27.561" v="3338" actId="13822"/>
          <ac:spMkLst>
            <pc:docMk/>
            <pc:sldMk cId="2307864063" sldId="458"/>
            <ac:spMk id="19" creationId="{00000000-0000-0000-0000-000000000000}"/>
          </ac:spMkLst>
        </pc:spChg>
        <pc:spChg chg="mod">
          <ac:chgData name="Laurence Rackham" userId="f22a3179-16a8-4142-b534-d1caf514f992" providerId="ADAL" clId="{AF0CCD7F-4073-4D48-9ED7-1311D6836DB1}" dt="2019-01-03T16:06:27.561" v="3338" actId="13822"/>
          <ac:spMkLst>
            <pc:docMk/>
            <pc:sldMk cId="2307864063" sldId="458"/>
            <ac:spMk id="20" creationId="{00000000-0000-0000-0000-000000000000}"/>
          </ac:spMkLst>
        </pc:spChg>
        <pc:spChg chg="mod">
          <ac:chgData name="Laurence Rackham" userId="f22a3179-16a8-4142-b534-d1caf514f992" providerId="ADAL" clId="{AF0CCD7F-4073-4D48-9ED7-1311D6836DB1}" dt="2019-01-03T16:06:27.561" v="3338" actId="13822"/>
          <ac:spMkLst>
            <pc:docMk/>
            <pc:sldMk cId="2307864063" sldId="458"/>
            <ac:spMk id="21" creationId="{00000000-0000-0000-0000-000000000000}"/>
          </ac:spMkLst>
        </pc:spChg>
        <pc:grpChg chg="del">
          <ac:chgData name="Laurence Rackham" userId="f22a3179-16a8-4142-b534-d1caf514f992" providerId="ADAL" clId="{AF0CCD7F-4073-4D48-9ED7-1311D6836DB1}" dt="2019-01-03T16:04:32.389" v="3322" actId="478"/>
          <ac:grpSpMkLst>
            <pc:docMk/>
            <pc:sldMk cId="2307864063" sldId="458"/>
            <ac:grpSpMk id="2" creationId="{00000000-0000-0000-0000-000000000000}"/>
          </ac:grpSpMkLst>
        </pc:grpChg>
        <pc:picChg chg="mod">
          <ac:chgData name="Laurence Rackham" userId="f22a3179-16a8-4142-b534-d1caf514f992" providerId="ADAL" clId="{AF0CCD7F-4073-4D48-9ED7-1311D6836DB1}" dt="2019-01-03T16:05:08.537" v="3329" actId="1076"/>
          <ac:picMkLst>
            <pc:docMk/>
            <pc:sldMk cId="2307864063" sldId="458"/>
            <ac:picMk id="12" creationId="{00000000-0000-0000-0000-000000000000}"/>
          </ac:picMkLst>
        </pc:picChg>
        <pc:cxnChg chg="del topLvl">
          <ac:chgData name="Laurence Rackham" userId="f22a3179-16a8-4142-b534-d1caf514f992" providerId="ADAL" clId="{AF0CCD7F-4073-4D48-9ED7-1311D6836DB1}" dt="2019-01-03T16:04:32.389" v="3322" actId="478"/>
          <ac:cxnSpMkLst>
            <pc:docMk/>
            <pc:sldMk cId="2307864063" sldId="458"/>
            <ac:cxnSpMk id="4" creationId="{00000000-0000-0000-0000-000000000000}"/>
          </ac:cxnSpMkLst>
        </pc:cxnChg>
      </pc:sldChg>
      <pc:sldChg chg="delSp modSp add del ord">
        <pc:chgData name="Laurence Rackham" userId="f22a3179-16a8-4142-b534-d1caf514f992" providerId="ADAL" clId="{AF0CCD7F-4073-4D48-9ED7-1311D6836DB1}" dt="2019-01-03T16:12:51.642" v="3344" actId="2696"/>
        <pc:sldMkLst>
          <pc:docMk/>
          <pc:sldMk cId="687474907" sldId="460"/>
        </pc:sldMkLst>
        <pc:spChg chg="mod topLvl">
          <ac:chgData name="Laurence Rackham" userId="f22a3179-16a8-4142-b534-d1caf514f992" providerId="ADAL" clId="{AF0CCD7F-4073-4D48-9ED7-1311D6836DB1}" dt="2019-01-03T15:28:59.350" v="3205" actId="207"/>
          <ac:spMkLst>
            <pc:docMk/>
            <pc:sldMk cId="687474907" sldId="460"/>
            <ac:spMk id="3" creationId="{00000000-0000-0000-0000-000000000000}"/>
          </ac:spMkLst>
        </pc:spChg>
        <pc:spChg chg="mod">
          <ac:chgData name="Laurence Rackham" userId="f22a3179-16a8-4142-b534-d1caf514f992" providerId="ADAL" clId="{AF0CCD7F-4073-4D48-9ED7-1311D6836DB1}" dt="2019-01-03T15:29:12.436" v="3210" actId="13822"/>
          <ac:spMkLst>
            <pc:docMk/>
            <pc:sldMk cId="687474907" sldId="460"/>
            <ac:spMk id="5" creationId="{00000000-0000-0000-0000-000000000000}"/>
          </ac:spMkLst>
        </pc:spChg>
        <pc:spChg chg="mod">
          <ac:chgData name="Laurence Rackham" userId="f22a3179-16a8-4142-b534-d1caf514f992" providerId="ADAL" clId="{AF0CCD7F-4073-4D48-9ED7-1311D6836DB1}" dt="2019-01-03T15:29:42.110" v="3235" actId="1038"/>
          <ac:spMkLst>
            <pc:docMk/>
            <pc:sldMk cId="687474907" sldId="460"/>
            <ac:spMk id="7" creationId="{00000000-0000-0000-0000-000000000000}"/>
          </ac:spMkLst>
        </pc:spChg>
        <pc:spChg chg="mod">
          <ac:chgData name="Laurence Rackham" userId="f22a3179-16a8-4142-b534-d1caf514f992" providerId="ADAL" clId="{AF0CCD7F-4073-4D48-9ED7-1311D6836DB1}" dt="2019-01-03T15:29:42.110" v="3235" actId="1038"/>
          <ac:spMkLst>
            <pc:docMk/>
            <pc:sldMk cId="687474907" sldId="460"/>
            <ac:spMk id="8" creationId="{00000000-0000-0000-0000-000000000000}"/>
          </ac:spMkLst>
        </pc:spChg>
        <pc:spChg chg="mod">
          <ac:chgData name="Laurence Rackham" userId="f22a3179-16a8-4142-b534-d1caf514f992" providerId="ADAL" clId="{AF0CCD7F-4073-4D48-9ED7-1311D6836DB1}" dt="2019-01-03T15:29:32.796" v="3212" actId="13822"/>
          <ac:spMkLst>
            <pc:docMk/>
            <pc:sldMk cId="687474907" sldId="460"/>
            <ac:spMk id="11" creationId="{00000000-0000-0000-0000-000000000000}"/>
          </ac:spMkLst>
        </pc:spChg>
        <pc:spChg chg="mod">
          <ac:chgData name="Laurence Rackham" userId="f22a3179-16a8-4142-b534-d1caf514f992" providerId="ADAL" clId="{AF0CCD7F-4073-4D48-9ED7-1311D6836DB1}" dt="2019-01-03T15:29:46.636" v="3236" actId="1076"/>
          <ac:spMkLst>
            <pc:docMk/>
            <pc:sldMk cId="687474907" sldId="460"/>
            <ac:spMk id="12" creationId="{00000000-0000-0000-0000-000000000000}"/>
          </ac:spMkLst>
        </pc:spChg>
        <pc:spChg chg="mod">
          <ac:chgData name="Laurence Rackham" userId="f22a3179-16a8-4142-b534-d1caf514f992" providerId="ADAL" clId="{AF0CCD7F-4073-4D48-9ED7-1311D6836DB1}" dt="2019-01-03T15:29:32.796" v="3212" actId="13822"/>
          <ac:spMkLst>
            <pc:docMk/>
            <pc:sldMk cId="687474907" sldId="460"/>
            <ac:spMk id="13" creationId="{00000000-0000-0000-0000-000000000000}"/>
          </ac:spMkLst>
        </pc:spChg>
        <pc:spChg chg="mod">
          <ac:chgData name="Laurence Rackham" userId="f22a3179-16a8-4142-b534-d1caf514f992" providerId="ADAL" clId="{AF0CCD7F-4073-4D48-9ED7-1311D6836DB1}" dt="2019-01-03T15:29:42.110" v="3235" actId="1038"/>
          <ac:spMkLst>
            <pc:docMk/>
            <pc:sldMk cId="687474907" sldId="460"/>
            <ac:spMk id="14" creationId="{00000000-0000-0000-0000-000000000000}"/>
          </ac:spMkLst>
        </pc:spChg>
        <pc:spChg chg="mod">
          <ac:chgData name="Laurence Rackham" userId="f22a3179-16a8-4142-b534-d1caf514f992" providerId="ADAL" clId="{AF0CCD7F-4073-4D48-9ED7-1311D6836DB1}" dt="2019-01-03T15:29:42.110" v="3235" actId="1038"/>
          <ac:spMkLst>
            <pc:docMk/>
            <pc:sldMk cId="687474907" sldId="460"/>
            <ac:spMk id="15" creationId="{00000000-0000-0000-0000-000000000000}"/>
          </ac:spMkLst>
        </pc:spChg>
        <pc:spChg chg="mod">
          <ac:chgData name="Laurence Rackham" userId="f22a3179-16a8-4142-b534-d1caf514f992" providerId="ADAL" clId="{AF0CCD7F-4073-4D48-9ED7-1311D6836DB1}" dt="2019-01-03T15:29:42.110" v="3235" actId="1038"/>
          <ac:spMkLst>
            <pc:docMk/>
            <pc:sldMk cId="687474907" sldId="460"/>
            <ac:spMk id="16" creationId="{00000000-0000-0000-0000-000000000000}"/>
          </ac:spMkLst>
        </pc:spChg>
        <pc:spChg chg="mod">
          <ac:chgData name="Laurence Rackham" userId="f22a3179-16a8-4142-b534-d1caf514f992" providerId="ADAL" clId="{AF0CCD7F-4073-4D48-9ED7-1311D6836DB1}" dt="2019-01-03T15:29:42.110" v="3235" actId="1038"/>
          <ac:spMkLst>
            <pc:docMk/>
            <pc:sldMk cId="687474907" sldId="460"/>
            <ac:spMk id="17" creationId="{00000000-0000-0000-0000-000000000000}"/>
          </ac:spMkLst>
        </pc:spChg>
        <pc:spChg chg="mod">
          <ac:chgData name="Laurence Rackham" userId="f22a3179-16a8-4142-b534-d1caf514f992" providerId="ADAL" clId="{AF0CCD7F-4073-4D48-9ED7-1311D6836DB1}" dt="2019-01-03T15:29:32.796" v="3212" actId="13822"/>
          <ac:spMkLst>
            <pc:docMk/>
            <pc:sldMk cId="687474907" sldId="460"/>
            <ac:spMk id="18" creationId="{00000000-0000-0000-0000-000000000000}"/>
          </ac:spMkLst>
        </pc:spChg>
        <pc:spChg chg="mod">
          <ac:chgData name="Laurence Rackham" userId="f22a3179-16a8-4142-b534-d1caf514f992" providerId="ADAL" clId="{AF0CCD7F-4073-4D48-9ED7-1311D6836DB1}" dt="2019-01-03T15:29:42.110" v="3235" actId="1038"/>
          <ac:spMkLst>
            <pc:docMk/>
            <pc:sldMk cId="687474907" sldId="460"/>
            <ac:spMk id="19" creationId="{00000000-0000-0000-0000-000000000000}"/>
          </ac:spMkLst>
        </pc:spChg>
        <pc:spChg chg="mod">
          <ac:chgData name="Laurence Rackham" userId="f22a3179-16a8-4142-b534-d1caf514f992" providerId="ADAL" clId="{AF0CCD7F-4073-4D48-9ED7-1311D6836DB1}" dt="2019-01-03T15:29:42.110" v="3235" actId="1038"/>
          <ac:spMkLst>
            <pc:docMk/>
            <pc:sldMk cId="687474907" sldId="460"/>
            <ac:spMk id="20" creationId="{00000000-0000-0000-0000-000000000000}"/>
          </ac:spMkLst>
        </pc:spChg>
        <pc:spChg chg="mod">
          <ac:chgData name="Laurence Rackham" userId="f22a3179-16a8-4142-b534-d1caf514f992" providerId="ADAL" clId="{AF0CCD7F-4073-4D48-9ED7-1311D6836DB1}" dt="2019-01-03T15:29:42.110" v="3235" actId="1038"/>
          <ac:spMkLst>
            <pc:docMk/>
            <pc:sldMk cId="687474907" sldId="460"/>
            <ac:spMk id="22" creationId="{00000000-0000-0000-0000-000000000000}"/>
          </ac:spMkLst>
        </pc:spChg>
        <pc:spChg chg="mod">
          <ac:chgData name="Laurence Rackham" userId="f22a3179-16a8-4142-b534-d1caf514f992" providerId="ADAL" clId="{AF0CCD7F-4073-4D48-9ED7-1311D6836DB1}" dt="2019-01-03T15:29:42.110" v="3235" actId="1038"/>
          <ac:spMkLst>
            <pc:docMk/>
            <pc:sldMk cId="687474907" sldId="460"/>
            <ac:spMk id="23" creationId="{00000000-0000-0000-0000-000000000000}"/>
          </ac:spMkLst>
        </pc:spChg>
        <pc:spChg chg="mod">
          <ac:chgData name="Laurence Rackham" userId="f22a3179-16a8-4142-b534-d1caf514f992" providerId="ADAL" clId="{AF0CCD7F-4073-4D48-9ED7-1311D6836DB1}" dt="2019-01-03T15:29:32.796" v="3212" actId="13822"/>
          <ac:spMkLst>
            <pc:docMk/>
            <pc:sldMk cId="687474907" sldId="460"/>
            <ac:spMk id="24" creationId="{00000000-0000-0000-0000-000000000000}"/>
          </ac:spMkLst>
        </pc:spChg>
        <pc:grpChg chg="del">
          <ac:chgData name="Laurence Rackham" userId="f22a3179-16a8-4142-b534-d1caf514f992" providerId="ADAL" clId="{AF0CCD7F-4073-4D48-9ED7-1311D6836DB1}" dt="2019-01-03T15:28:33.505" v="3196" actId="478"/>
          <ac:grpSpMkLst>
            <pc:docMk/>
            <pc:sldMk cId="687474907" sldId="460"/>
            <ac:grpSpMk id="2" creationId="{00000000-0000-0000-0000-000000000000}"/>
          </ac:grpSpMkLst>
        </pc:grpChg>
        <pc:cxnChg chg="del topLvl">
          <ac:chgData name="Laurence Rackham" userId="f22a3179-16a8-4142-b534-d1caf514f992" providerId="ADAL" clId="{AF0CCD7F-4073-4D48-9ED7-1311D6836DB1}" dt="2019-01-03T15:28:33.505" v="3196" actId="478"/>
          <ac:cxnSpMkLst>
            <pc:docMk/>
            <pc:sldMk cId="687474907" sldId="460"/>
            <ac:cxnSpMk id="4" creationId="{00000000-0000-0000-0000-000000000000}"/>
          </ac:cxnSpMkLst>
        </pc:cxnChg>
      </pc:sldChg>
      <pc:sldMasterChg chg="del delSldLayout">
        <pc:chgData name="Laurence Rackham" userId="f22a3179-16a8-4142-b534-d1caf514f992" providerId="ADAL" clId="{AF0CCD7F-4073-4D48-9ED7-1311D6836DB1}" dt="2019-01-03T14:01:20.052" v="12" actId="2696"/>
        <pc:sldMasterMkLst>
          <pc:docMk/>
          <pc:sldMasterMk cId="3658451115" sldId="2147483660"/>
        </pc:sldMasterMkLst>
        <pc:sldLayoutChg chg="del">
          <pc:chgData name="Laurence Rackham" userId="f22a3179-16a8-4142-b534-d1caf514f992" providerId="ADAL" clId="{AF0CCD7F-4073-4D48-9ED7-1311D6836DB1}" dt="2019-01-03T14:01:20.034" v="1" actId="2696"/>
          <pc:sldLayoutMkLst>
            <pc:docMk/>
            <pc:sldMasterMk cId="3658451115" sldId="2147483660"/>
            <pc:sldLayoutMk cId="530274013" sldId="2147483661"/>
          </pc:sldLayoutMkLst>
        </pc:sldLayoutChg>
        <pc:sldLayoutChg chg="del">
          <pc:chgData name="Laurence Rackham" userId="f22a3179-16a8-4142-b534-d1caf514f992" providerId="ADAL" clId="{AF0CCD7F-4073-4D48-9ED7-1311D6836DB1}" dt="2019-01-03T14:01:20.035" v="2" actId="2696"/>
          <pc:sldLayoutMkLst>
            <pc:docMk/>
            <pc:sldMasterMk cId="3658451115" sldId="2147483660"/>
            <pc:sldLayoutMk cId="1332498706" sldId="2147483662"/>
          </pc:sldLayoutMkLst>
        </pc:sldLayoutChg>
        <pc:sldLayoutChg chg="del">
          <pc:chgData name="Laurence Rackham" userId="f22a3179-16a8-4142-b534-d1caf514f992" providerId="ADAL" clId="{AF0CCD7F-4073-4D48-9ED7-1311D6836DB1}" dt="2019-01-03T14:01:20.036" v="3" actId="2696"/>
          <pc:sldLayoutMkLst>
            <pc:docMk/>
            <pc:sldMasterMk cId="3658451115" sldId="2147483660"/>
            <pc:sldLayoutMk cId="1535729862" sldId="2147483663"/>
          </pc:sldLayoutMkLst>
        </pc:sldLayoutChg>
        <pc:sldLayoutChg chg="del">
          <pc:chgData name="Laurence Rackham" userId="f22a3179-16a8-4142-b534-d1caf514f992" providerId="ADAL" clId="{AF0CCD7F-4073-4D48-9ED7-1311D6836DB1}" dt="2019-01-03T14:01:20.037" v="4" actId="2696"/>
          <pc:sldLayoutMkLst>
            <pc:docMk/>
            <pc:sldMasterMk cId="3658451115" sldId="2147483660"/>
            <pc:sldLayoutMk cId="1541030247" sldId="2147483664"/>
          </pc:sldLayoutMkLst>
        </pc:sldLayoutChg>
        <pc:sldLayoutChg chg="del">
          <pc:chgData name="Laurence Rackham" userId="f22a3179-16a8-4142-b534-d1caf514f992" providerId="ADAL" clId="{AF0CCD7F-4073-4D48-9ED7-1311D6836DB1}" dt="2019-01-03T14:01:20.039" v="5" actId="2696"/>
          <pc:sldLayoutMkLst>
            <pc:docMk/>
            <pc:sldMasterMk cId="3658451115" sldId="2147483660"/>
            <pc:sldLayoutMk cId="2681076584" sldId="2147483665"/>
          </pc:sldLayoutMkLst>
        </pc:sldLayoutChg>
        <pc:sldLayoutChg chg="del">
          <pc:chgData name="Laurence Rackham" userId="f22a3179-16a8-4142-b534-d1caf514f992" providerId="ADAL" clId="{AF0CCD7F-4073-4D48-9ED7-1311D6836DB1}" dt="2019-01-03T14:01:20.040" v="6" actId="2696"/>
          <pc:sldLayoutMkLst>
            <pc:docMk/>
            <pc:sldMasterMk cId="3658451115" sldId="2147483660"/>
            <pc:sldLayoutMk cId="2385040839" sldId="2147483666"/>
          </pc:sldLayoutMkLst>
        </pc:sldLayoutChg>
        <pc:sldLayoutChg chg="del">
          <pc:chgData name="Laurence Rackham" userId="f22a3179-16a8-4142-b534-d1caf514f992" providerId="ADAL" clId="{AF0CCD7F-4073-4D48-9ED7-1311D6836DB1}" dt="2019-01-03T14:01:20.041" v="7" actId="2696"/>
          <pc:sldLayoutMkLst>
            <pc:docMk/>
            <pc:sldMasterMk cId="3658451115" sldId="2147483660"/>
            <pc:sldLayoutMk cId="658558802" sldId="2147483667"/>
          </pc:sldLayoutMkLst>
        </pc:sldLayoutChg>
        <pc:sldLayoutChg chg="del">
          <pc:chgData name="Laurence Rackham" userId="f22a3179-16a8-4142-b534-d1caf514f992" providerId="ADAL" clId="{AF0CCD7F-4073-4D48-9ED7-1311D6836DB1}" dt="2019-01-03T14:01:20.045" v="8" actId="2696"/>
          <pc:sldLayoutMkLst>
            <pc:docMk/>
            <pc:sldMasterMk cId="3658451115" sldId="2147483660"/>
            <pc:sldLayoutMk cId="1758285303" sldId="2147483668"/>
          </pc:sldLayoutMkLst>
        </pc:sldLayoutChg>
        <pc:sldLayoutChg chg="del">
          <pc:chgData name="Laurence Rackham" userId="f22a3179-16a8-4142-b534-d1caf514f992" providerId="ADAL" clId="{AF0CCD7F-4073-4D48-9ED7-1311D6836DB1}" dt="2019-01-03T14:01:20.046" v="9" actId="2696"/>
          <pc:sldLayoutMkLst>
            <pc:docMk/>
            <pc:sldMasterMk cId="3658451115" sldId="2147483660"/>
            <pc:sldLayoutMk cId="2654071868" sldId="2147483669"/>
          </pc:sldLayoutMkLst>
        </pc:sldLayoutChg>
        <pc:sldLayoutChg chg="del">
          <pc:chgData name="Laurence Rackham" userId="f22a3179-16a8-4142-b534-d1caf514f992" providerId="ADAL" clId="{AF0CCD7F-4073-4D48-9ED7-1311D6836DB1}" dt="2019-01-03T14:01:20.048" v="10" actId="2696"/>
          <pc:sldLayoutMkLst>
            <pc:docMk/>
            <pc:sldMasterMk cId="3658451115" sldId="2147483660"/>
            <pc:sldLayoutMk cId="3522195780" sldId="2147483670"/>
          </pc:sldLayoutMkLst>
        </pc:sldLayoutChg>
        <pc:sldLayoutChg chg="del">
          <pc:chgData name="Laurence Rackham" userId="f22a3179-16a8-4142-b534-d1caf514f992" providerId="ADAL" clId="{AF0CCD7F-4073-4D48-9ED7-1311D6836DB1}" dt="2019-01-03T14:01:20.049" v="11" actId="2696"/>
          <pc:sldLayoutMkLst>
            <pc:docMk/>
            <pc:sldMasterMk cId="3658451115" sldId="2147483660"/>
            <pc:sldLayoutMk cId="2494688433"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00375-714C-4C03-B329-1A0E251B7150}" type="datetimeFigureOut">
              <a:rPr lang="en-GB" smtClean="0"/>
              <a:t>15/01/2019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A0589-5E5F-415B-B927-EDC935894F78}" type="slidenum">
              <a:rPr lang="en-GB" smtClean="0"/>
              <a:t>‹#›</a:t>
            </a:fld>
            <a:endParaRPr lang="en-GB"/>
          </a:p>
        </p:txBody>
      </p:sp>
    </p:spTree>
    <p:extLst>
      <p:ext uri="{BB962C8B-B14F-4D97-AF65-F5344CB8AC3E}">
        <p14:creationId xmlns:p14="http://schemas.microsoft.com/office/powerpoint/2010/main" val="359017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66358-4818-49C9-97D3-545E1716034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60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49BA32-FD41-427A-9279-240E47FCCB8A}" type="datetimeFigureOut">
              <a:rPr lang="en-GB" smtClean="0"/>
              <a:pPr/>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6E43B-89CB-428A-BB39-14D59F19F0A0}" type="slidenum">
              <a:rPr lang="en-GB" smtClean="0"/>
              <a:pPr/>
              <a:t>‹#›</a:t>
            </a:fld>
            <a:endParaRPr lang="en-GB"/>
          </a:p>
        </p:txBody>
      </p:sp>
    </p:spTree>
    <p:extLst>
      <p:ext uri="{BB962C8B-B14F-4D97-AF65-F5344CB8AC3E}">
        <p14:creationId xmlns:p14="http://schemas.microsoft.com/office/powerpoint/2010/main" val="239939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49BA32-FD41-427A-9279-240E47FCCB8A}" type="datetimeFigureOut">
              <a:rPr lang="en-GB" smtClean="0"/>
              <a:pPr/>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6E43B-89CB-428A-BB39-14D59F19F0A0}" type="slidenum">
              <a:rPr lang="en-GB" smtClean="0"/>
              <a:pPr/>
              <a:t>‹#›</a:t>
            </a:fld>
            <a:endParaRPr lang="en-GB"/>
          </a:p>
        </p:txBody>
      </p:sp>
    </p:spTree>
    <p:extLst>
      <p:ext uri="{BB962C8B-B14F-4D97-AF65-F5344CB8AC3E}">
        <p14:creationId xmlns:p14="http://schemas.microsoft.com/office/powerpoint/2010/main" val="165900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49BA32-FD41-427A-9279-240E47FCCB8A}" type="datetimeFigureOut">
              <a:rPr lang="en-GB" smtClean="0"/>
              <a:pPr/>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6E43B-89CB-428A-BB39-14D59F19F0A0}" type="slidenum">
              <a:rPr lang="en-GB" smtClean="0"/>
              <a:pPr/>
              <a:t>‹#›</a:t>
            </a:fld>
            <a:endParaRPr lang="en-GB"/>
          </a:p>
        </p:txBody>
      </p:sp>
    </p:spTree>
    <p:extLst>
      <p:ext uri="{BB962C8B-B14F-4D97-AF65-F5344CB8AC3E}">
        <p14:creationId xmlns:p14="http://schemas.microsoft.com/office/powerpoint/2010/main" val="29222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49BA32-FD41-427A-9279-240E47FCCB8A}" type="datetimeFigureOut">
              <a:rPr lang="en-GB" smtClean="0"/>
              <a:pPr/>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6E43B-89CB-428A-BB39-14D59F19F0A0}" type="slidenum">
              <a:rPr lang="en-GB" smtClean="0"/>
              <a:pPr/>
              <a:t>‹#›</a:t>
            </a:fld>
            <a:endParaRPr lang="en-GB"/>
          </a:p>
        </p:txBody>
      </p:sp>
    </p:spTree>
    <p:extLst>
      <p:ext uri="{BB962C8B-B14F-4D97-AF65-F5344CB8AC3E}">
        <p14:creationId xmlns:p14="http://schemas.microsoft.com/office/powerpoint/2010/main" val="427530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9BA32-FD41-427A-9279-240E47FCCB8A}" type="datetimeFigureOut">
              <a:rPr lang="en-GB" smtClean="0"/>
              <a:pPr/>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6E43B-89CB-428A-BB39-14D59F19F0A0}" type="slidenum">
              <a:rPr lang="en-GB" smtClean="0"/>
              <a:pPr/>
              <a:t>‹#›</a:t>
            </a:fld>
            <a:endParaRPr lang="en-GB"/>
          </a:p>
        </p:txBody>
      </p:sp>
    </p:spTree>
    <p:extLst>
      <p:ext uri="{BB962C8B-B14F-4D97-AF65-F5344CB8AC3E}">
        <p14:creationId xmlns:p14="http://schemas.microsoft.com/office/powerpoint/2010/main" val="170472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C49BA32-FD41-427A-9279-240E47FCCB8A}" type="datetimeFigureOut">
              <a:rPr lang="en-GB" smtClean="0"/>
              <a:pPr/>
              <a:t>15/01/2019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D6E43B-89CB-428A-BB39-14D59F19F0A0}" type="slidenum">
              <a:rPr lang="en-GB" smtClean="0"/>
              <a:pPr/>
              <a:t>‹#›</a:t>
            </a:fld>
            <a:endParaRPr lang="en-GB"/>
          </a:p>
        </p:txBody>
      </p:sp>
    </p:spTree>
    <p:extLst>
      <p:ext uri="{BB962C8B-B14F-4D97-AF65-F5344CB8AC3E}">
        <p14:creationId xmlns:p14="http://schemas.microsoft.com/office/powerpoint/2010/main" val="385320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C49BA32-FD41-427A-9279-240E47FCCB8A}" type="datetimeFigureOut">
              <a:rPr lang="en-GB" smtClean="0"/>
              <a:pPr/>
              <a:t>15/01/2019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D6E43B-89CB-428A-BB39-14D59F19F0A0}" type="slidenum">
              <a:rPr lang="en-GB" smtClean="0"/>
              <a:pPr/>
              <a:t>‹#›</a:t>
            </a:fld>
            <a:endParaRPr lang="en-GB"/>
          </a:p>
        </p:txBody>
      </p:sp>
    </p:spTree>
    <p:extLst>
      <p:ext uri="{BB962C8B-B14F-4D97-AF65-F5344CB8AC3E}">
        <p14:creationId xmlns:p14="http://schemas.microsoft.com/office/powerpoint/2010/main" val="429366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49BA32-FD41-427A-9279-240E47FCCB8A}" type="datetimeFigureOut">
              <a:rPr lang="en-GB" smtClean="0"/>
              <a:pPr/>
              <a:t>15/01/2019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D6E43B-89CB-428A-BB39-14D59F19F0A0}" type="slidenum">
              <a:rPr lang="en-GB" smtClean="0"/>
              <a:pPr/>
              <a:t>‹#›</a:t>
            </a:fld>
            <a:endParaRPr lang="en-GB"/>
          </a:p>
        </p:txBody>
      </p:sp>
    </p:spTree>
    <p:extLst>
      <p:ext uri="{BB962C8B-B14F-4D97-AF65-F5344CB8AC3E}">
        <p14:creationId xmlns:p14="http://schemas.microsoft.com/office/powerpoint/2010/main" val="199080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9BA32-FD41-427A-9279-240E47FCCB8A}" type="datetimeFigureOut">
              <a:rPr lang="en-GB" smtClean="0"/>
              <a:pPr/>
              <a:t>15/01/2019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D6E43B-89CB-428A-BB39-14D59F19F0A0}" type="slidenum">
              <a:rPr lang="en-GB" smtClean="0"/>
              <a:pPr/>
              <a:t>‹#›</a:t>
            </a:fld>
            <a:endParaRPr lang="en-GB"/>
          </a:p>
        </p:txBody>
      </p:sp>
    </p:spTree>
    <p:extLst>
      <p:ext uri="{BB962C8B-B14F-4D97-AF65-F5344CB8AC3E}">
        <p14:creationId xmlns:p14="http://schemas.microsoft.com/office/powerpoint/2010/main" val="108672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9BA32-FD41-427A-9279-240E47FCCB8A}" type="datetimeFigureOut">
              <a:rPr lang="en-GB" smtClean="0"/>
              <a:pPr/>
              <a:t>15/01/2019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D6E43B-89CB-428A-BB39-14D59F19F0A0}" type="slidenum">
              <a:rPr lang="en-GB" smtClean="0"/>
              <a:pPr/>
              <a:t>‹#›</a:t>
            </a:fld>
            <a:endParaRPr lang="en-GB"/>
          </a:p>
        </p:txBody>
      </p:sp>
    </p:spTree>
    <p:extLst>
      <p:ext uri="{BB962C8B-B14F-4D97-AF65-F5344CB8AC3E}">
        <p14:creationId xmlns:p14="http://schemas.microsoft.com/office/powerpoint/2010/main" val="362595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9BA32-FD41-427A-9279-240E47FCCB8A}" type="datetimeFigureOut">
              <a:rPr lang="en-GB" smtClean="0"/>
              <a:pPr/>
              <a:t>15/01/2019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D6E43B-89CB-428A-BB39-14D59F19F0A0}" type="slidenum">
              <a:rPr lang="en-GB" smtClean="0"/>
              <a:pPr/>
              <a:t>‹#›</a:t>
            </a:fld>
            <a:endParaRPr lang="en-GB"/>
          </a:p>
        </p:txBody>
      </p:sp>
    </p:spTree>
    <p:extLst>
      <p:ext uri="{BB962C8B-B14F-4D97-AF65-F5344CB8AC3E}">
        <p14:creationId xmlns:p14="http://schemas.microsoft.com/office/powerpoint/2010/main" val="21151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9BA32-FD41-427A-9279-240E47FCCB8A}" type="datetimeFigureOut">
              <a:rPr lang="en-GB" smtClean="0"/>
              <a:pPr/>
              <a:t>15/01/2019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6E43B-89CB-428A-BB39-14D59F19F0A0}" type="slidenum">
              <a:rPr lang="en-GB" smtClean="0"/>
              <a:pPr/>
              <a:t>‹#›</a:t>
            </a:fld>
            <a:endParaRPr lang="en-GB"/>
          </a:p>
        </p:txBody>
      </p:sp>
    </p:spTree>
    <p:extLst>
      <p:ext uri="{BB962C8B-B14F-4D97-AF65-F5344CB8AC3E}">
        <p14:creationId xmlns:p14="http://schemas.microsoft.com/office/powerpoint/2010/main" val="1244228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45.png"/><Relationship Id="rId7" Type="http://schemas.openxmlformats.org/officeDocument/2006/relationships/image" Target="../media/image80.pn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281.png"/><Relationship Id="rId5" Type="http://schemas.openxmlformats.org/officeDocument/2006/relationships/image" Target="../media/image60.png"/><Relationship Id="rId10" Type="http://schemas.openxmlformats.org/officeDocument/2006/relationships/image" Target="../media/image111.png"/><Relationship Id="rId4" Type="http://schemas.openxmlformats.org/officeDocument/2006/relationships/image" Target="../media/image50.png"/><Relationship Id="rId9" Type="http://schemas.openxmlformats.org/officeDocument/2006/relationships/image" Target="../media/image10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0.png"/><Relationship Id="rId9" Type="http://schemas.openxmlformats.org/officeDocument/2006/relationships/image" Target="../media/image190.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280.png"/><Relationship Id="rId5" Type="http://schemas.openxmlformats.org/officeDocument/2006/relationships/image" Target="../media/image37.png"/><Relationship Id="rId10" Type="http://schemas.openxmlformats.org/officeDocument/2006/relationships/image" Target="../media/image270.png"/><Relationship Id="rId4" Type="http://schemas.openxmlformats.org/officeDocument/2006/relationships/image" Target="../media/image36.png"/><Relationship Id="rId9" Type="http://schemas.openxmlformats.org/officeDocument/2006/relationships/image" Target="../media/image26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40.png"/><Relationship Id="rId4" Type="http://schemas.openxmlformats.org/officeDocument/2006/relationships/image" Target="../media/image4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lstStyle/>
          <a:p>
            <a:r>
              <a:rPr lang="en-GB" dirty="0">
                <a:solidFill>
                  <a:schemeClr val="accent1"/>
                </a:solidFill>
              </a:rPr>
              <a:t>OCR AM </a:t>
            </a:r>
            <a:r>
              <a:rPr lang="en-GB" dirty="0"/>
              <a:t>Permutations and Combinations</a:t>
            </a:r>
          </a:p>
        </p:txBody>
      </p:sp>
    </p:spTree>
    <p:extLst>
      <p:ext uri="{BB962C8B-B14F-4D97-AF65-F5344CB8AC3E}">
        <p14:creationId xmlns:p14="http://schemas.microsoft.com/office/powerpoint/2010/main" val="941696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3782"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sp>
        <p:nvSpPr>
          <p:cNvPr id="6" name="TextBox 5">
            <a:extLst>
              <a:ext uri="{FF2B5EF4-FFF2-40B4-BE49-F238E27FC236}">
                <a16:creationId xmlns:a16="http://schemas.microsoft.com/office/drawing/2014/main" xmlns="" id="{17726BEE-C5D0-4497-A92B-26A1EE39254B}"/>
              </a:ext>
            </a:extLst>
          </p:cNvPr>
          <p:cNvSpPr txBox="1"/>
          <p:nvPr/>
        </p:nvSpPr>
        <p:spPr>
          <a:xfrm>
            <a:off x="127819" y="1561372"/>
            <a:ext cx="8829368"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Ten friends sit in a row of ten chairs at the cinema. In how many ways can they sit if</a:t>
            </a:r>
          </a:p>
          <a:p>
            <a:pPr marL="342900" indent="-342900">
              <a:buAutoNum type="alphaLcParenBoth"/>
            </a:pPr>
            <a:r>
              <a:rPr lang="en-GB" dirty="0"/>
              <a:t>There are no restrictions</a:t>
            </a:r>
          </a:p>
          <a:p>
            <a:pPr marL="342900" indent="-342900">
              <a:buAutoNum type="alphaLcParenBoth"/>
            </a:pPr>
            <a:r>
              <a:rPr lang="en-GB" dirty="0"/>
              <a:t>Three of them insist on sitting next to each other</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818B67C7-C4F0-413E-8AEA-FFB21C9A436C}"/>
                  </a:ext>
                </a:extLst>
              </p:cNvPr>
              <p:cNvSpPr txBox="1"/>
              <p:nvPr/>
            </p:nvSpPr>
            <p:spPr>
              <a:xfrm>
                <a:off x="127819" y="757084"/>
                <a:ext cx="882936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rearrangement is a different ordering of a group of objects. </a:t>
                </a:r>
              </a:p>
              <a:p>
                <a:r>
                  <a:rPr lang="en-GB" dirty="0"/>
                  <a:t>If there are </a:t>
                </a:r>
                <a14:m>
                  <m:oMath xmlns:m="http://schemas.openxmlformats.org/officeDocument/2006/math">
                    <m:r>
                      <a:rPr lang="en-GB" b="0" i="1" smtClean="0">
                        <a:latin typeface="Cambria Math" panose="02040503050406030204" pitchFamily="18" charset="0"/>
                      </a:rPr>
                      <m:t>𝑛</m:t>
                    </m:r>
                  </m:oMath>
                </a14:m>
                <a:r>
                  <a:rPr lang="en-GB" dirty="0"/>
                  <a:t> objects then the number of rearrangements is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oMath>
                </a14:m>
                <a:endParaRPr lang="en-GB" dirty="0"/>
              </a:p>
            </p:txBody>
          </p:sp>
        </mc:Choice>
        <mc:Fallback xmlns="">
          <p:sp>
            <p:nvSpPr>
              <p:cNvPr id="2" name="TextBox 1">
                <a:extLst>
                  <a:ext uri="{FF2B5EF4-FFF2-40B4-BE49-F238E27FC236}">
                    <a16:creationId xmlns:a16="http://schemas.microsoft.com/office/drawing/2014/main" id="{818B67C7-C4F0-413E-8AEA-FFB21C9A436C}"/>
                  </a:ext>
                </a:extLst>
              </p:cNvPr>
              <p:cNvSpPr txBox="1">
                <a:spLocks noRot="1" noChangeAspect="1" noMove="1" noResize="1" noEditPoints="1" noAdjustHandles="1" noChangeArrowheads="1" noChangeShapeType="1" noTextEdit="1"/>
              </p:cNvSpPr>
              <p:nvPr/>
            </p:nvSpPr>
            <p:spPr>
              <a:xfrm>
                <a:off x="127819" y="757084"/>
                <a:ext cx="8829368" cy="646331"/>
              </a:xfrm>
              <a:prstGeom prst="rect">
                <a:avLst/>
              </a:prstGeom>
              <a:blipFill>
                <a:blip r:embed="rId2"/>
                <a:stretch>
                  <a:fillRect l="-482" t="-2727" b="-1181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xmlns="" id="{E431BB79-AC95-4E45-B536-207B81D52F19}"/>
              </a:ext>
            </a:extLst>
          </p:cNvPr>
          <p:cNvSpPr txBox="1"/>
          <p:nvPr/>
        </p:nvSpPr>
        <p:spPr>
          <a:xfrm>
            <a:off x="116599" y="2557430"/>
            <a:ext cx="436338" cy="369332"/>
          </a:xfrm>
          <a:prstGeom prst="rect">
            <a:avLst/>
          </a:prstGeom>
          <a:noFill/>
        </p:spPr>
        <p:txBody>
          <a:bodyPr wrap="none" rtlCol="0">
            <a:spAutoFit/>
          </a:bodyPr>
          <a:lstStyle/>
          <a:p>
            <a:r>
              <a:rPr lang="en-GB" dirty="0"/>
              <a:t>(a)</a:t>
            </a:r>
          </a:p>
        </p:txBody>
      </p:sp>
      <p:sp>
        <p:nvSpPr>
          <p:cNvPr id="7" name="TextBox 6">
            <a:extLst>
              <a:ext uri="{FF2B5EF4-FFF2-40B4-BE49-F238E27FC236}">
                <a16:creationId xmlns:a16="http://schemas.microsoft.com/office/drawing/2014/main" xmlns="" id="{1E57817C-7BE9-40AD-8594-7D5B248C2735}"/>
              </a:ext>
            </a:extLst>
          </p:cNvPr>
          <p:cNvSpPr txBox="1"/>
          <p:nvPr/>
        </p:nvSpPr>
        <p:spPr>
          <a:xfrm>
            <a:off x="116599" y="2942707"/>
            <a:ext cx="447558" cy="369332"/>
          </a:xfrm>
          <a:prstGeom prst="rect">
            <a:avLst/>
          </a:prstGeom>
          <a:noFill/>
        </p:spPr>
        <p:txBody>
          <a:bodyPr wrap="none" rtlCol="0">
            <a:spAutoFit/>
          </a:bodyPr>
          <a:lstStyle/>
          <a:p>
            <a:r>
              <a:rPr lang="en-GB" dirty="0"/>
              <a:t>(b)</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B906B8C9-1078-47C4-A165-F3D49D5E80BF}"/>
                  </a:ext>
                </a:extLst>
              </p:cNvPr>
              <p:cNvSpPr txBox="1"/>
              <p:nvPr/>
            </p:nvSpPr>
            <p:spPr>
              <a:xfrm>
                <a:off x="412602" y="2577035"/>
                <a:ext cx="17588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1</m:t>
                      </m:r>
                      <m:r>
                        <a:rPr lang="en-GB" b="0" i="1" smtClean="0">
                          <a:latin typeface="Cambria Math" panose="02040503050406030204" pitchFamily="18" charset="0"/>
                        </a:rPr>
                        <m:t>0!=3628800</m:t>
                      </m:r>
                    </m:oMath>
                  </m:oMathPara>
                </a14:m>
                <a:endParaRPr lang="en-GB" dirty="0"/>
              </a:p>
            </p:txBody>
          </p:sp>
        </mc:Choice>
        <mc:Fallback xmlns="">
          <p:sp>
            <p:nvSpPr>
              <p:cNvPr id="5" name="TextBox 4">
                <a:extLst>
                  <a:ext uri="{FF2B5EF4-FFF2-40B4-BE49-F238E27FC236}">
                    <a16:creationId xmlns:a16="http://schemas.microsoft.com/office/drawing/2014/main" id="{B906B8C9-1078-47C4-A165-F3D49D5E80BF}"/>
                  </a:ext>
                </a:extLst>
              </p:cNvPr>
              <p:cNvSpPr txBox="1">
                <a:spLocks noRot="1" noChangeAspect="1" noMove="1" noResize="1" noEditPoints="1" noAdjustHandles="1" noChangeArrowheads="1" noChangeShapeType="1" noTextEdit="1"/>
              </p:cNvSpPr>
              <p:nvPr/>
            </p:nvSpPr>
            <p:spPr>
              <a:xfrm>
                <a:off x="412602" y="2577035"/>
                <a:ext cx="1758815"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8852F7AF-9852-4322-8BDC-25F136F8C8E2}"/>
                  </a:ext>
                </a:extLst>
              </p:cNvPr>
              <p:cNvSpPr txBox="1"/>
              <p:nvPr/>
            </p:nvSpPr>
            <p:spPr>
              <a:xfrm>
                <a:off x="475952" y="2933318"/>
                <a:ext cx="8447386" cy="1200329"/>
              </a:xfrm>
              <a:prstGeom prst="rect">
                <a:avLst/>
              </a:prstGeom>
              <a:noFill/>
            </p:spPr>
            <p:txBody>
              <a:bodyPr wrap="square" rtlCol="0">
                <a:spAutoFit/>
              </a:bodyPr>
              <a:lstStyle/>
              <a:p>
                <a:r>
                  <a:rPr lang="en-GB" dirty="0"/>
                  <a:t>If those three friends are ‘glued together’ there are now 8 ‘people’ remaining who can be arranged in </a:t>
                </a:r>
                <a14:m>
                  <m:oMath xmlns:m="http://schemas.openxmlformats.org/officeDocument/2006/math">
                    <m:r>
                      <a:rPr lang="en-GB" b="0" i="1" smtClean="0">
                        <a:latin typeface="Cambria Math" panose="02040503050406030204" pitchFamily="18" charset="0"/>
                      </a:rPr>
                      <m:t>8!</m:t>
                    </m:r>
                  </m:oMath>
                </a14:m>
                <a:r>
                  <a:rPr lang="en-GB" dirty="0"/>
                  <a:t> different ways</a:t>
                </a:r>
              </a:p>
              <a:p>
                <a:r>
                  <a:rPr lang="en-GB" dirty="0"/>
                  <a:t>There are </a:t>
                </a:r>
                <a14:m>
                  <m:oMath xmlns:m="http://schemas.openxmlformats.org/officeDocument/2006/math">
                    <m:r>
                      <a:rPr lang="en-GB" b="0" i="1" smtClean="0">
                        <a:latin typeface="Cambria Math" panose="02040503050406030204" pitchFamily="18" charset="0"/>
                      </a:rPr>
                      <m:t>3!</m:t>
                    </m:r>
                  </m:oMath>
                </a14:m>
                <a:r>
                  <a:rPr lang="en-GB" dirty="0"/>
                  <a:t> ways that those three friend could be ‘glued’ together.</a:t>
                </a:r>
              </a:p>
              <a:p>
                <a:r>
                  <a:rPr lang="en-GB" dirty="0"/>
                  <a:t>Therefore, using the product rule, the total rearrangements is </a:t>
                </a:r>
                <a14:m>
                  <m:oMath xmlns:m="http://schemas.openxmlformats.org/officeDocument/2006/math">
                    <m:r>
                      <a:rPr lang="en-GB" b="0" i="1" smtClean="0">
                        <a:latin typeface="Cambria Math" panose="02040503050406030204" pitchFamily="18" charset="0"/>
                      </a:rPr>
                      <m:t>3!×8!=241920</m:t>
                    </m:r>
                  </m:oMath>
                </a14:m>
                <a:endParaRPr lang="en-GB" dirty="0"/>
              </a:p>
            </p:txBody>
          </p:sp>
        </mc:Choice>
        <mc:Fallback xmlns="">
          <p:sp>
            <p:nvSpPr>
              <p:cNvPr id="9" name="TextBox 8">
                <a:extLst>
                  <a:ext uri="{FF2B5EF4-FFF2-40B4-BE49-F238E27FC236}">
                    <a16:creationId xmlns:a16="http://schemas.microsoft.com/office/drawing/2014/main" id="{8852F7AF-9852-4322-8BDC-25F136F8C8E2}"/>
                  </a:ext>
                </a:extLst>
              </p:cNvPr>
              <p:cNvSpPr txBox="1">
                <a:spLocks noRot="1" noChangeAspect="1" noMove="1" noResize="1" noEditPoints="1" noAdjustHandles="1" noChangeArrowheads="1" noChangeShapeType="1" noTextEdit="1"/>
              </p:cNvSpPr>
              <p:nvPr/>
            </p:nvSpPr>
            <p:spPr>
              <a:xfrm>
                <a:off x="475952" y="2933318"/>
                <a:ext cx="8447386" cy="1200329"/>
              </a:xfrm>
              <a:prstGeom prst="rect">
                <a:avLst/>
              </a:prstGeom>
              <a:blipFill>
                <a:blip r:embed="rId4"/>
                <a:stretch>
                  <a:fillRect l="-577" t="-2538" b="-7107"/>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xmlns="" id="{3B1FE4A1-6328-4EB0-8C3A-C0B59A49BDAF}"/>
              </a:ext>
            </a:extLst>
          </p:cNvPr>
          <p:cNvSpPr/>
          <p:nvPr/>
        </p:nvSpPr>
        <p:spPr>
          <a:xfrm>
            <a:off x="552937" y="2623315"/>
            <a:ext cx="8404250" cy="252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23" name="Rectangle 22">
            <a:extLst>
              <a:ext uri="{FF2B5EF4-FFF2-40B4-BE49-F238E27FC236}">
                <a16:creationId xmlns:a16="http://schemas.microsoft.com/office/drawing/2014/main" xmlns="" id="{5F5919F5-A862-43B1-A0B7-2B075AC99A53}"/>
              </a:ext>
            </a:extLst>
          </p:cNvPr>
          <p:cNvSpPr/>
          <p:nvPr/>
        </p:nvSpPr>
        <p:spPr>
          <a:xfrm>
            <a:off x="552937" y="2992647"/>
            <a:ext cx="8404250" cy="1088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8749970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p:cNvSpPr txBox="1"/>
          <p:nvPr/>
        </p:nvSpPr>
        <p:spPr>
          <a:xfrm>
            <a:off x="0" y="0"/>
            <a:ext cx="9142856" cy="58477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Permutations</a:t>
            </a:r>
          </a:p>
        </p:txBody>
      </p:sp>
      <mc:AlternateContent xmlns:mc="http://schemas.openxmlformats.org/markup-compatibility/2006" xmlns:a14="http://schemas.microsoft.com/office/drawing/2010/main">
        <mc:Choice Requires="a14">
          <p:sp>
            <p:nvSpPr>
              <p:cNvPr id="2" name="TextBox 1"/>
              <p:cNvSpPr txBox="1"/>
              <p:nvPr/>
            </p:nvSpPr>
            <p:spPr>
              <a:xfrm>
                <a:off x="286952" y="735116"/>
                <a:ext cx="856895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Permutations of </a:t>
                </a:r>
                <a14:m>
                  <m:oMath xmlns:m="http://schemas.openxmlformats.org/officeDocument/2006/math">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𝑟</m:t>
                    </m:r>
                  </m:oMath>
                </a14:m>
                <a:r>
                  <a:rPr kumimoji="0" lang="en-GB" sz="1800" b="0" i="0" u="none" strike="noStrike" kern="1200" cap="none" spc="0" normalizeH="0" baseline="0" noProof="0" dirty="0">
                    <a:ln>
                      <a:noFill/>
                    </a:ln>
                    <a:solidFill>
                      <a:prstClr val="white"/>
                    </a:solidFill>
                    <a:effectLst/>
                    <a:uLnTx/>
                    <a:uFillTx/>
                    <a:latin typeface="Calibri"/>
                    <a:ea typeface="+mn-ea"/>
                    <a:cs typeface="+mn-cs"/>
                  </a:rPr>
                  <a:t> objects from a set of </a:t>
                </a:r>
                <a14:m>
                  <m:oMath xmlns:m="http://schemas.openxmlformats.org/officeDocument/2006/math">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𝑛</m:t>
                    </m:r>
                  </m:oMath>
                </a14:m>
                <a:r>
                  <a:rPr kumimoji="0" lang="en-GB" sz="1800" b="0" i="0" u="none" strike="noStrike" kern="1200" cap="none" spc="0" normalizeH="0" baseline="0" noProof="0" dirty="0">
                    <a:ln>
                      <a:noFill/>
                    </a:ln>
                    <a:solidFill>
                      <a:prstClr val="white"/>
                    </a:solidFill>
                    <a:effectLst/>
                    <a:uLnTx/>
                    <a:uFillTx/>
                    <a:latin typeface="Calibri"/>
                    <a:ea typeface="+mn-ea"/>
                    <a:cs typeface="+mn-cs"/>
                  </a:rPr>
                  <a:t> objects is where you need to pick </a:t>
                </a:r>
                <a14:m>
                  <m:oMath xmlns:m="http://schemas.openxmlformats.org/officeDocument/2006/math">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𝑟</m:t>
                    </m:r>
                  </m:oMath>
                </a14:m>
                <a:r>
                  <a:rPr kumimoji="0" lang="en-GB" sz="1800" b="0" i="0" u="none" strike="noStrike" kern="1200" cap="none" spc="0" normalizeH="0" baseline="0" noProof="0" dirty="0">
                    <a:ln>
                      <a:noFill/>
                    </a:ln>
                    <a:solidFill>
                      <a:prstClr val="white"/>
                    </a:solidFill>
                    <a:effectLst/>
                    <a:uLnTx/>
                    <a:uFillTx/>
                    <a:latin typeface="Calibri"/>
                    <a:ea typeface="+mn-ea"/>
                    <a:cs typeface="+mn-cs"/>
                  </a:rPr>
                  <a:t> objects from the original </a:t>
                </a:r>
                <a14:m>
                  <m:oMath xmlns:m="http://schemas.openxmlformats.org/officeDocument/2006/math">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𝑛</m:t>
                    </m:r>
                  </m:oMath>
                </a14:m>
                <a:r>
                  <a:rPr kumimoji="0" lang="en-GB" sz="1800" b="0" i="0" u="none" strike="noStrike" kern="1200" cap="none" spc="0" normalizeH="0" baseline="0" noProof="0" dirty="0">
                    <a:ln>
                      <a:noFill/>
                    </a:ln>
                    <a:solidFill>
                      <a:prstClr val="white"/>
                    </a:solidFill>
                    <a:effectLst/>
                    <a:uLnTx/>
                    <a:uFillTx/>
                    <a:latin typeface="Calibri"/>
                    <a:ea typeface="+mn-ea"/>
                    <a:cs typeface="+mn-cs"/>
                  </a:rPr>
                  <a:t> and </a:t>
                </a:r>
                <a:r>
                  <a:rPr kumimoji="0" lang="en-GB" sz="1800" b="1" i="0" u="none" strike="noStrike" kern="1200" cap="none" spc="0" normalizeH="0" baseline="0" noProof="0" dirty="0">
                    <a:ln>
                      <a:noFill/>
                    </a:ln>
                    <a:solidFill>
                      <a:prstClr val="white"/>
                    </a:solidFill>
                    <a:effectLst/>
                    <a:uLnTx/>
                    <a:uFillTx/>
                    <a:latin typeface="Calibri"/>
                    <a:ea typeface="+mn-ea"/>
                    <a:cs typeface="+mn-cs"/>
                  </a:rPr>
                  <a:t>the order in which you pick those objects is important</a:t>
                </a:r>
                <a:r>
                  <a:rPr kumimoji="0" lang="en-GB" sz="18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The number of permutations of </a:t>
                </a:r>
                <a14:m>
                  <m:oMath xmlns:m="http://schemas.openxmlformats.org/officeDocument/2006/math">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𝑟</m:t>
                    </m:r>
                  </m:oMath>
                </a14:m>
                <a:r>
                  <a:rPr kumimoji="0" lang="en-GB" sz="1800" b="0" i="0" u="none" strike="noStrike" kern="1200" cap="none" spc="0" normalizeH="0" baseline="0" noProof="0" dirty="0">
                    <a:ln>
                      <a:noFill/>
                    </a:ln>
                    <a:solidFill>
                      <a:prstClr val="white"/>
                    </a:solidFill>
                    <a:effectLst/>
                    <a:uLnTx/>
                    <a:uFillTx/>
                    <a:latin typeface="Calibri"/>
                    <a:ea typeface="+mn-ea"/>
                    <a:cs typeface="+mn-cs"/>
                  </a:rPr>
                  <a:t> objects picked from a set of </a:t>
                </a:r>
                <a14:m>
                  <m:oMath xmlns:m="http://schemas.openxmlformats.org/officeDocument/2006/math">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𝑛</m:t>
                    </m:r>
                  </m:oMath>
                </a14:m>
                <a:r>
                  <a:rPr kumimoji="0" lang="en-GB" sz="1800" b="0" i="0" u="none" strike="noStrike" kern="1200" cap="none" spc="0" normalizeH="0" baseline="0" noProof="0" dirty="0">
                    <a:ln>
                      <a:noFill/>
                    </a:ln>
                    <a:solidFill>
                      <a:prstClr val="white"/>
                    </a:solidFill>
                    <a:effectLst/>
                    <a:uLnTx/>
                    <a:uFillTx/>
                    <a:latin typeface="Calibri"/>
                    <a:ea typeface="+mn-ea"/>
                    <a:cs typeface="+mn-cs"/>
                  </a:rPr>
                  <a:t> objects is denoted </a:t>
                </a:r>
                <a:r>
                  <a:rPr kumimoji="0" lang="en-GB" sz="1800" b="0" i="0" u="none" strike="noStrike" kern="1200" cap="none" spc="0" normalizeH="0" baseline="30000" noProof="0" dirty="0" err="1">
                    <a:ln>
                      <a:noFill/>
                    </a:ln>
                    <a:solidFill>
                      <a:prstClr val="white"/>
                    </a:solidFill>
                    <a:effectLst/>
                    <a:uLnTx/>
                    <a:uFillTx/>
                    <a:latin typeface="Calibri"/>
                    <a:ea typeface="+mn-ea"/>
                    <a:cs typeface="+mn-cs"/>
                  </a:rPr>
                  <a:t>n</a:t>
                </a:r>
                <a:r>
                  <a:rPr kumimoji="0" lang="en-GB" sz="1800" b="0" i="0" u="none" strike="noStrike" kern="1200" cap="none" spc="0" normalizeH="0" baseline="0" noProof="0" dirty="0" err="1">
                    <a:ln>
                      <a:noFill/>
                    </a:ln>
                    <a:solidFill>
                      <a:prstClr val="white"/>
                    </a:solidFill>
                    <a:effectLst/>
                    <a:uLnTx/>
                    <a:uFillTx/>
                    <a:latin typeface="Calibri"/>
                    <a:ea typeface="+mn-ea"/>
                    <a:cs typeface="+mn-cs"/>
                  </a:rPr>
                  <a:t>P</a:t>
                </a:r>
                <a:r>
                  <a:rPr kumimoji="0" lang="en-GB" sz="1800" b="0" i="0" u="none" strike="noStrike" kern="1200" cap="none" spc="0" normalizeH="0" baseline="-25000" noProof="0" dirty="0" err="1">
                    <a:ln>
                      <a:noFill/>
                    </a:ln>
                    <a:solidFill>
                      <a:prstClr val="white"/>
                    </a:solidFill>
                    <a:effectLst/>
                    <a:uLnTx/>
                    <a:uFillTx/>
                    <a:latin typeface="Calibri"/>
                    <a:ea typeface="+mn-ea"/>
                    <a:cs typeface="+mn-cs"/>
                  </a:rPr>
                  <a:t>r</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86952" y="735116"/>
                <a:ext cx="8568952" cy="923330"/>
              </a:xfrm>
              <a:prstGeom prst="rect">
                <a:avLst/>
              </a:prstGeom>
              <a:blipFill rotWithShape="1">
                <a:blip r:embed="rId2"/>
                <a:stretch>
                  <a:fillRect l="-426" t="-1935" r="-638" b="-8387"/>
                </a:stretch>
              </a:blipFill>
            </p:spPr>
            <p:txBody>
              <a:bodyPr/>
              <a:lstStyle/>
              <a:p>
                <a:r>
                  <a:rPr lang="en-GB">
                    <a:noFill/>
                  </a:rPr>
                  <a:t> </a:t>
                </a:r>
              </a:p>
            </p:txBody>
          </p:sp>
        </mc:Fallback>
      </mc:AlternateContent>
      <p:pic>
        <p:nvPicPr>
          <p:cNvPr id="1026" name="Picture 2" descr="http://sweetclipart.com/multisite/sweetclipart/files/soccer_football_futbol_ki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3941088"/>
            <a:ext cx="601219" cy="7982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298" y="1823359"/>
            <a:ext cx="867726" cy="11521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008" y="1823359"/>
            <a:ext cx="867726" cy="11521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0168" y="1823359"/>
            <a:ext cx="867726" cy="11521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336" y="1823359"/>
            <a:ext cx="867726" cy="115212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2496" y="1823359"/>
            <a:ext cx="867726" cy="1152128"/>
          </a:xfrm>
          <a:prstGeom prst="rect">
            <a:avLst/>
          </a:prstGeom>
        </p:spPr>
      </p:pic>
      <p:sp>
        <p:nvSpPr>
          <p:cNvPr id="4" name="TextBox 3"/>
          <p:cNvSpPr txBox="1"/>
          <p:nvPr/>
        </p:nvSpPr>
        <p:spPr>
          <a:xfrm>
            <a:off x="1554537" y="1972576"/>
            <a:ext cx="45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11" name="TextBox 10"/>
          <p:cNvSpPr txBox="1"/>
          <p:nvPr/>
        </p:nvSpPr>
        <p:spPr>
          <a:xfrm>
            <a:off x="3030247" y="2000284"/>
            <a:ext cx="45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12" name="TextBox 11"/>
          <p:cNvSpPr txBox="1"/>
          <p:nvPr/>
        </p:nvSpPr>
        <p:spPr>
          <a:xfrm>
            <a:off x="4479643" y="2001411"/>
            <a:ext cx="45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13" name="TextBox 12"/>
          <p:cNvSpPr txBox="1"/>
          <p:nvPr/>
        </p:nvSpPr>
        <p:spPr>
          <a:xfrm>
            <a:off x="5973339" y="2001411"/>
            <a:ext cx="45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4</a:t>
            </a:r>
          </a:p>
        </p:txBody>
      </p:sp>
      <p:sp>
        <p:nvSpPr>
          <p:cNvPr id="14" name="TextBox 13"/>
          <p:cNvSpPr txBox="1"/>
          <p:nvPr/>
        </p:nvSpPr>
        <p:spPr>
          <a:xfrm>
            <a:off x="7413499" y="2022138"/>
            <a:ext cx="45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5</a:t>
            </a:r>
          </a:p>
        </p:txBody>
      </p:sp>
      <p:sp>
        <p:nvSpPr>
          <p:cNvPr id="5" name="TextBox 4"/>
          <p:cNvSpPr txBox="1"/>
          <p:nvPr/>
        </p:nvSpPr>
        <p:spPr>
          <a:xfrm>
            <a:off x="376920" y="2924944"/>
            <a:ext cx="876708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Imagine picking three penalty takers from a team of five players for a shootout.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You also have to specify which order they take the penalties in, so 123 is different from 321.</a:t>
            </a:r>
          </a:p>
        </p:txBody>
      </p:sp>
      <p:sp>
        <p:nvSpPr>
          <p:cNvPr id="15" name="TextBox 14"/>
          <p:cNvSpPr txBox="1"/>
          <p:nvPr/>
        </p:nvSpPr>
        <p:spPr>
          <a:xfrm>
            <a:off x="366611" y="3615613"/>
            <a:ext cx="80762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If you were going to write the numbers of each penalty-taker in boxes you would have to fill in the form below:</a:t>
            </a:r>
          </a:p>
        </p:txBody>
      </p:sp>
      <p:sp>
        <p:nvSpPr>
          <p:cNvPr id="16" name="Rectangle 15"/>
          <p:cNvSpPr/>
          <p:nvPr/>
        </p:nvSpPr>
        <p:spPr>
          <a:xfrm>
            <a:off x="2271721" y="4365105"/>
            <a:ext cx="77215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4097956" y="4361386"/>
            <a:ext cx="77215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5898435" y="4361386"/>
            <a:ext cx="77215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Straight Arrow Connector 19"/>
          <p:cNvCxnSpPr/>
          <p:nvPr/>
        </p:nvCxnSpPr>
        <p:spPr>
          <a:xfrm flipV="1">
            <a:off x="2002024" y="4721426"/>
            <a:ext cx="655773" cy="2197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79554" y="4626596"/>
            <a:ext cx="12921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You can choose any of the five numbers to go in this box.</a:t>
            </a:r>
          </a:p>
        </p:txBody>
      </p:sp>
      <p:cxnSp>
        <p:nvCxnSpPr>
          <p:cNvPr id="27" name="Straight Arrow Connector 26"/>
          <p:cNvCxnSpPr>
            <a:stCxn id="28" idx="0"/>
          </p:cNvCxnSpPr>
          <p:nvPr/>
        </p:nvCxnSpPr>
        <p:spPr>
          <a:xfrm flipV="1">
            <a:off x="4342340" y="4721427"/>
            <a:ext cx="193338" cy="4244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122344" y="5145869"/>
            <a:ext cx="243999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For each</a:t>
            </a:r>
            <a:r>
              <a:rPr kumimoji="0" lang="en-GB" sz="1100" b="0" i="0" u="none" strike="noStrike" kern="1200" cap="none" spc="0" normalizeH="0" baseline="0" noProof="0" dirty="0">
                <a:ln>
                  <a:noFill/>
                </a:ln>
                <a:solidFill>
                  <a:prstClr val="black"/>
                </a:solidFill>
                <a:effectLst/>
                <a:uLnTx/>
                <a:uFillTx/>
                <a:latin typeface="Calibri"/>
                <a:ea typeface="+mn-ea"/>
                <a:cs typeface="+mn-cs"/>
              </a:rPr>
              <a:t> of the five numbers in the first box there are four numbers that you could write in this box</a:t>
            </a:r>
            <a:endParaRPr kumimoji="0" lang="en-GB" sz="1100" b="1"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2"/>
          <p:cNvSpPr txBox="1"/>
          <p:nvPr/>
        </p:nvSpPr>
        <p:spPr>
          <a:xfrm>
            <a:off x="6995600" y="4072598"/>
            <a:ext cx="196199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For each</a:t>
            </a:r>
            <a:r>
              <a:rPr kumimoji="0" lang="en-GB" sz="1100" b="0" i="0" u="none" strike="noStrike" kern="1200" cap="none" spc="0" normalizeH="0" baseline="0" noProof="0" dirty="0">
                <a:ln>
                  <a:noFill/>
                </a:ln>
                <a:solidFill>
                  <a:prstClr val="black"/>
                </a:solidFill>
                <a:effectLst/>
                <a:uLnTx/>
                <a:uFillTx/>
                <a:latin typeface="Calibri"/>
                <a:ea typeface="+mn-ea"/>
                <a:cs typeface="+mn-cs"/>
              </a:rPr>
              <a:t> of the four numbers you put in the second box (which in turn were </a:t>
            </a:r>
            <a:r>
              <a:rPr kumimoji="0" lang="en-GB" sz="1100" b="1" i="0" u="none" strike="noStrike" kern="1200" cap="none" spc="0" normalizeH="0" baseline="0" noProof="0" dirty="0">
                <a:ln>
                  <a:noFill/>
                </a:ln>
                <a:solidFill>
                  <a:prstClr val="black"/>
                </a:solidFill>
                <a:effectLst/>
                <a:uLnTx/>
                <a:uFillTx/>
                <a:latin typeface="Calibri"/>
                <a:ea typeface="+mn-ea"/>
                <a:cs typeface="+mn-cs"/>
              </a:rPr>
              <a:t>for each</a:t>
            </a:r>
            <a:r>
              <a:rPr kumimoji="0" lang="en-GB" sz="1100" b="0" i="0" u="none" strike="noStrike" kern="1200" cap="none" spc="0" normalizeH="0" baseline="0" noProof="0" dirty="0">
                <a:ln>
                  <a:noFill/>
                </a:ln>
                <a:solidFill>
                  <a:prstClr val="black"/>
                </a:solidFill>
                <a:effectLst/>
                <a:uLnTx/>
                <a:uFillTx/>
                <a:latin typeface="Calibri"/>
                <a:ea typeface="+mn-ea"/>
                <a:cs typeface="+mn-cs"/>
              </a:rPr>
              <a:t>) of the five numbers in the first box) there are three numbers you could put in this box.</a:t>
            </a:r>
            <a:endParaRPr kumimoji="0" lang="en-GB" sz="11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4" name="Straight Arrow Connector 33"/>
          <p:cNvCxnSpPr/>
          <p:nvPr/>
        </p:nvCxnSpPr>
        <p:spPr>
          <a:xfrm flipH="1" flipV="1">
            <a:off x="6586371" y="4622852"/>
            <a:ext cx="416125" cy="1165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66611" y="5661248"/>
            <a:ext cx="19051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So the number of permutations is </a:t>
            </a:r>
          </a:p>
        </p:txBody>
      </p:sp>
      <p:sp>
        <p:nvSpPr>
          <p:cNvPr id="36" name="TextBox 35"/>
          <p:cNvSpPr txBox="1"/>
          <p:nvPr/>
        </p:nvSpPr>
        <p:spPr>
          <a:xfrm>
            <a:off x="2483768" y="5799747"/>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37" name="TextBox 36"/>
          <p:cNvSpPr txBox="1"/>
          <p:nvPr/>
        </p:nvSpPr>
        <p:spPr>
          <a:xfrm>
            <a:off x="3477734" y="5799747"/>
            <a:ext cx="284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38" name="TextBox 37"/>
          <p:cNvSpPr txBox="1"/>
          <p:nvPr/>
        </p:nvSpPr>
        <p:spPr>
          <a:xfrm>
            <a:off x="4404739" y="5799747"/>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39" name="TextBox 38"/>
          <p:cNvSpPr txBox="1"/>
          <p:nvPr/>
        </p:nvSpPr>
        <p:spPr>
          <a:xfrm>
            <a:off x="6284510" y="5799747"/>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40" name="TextBox 39"/>
          <p:cNvSpPr txBox="1"/>
          <p:nvPr/>
        </p:nvSpPr>
        <p:spPr>
          <a:xfrm>
            <a:off x="5364088" y="5799747"/>
            <a:ext cx="284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41" name="TextBox 40"/>
          <p:cNvSpPr txBox="1"/>
          <p:nvPr/>
        </p:nvSpPr>
        <p:spPr>
          <a:xfrm>
            <a:off x="7129381" y="5799747"/>
            <a:ext cx="3000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3" name="TextBox 42"/>
          <p:cNvSpPr txBox="1"/>
          <p:nvPr/>
        </p:nvSpPr>
        <p:spPr>
          <a:xfrm>
            <a:off x="7912649" y="5799747"/>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60</a:t>
            </a:r>
          </a:p>
        </p:txBody>
      </p:sp>
      <p:sp>
        <p:nvSpPr>
          <p:cNvPr id="42" name="TextBox 41"/>
          <p:cNvSpPr txBox="1"/>
          <p:nvPr/>
        </p:nvSpPr>
        <p:spPr>
          <a:xfrm>
            <a:off x="376920" y="6316387"/>
            <a:ext cx="65463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So </a:t>
            </a:r>
            <a:r>
              <a:rPr kumimoji="0" lang="en-GB" sz="1800" b="0" i="0" u="none" strike="noStrike" kern="1200" cap="none" spc="0" normalizeH="0" baseline="30000" noProof="0" dirty="0">
                <a:ln>
                  <a:noFill/>
                </a:ln>
                <a:solidFill>
                  <a:prstClr val="black"/>
                </a:solidFill>
                <a:effectLst/>
                <a:uLnTx/>
                <a:uFillTx/>
                <a:latin typeface="Calibri"/>
                <a:ea typeface="+mn-ea"/>
                <a:cs typeface="+mn-cs"/>
              </a:rPr>
              <a:t>5</a:t>
            </a:r>
            <a:r>
              <a:rPr kumimoji="0" lang="en-GB" sz="1800" b="0" i="0" u="none" strike="noStrike" kern="1200" cap="none" spc="0" normalizeH="0" baseline="0" noProof="0" dirty="0">
                <a:ln>
                  <a:noFill/>
                </a:ln>
                <a:solidFill>
                  <a:prstClr val="black"/>
                </a:solidFill>
                <a:effectLst/>
                <a:uLnTx/>
                <a:uFillTx/>
                <a:latin typeface="Calibri"/>
                <a:ea typeface="+mn-ea"/>
                <a:cs typeface="+mn-cs"/>
              </a:rPr>
              <a:t>P</a:t>
            </a:r>
            <a:r>
              <a:rPr kumimoji="0" lang="en-GB" sz="1800" b="0" i="0" u="none" strike="noStrike" kern="1200" cap="none" spc="0" normalizeH="0" baseline="-25000" noProof="0" dirty="0">
                <a:ln>
                  <a:noFill/>
                </a:ln>
                <a:solidFill>
                  <a:prstClr val="black"/>
                </a:solidFill>
                <a:effectLst/>
                <a:uLnTx/>
                <a:uFillTx/>
                <a:latin typeface="Calibri"/>
                <a:ea typeface="+mn-ea"/>
                <a:cs typeface="+mn-cs"/>
              </a:rPr>
              <a:t>3</a:t>
            </a:r>
            <a:r>
              <a:rPr kumimoji="0" lang="en-GB" sz="1800" b="0" i="0" u="none" strike="noStrike" kern="1200" cap="none" spc="0" normalizeH="0" baseline="0" noProof="0" dirty="0">
                <a:ln>
                  <a:noFill/>
                </a:ln>
                <a:solidFill>
                  <a:prstClr val="black"/>
                </a:solidFill>
                <a:effectLst/>
                <a:uLnTx/>
                <a:uFillTx/>
                <a:latin typeface="Calibri"/>
                <a:ea typeface="+mn-ea"/>
                <a:cs typeface="+mn-cs"/>
              </a:rPr>
              <a:t> = 60</a:t>
            </a:r>
          </a:p>
        </p:txBody>
      </p:sp>
      <p:sp>
        <p:nvSpPr>
          <p:cNvPr id="45" name="Rectangle 44"/>
          <p:cNvSpPr/>
          <p:nvPr/>
        </p:nvSpPr>
        <p:spPr>
          <a:xfrm>
            <a:off x="2310167" y="5822776"/>
            <a:ext cx="720080" cy="341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46" name="Rectangle 45"/>
          <p:cNvSpPr/>
          <p:nvPr/>
        </p:nvSpPr>
        <p:spPr>
          <a:xfrm>
            <a:off x="4175638" y="5827687"/>
            <a:ext cx="720080" cy="341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47" name="Rectangle 46"/>
          <p:cNvSpPr/>
          <p:nvPr/>
        </p:nvSpPr>
        <p:spPr>
          <a:xfrm>
            <a:off x="6075313" y="5827687"/>
            <a:ext cx="720080" cy="341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48" name="Rectangle 47"/>
          <p:cNvSpPr/>
          <p:nvPr/>
        </p:nvSpPr>
        <p:spPr>
          <a:xfrm>
            <a:off x="7761961" y="5822776"/>
            <a:ext cx="720080" cy="341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49" name="Rectangle 48"/>
          <p:cNvSpPr/>
          <p:nvPr/>
        </p:nvSpPr>
        <p:spPr>
          <a:xfrm>
            <a:off x="1245036" y="6316387"/>
            <a:ext cx="332361" cy="341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12783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45"/>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91" restart="whenNotActive" fill="hold" evtFilter="cancelBubble" nodeType="interactiveSeq">
                <p:stCondLst>
                  <p:cond evt="onClick" delay="0">
                    <p:tgtEl>
                      <p:spTgt spid="46"/>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46"/>
                                        </p:tgtEl>
                                      </p:cBhvr>
                                    </p:animEffect>
                                    <p:set>
                                      <p:cBhvr>
                                        <p:cTn id="9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97" restart="whenNotActive" fill="hold" evtFilter="cancelBubble" nodeType="interactiveSeq">
                <p:stCondLst>
                  <p:cond evt="onClick" delay="0">
                    <p:tgtEl>
                      <p:spTgt spid="47"/>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47"/>
                                        </p:tgtEl>
                                      </p:cBhvr>
                                    </p:animEffect>
                                    <p:set>
                                      <p:cBhvr>
                                        <p:cTn id="10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03" restart="whenNotActive" fill="hold" evtFilter="cancelBubble" nodeType="interactiveSeq">
                <p:stCondLst>
                  <p:cond evt="onClick" delay="0">
                    <p:tgtEl>
                      <p:spTgt spid="48"/>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48"/>
                                        </p:tgtEl>
                                      </p:cBhvr>
                                    </p:animEffect>
                                    <p:set>
                                      <p:cBhvr>
                                        <p:cTn id="10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09" restart="whenNotActive" fill="hold" evtFilter="cancelBubble" nodeType="interactiveSeq">
                <p:stCondLst>
                  <p:cond evt="onClick" delay="0">
                    <p:tgtEl>
                      <p:spTgt spid="49"/>
                    </p:tgtEl>
                  </p:cond>
                </p:stCondLst>
                <p:endSync evt="end" delay="0">
                  <p:rtn val="all"/>
                </p:endSync>
                <p:childTnLst>
                  <p:par>
                    <p:cTn id="110" fill="hold">
                      <p:stCondLst>
                        <p:cond delay="0"/>
                      </p:stCondLst>
                      <p:childTnLst>
                        <p:par>
                          <p:cTn id="111" fill="hold">
                            <p:stCondLst>
                              <p:cond delay="0"/>
                            </p:stCondLst>
                            <p:childTnLst>
                              <p:par>
                                <p:cTn id="112" presetID="10" presetClass="exit" presetSubtype="0" fill="hold" grpId="0" nodeType="clickEffect">
                                  <p:stCondLst>
                                    <p:cond delay="0"/>
                                  </p:stCondLst>
                                  <p:childTnLst>
                                    <p:animEffect transition="out" filter="fade">
                                      <p:cBhvr>
                                        <p:cTn id="113" dur="500"/>
                                        <p:tgtEl>
                                          <p:spTgt spid="49"/>
                                        </p:tgtEl>
                                      </p:cBhvr>
                                    </p:animEffect>
                                    <p:set>
                                      <p:cBhvr>
                                        <p:cTn id="11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4" grpId="0"/>
      <p:bldP spid="11" grpId="0"/>
      <p:bldP spid="12" grpId="0"/>
      <p:bldP spid="13" grpId="0"/>
      <p:bldP spid="14" grpId="0"/>
      <p:bldP spid="5" grpId="0"/>
      <p:bldP spid="15" grpId="0"/>
      <p:bldP spid="16" grpId="0" animBg="1"/>
      <p:bldP spid="18" grpId="0" animBg="1"/>
      <p:bldP spid="19" grpId="0" animBg="1"/>
      <p:bldP spid="22" grpId="0"/>
      <p:bldP spid="28" grpId="0"/>
      <p:bldP spid="33" grpId="0"/>
      <p:bldP spid="35" grpId="0"/>
      <p:bldP spid="36" grpId="0"/>
      <p:bldP spid="37" grpId="0"/>
      <p:bldP spid="38" grpId="0"/>
      <p:bldP spid="39" grpId="0"/>
      <p:bldP spid="40" grpId="0"/>
      <p:bldP spid="41" grpId="0"/>
      <p:bldP spid="43" grpId="0"/>
      <p:bldP spid="42" grpId="0"/>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p:cNvSpPr txBox="1"/>
          <p:nvPr/>
        </p:nvSpPr>
        <p:spPr>
          <a:xfrm>
            <a:off x="0" y="0"/>
            <a:ext cx="9142856" cy="58477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Permutations</a:t>
            </a:r>
          </a:p>
        </p:txBody>
      </p:sp>
      <p:pic>
        <p:nvPicPr>
          <p:cNvPr id="1026" name="Picture 2" descr="http://sweetclipart.com/multisite/sweetclipart/files/soccer_football_futbol_k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3941088"/>
            <a:ext cx="601219" cy="7982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p:cNvSpPr txBox="1"/>
              <p:nvPr/>
            </p:nvSpPr>
            <p:spPr>
              <a:xfrm>
                <a:off x="251521" y="764704"/>
                <a:ext cx="87129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We could apply the same principle in the last slide to permutations of any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objects chosen from any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𝑛</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objects</a:t>
                </a:r>
              </a:p>
            </p:txBody>
          </p:sp>
        </mc:Choice>
        <mc:Fallback xmlns="">
          <p:sp>
            <p:nvSpPr>
              <p:cNvPr id="17" name="TextBox 16"/>
              <p:cNvSpPr txBox="1">
                <a:spLocks noRot="1" noChangeAspect="1" noMove="1" noResize="1" noEditPoints="1" noAdjustHandles="1" noChangeArrowheads="1" noChangeShapeType="1" noTextEdit="1"/>
              </p:cNvSpPr>
              <p:nvPr/>
            </p:nvSpPr>
            <p:spPr>
              <a:xfrm>
                <a:off x="251521" y="764704"/>
                <a:ext cx="8712968" cy="646331"/>
              </a:xfrm>
              <a:prstGeom prst="rect">
                <a:avLst/>
              </a:prstGeom>
              <a:blipFill rotWithShape="1">
                <a:blip r:embed="rId3"/>
                <a:stretch>
                  <a:fillRect l="-559" t="-4717" r="-140" b="-14151"/>
                </a:stretch>
              </a:blipFill>
            </p:spPr>
            <p:txBody>
              <a:bodyPr/>
              <a:lstStyle/>
              <a:p>
                <a:r>
                  <a:rPr lang="en-GB">
                    <a:noFill/>
                  </a:rPr>
                  <a:t> </a:t>
                </a:r>
              </a:p>
            </p:txBody>
          </p:sp>
        </mc:Fallback>
      </mc:AlternateContent>
      <p:sp>
        <p:nvSpPr>
          <p:cNvPr id="44" name="Rectangle 43"/>
          <p:cNvSpPr/>
          <p:nvPr/>
        </p:nvSpPr>
        <p:spPr>
          <a:xfrm>
            <a:off x="899592" y="1844824"/>
            <a:ext cx="77215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p:cNvSpPr/>
          <p:nvPr/>
        </p:nvSpPr>
        <p:spPr>
          <a:xfrm>
            <a:off x="2725827" y="1841105"/>
            <a:ext cx="77215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4526306" y="1841105"/>
            <a:ext cx="77215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p:cNvSpPr/>
          <p:nvPr/>
        </p:nvSpPr>
        <p:spPr>
          <a:xfrm>
            <a:off x="7524328" y="1844824"/>
            <a:ext cx="77215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6037988" y="2016479"/>
            <a:ext cx="7920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solidFill>
                <a:effectLst/>
                <a:uLnTx/>
                <a:uFillTx/>
                <a:latin typeface="Calibri"/>
                <a:ea typeface="+mn-ea"/>
                <a:cs typeface="+mn-cs"/>
              </a:rPr>
              <a:t>…</a:t>
            </a:r>
          </a:p>
        </p:txBody>
      </p:sp>
      <p:sp>
        <p:nvSpPr>
          <p:cNvPr id="24" name="Right Brace 23"/>
          <p:cNvSpPr/>
          <p:nvPr/>
        </p:nvSpPr>
        <p:spPr>
          <a:xfrm rot="16200000">
            <a:off x="4435035" y="-2130074"/>
            <a:ext cx="314067" cy="74088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5" name="TextBox 24"/>
              <p:cNvSpPr txBox="1"/>
              <p:nvPr/>
            </p:nvSpPr>
            <p:spPr>
              <a:xfrm>
                <a:off x="4283968" y="1195719"/>
                <a:ext cx="8640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200" b="0" i="1" u="none" strike="noStrike" kern="1200" cap="none" spc="0" normalizeH="0" baseline="0" noProof="0" smtClean="0">
                        <a:ln>
                          <a:noFill/>
                        </a:ln>
                        <a:solidFill>
                          <a:srgbClr val="1F497D"/>
                        </a:solidFill>
                        <a:effectLst/>
                        <a:uLnTx/>
                        <a:uFillTx/>
                        <a:latin typeface="Cambria Math"/>
                        <a:ea typeface="+mn-ea"/>
                        <a:cs typeface="+mn-cs"/>
                      </a:rPr>
                      <m:t>𝑟</m:t>
                    </m:r>
                  </m:oMath>
                </a14:m>
                <a:r>
                  <a:rPr kumimoji="0" lang="en-GB" sz="1200" b="0" i="0" u="none" strike="noStrike" kern="1200" cap="none" spc="0" normalizeH="0" baseline="0" noProof="0" dirty="0">
                    <a:ln>
                      <a:noFill/>
                    </a:ln>
                    <a:solidFill>
                      <a:srgbClr val="1F497D"/>
                    </a:solidFill>
                    <a:effectLst/>
                    <a:uLnTx/>
                    <a:uFillTx/>
                    <a:latin typeface="Calibri"/>
                    <a:ea typeface="+mn-ea"/>
                    <a:cs typeface="+mn-cs"/>
                  </a:rPr>
                  <a:t> boxes</a:t>
                </a:r>
              </a:p>
            </p:txBody>
          </p:sp>
        </mc:Choice>
        <mc:Fallback xmlns="">
          <p:sp>
            <p:nvSpPr>
              <p:cNvPr id="25" name="TextBox 24"/>
              <p:cNvSpPr txBox="1">
                <a:spLocks noRot="1" noChangeAspect="1" noMove="1" noResize="1" noEditPoints="1" noAdjustHandles="1" noChangeArrowheads="1" noChangeShapeType="1" noTextEdit="1"/>
              </p:cNvSpPr>
              <p:nvPr/>
            </p:nvSpPr>
            <p:spPr>
              <a:xfrm>
                <a:off x="4283968" y="1195719"/>
                <a:ext cx="864096" cy="276999"/>
              </a:xfrm>
              <a:prstGeom prst="rect">
                <a:avLst/>
              </a:prstGeom>
              <a:blipFill rotWithShape="1">
                <a:blip r:embed="rId4"/>
                <a:stretch>
                  <a:fillRect b="-15217"/>
                </a:stretch>
              </a:blipFill>
            </p:spPr>
            <p:txBody>
              <a:bodyPr/>
              <a:lstStyle/>
              <a:p>
                <a:r>
                  <a:rPr lang="en-GB">
                    <a:noFill/>
                  </a:rPr>
                  <a:t> </a:t>
                </a:r>
              </a:p>
            </p:txBody>
          </p:sp>
        </mc:Fallback>
      </mc:AlternateContent>
      <p:cxnSp>
        <p:nvCxnSpPr>
          <p:cNvPr id="29" name="Straight Arrow Connector 28"/>
          <p:cNvCxnSpPr/>
          <p:nvPr/>
        </p:nvCxnSpPr>
        <p:spPr>
          <a:xfrm flipV="1">
            <a:off x="1285667" y="2385812"/>
            <a:ext cx="0" cy="4671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3109096" y="2360933"/>
            <a:ext cx="0" cy="4671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4912381" y="2385812"/>
            <a:ext cx="0" cy="4671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7910403" y="2390455"/>
            <a:ext cx="0" cy="4671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59670" y="2826957"/>
                <a:ext cx="10789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There are </a:t>
                </a:r>
                <a14:m>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a:ea typeface="+mn-ea"/>
                        <a:cs typeface="+mn-cs"/>
                      </a:rPr>
                      <m:t>𝑛</m:t>
                    </m:r>
                  </m:oMath>
                </a14:m>
                <a:r>
                  <a:rPr kumimoji="0" lang="en-GB" sz="1200" b="0" i="0" u="none" strike="noStrike" kern="1200" cap="none" spc="0" normalizeH="0" baseline="0" noProof="0" dirty="0">
                    <a:ln>
                      <a:noFill/>
                    </a:ln>
                    <a:solidFill>
                      <a:prstClr val="black"/>
                    </a:solidFill>
                    <a:effectLst/>
                    <a:uLnTx/>
                    <a:uFillTx/>
                    <a:latin typeface="Calibri"/>
                    <a:ea typeface="+mn-ea"/>
                    <a:cs typeface="+mn-cs"/>
                  </a:rPr>
                  <a:t> choices for the first box</a:t>
                </a:r>
              </a:p>
            </p:txBody>
          </p:sp>
        </mc:Choice>
        <mc:Fallback xmlns="">
          <p:sp>
            <p:nvSpPr>
              <p:cNvPr id="31" name="TextBox 30"/>
              <p:cNvSpPr txBox="1">
                <a:spLocks noRot="1" noChangeAspect="1" noMove="1" noResize="1" noEditPoints="1" noAdjustHandles="1" noChangeArrowheads="1" noChangeShapeType="1" noTextEdit="1"/>
              </p:cNvSpPr>
              <p:nvPr/>
            </p:nvSpPr>
            <p:spPr>
              <a:xfrm>
                <a:off x="859670" y="2826957"/>
                <a:ext cx="1078902" cy="646331"/>
              </a:xfrm>
              <a:prstGeom prst="rect">
                <a:avLst/>
              </a:prstGeom>
              <a:blipFill rotWithShape="1">
                <a:blip r:embed="rId5"/>
                <a:stretch>
                  <a:fillRect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572450" y="2857579"/>
                <a:ext cx="12074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There are </a:t>
                </a:r>
                <a14:m>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a:ea typeface="+mn-ea"/>
                        <a:cs typeface="+mn-cs"/>
                      </a:rPr>
                      <m:t>𝑛</m:t>
                    </m:r>
                    <m:r>
                      <a:rPr kumimoji="0" lang="en-GB" sz="1200" b="0" i="1" u="none" strike="noStrike" kern="1200" cap="none" spc="0" normalizeH="0" baseline="0" noProof="0" smtClean="0">
                        <a:ln>
                          <a:noFill/>
                        </a:ln>
                        <a:solidFill>
                          <a:prstClr val="black"/>
                        </a:solidFill>
                        <a:effectLst/>
                        <a:uLnTx/>
                        <a:uFillTx/>
                        <a:latin typeface="Cambria Math"/>
                        <a:ea typeface="+mn-ea"/>
                        <a:cs typeface="+mn-cs"/>
                      </a:rPr>
                      <m:t>−1</m:t>
                    </m:r>
                  </m:oMath>
                </a14:m>
                <a:r>
                  <a:rPr kumimoji="0" lang="en-GB" sz="1200" b="0" i="0" u="none" strike="noStrike" kern="1200" cap="none" spc="0" normalizeH="0" baseline="0" noProof="0" dirty="0">
                    <a:ln>
                      <a:noFill/>
                    </a:ln>
                    <a:solidFill>
                      <a:prstClr val="black"/>
                    </a:solidFill>
                    <a:effectLst/>
                    <a:uLnTx/>
                    <a:uFillTx/>
                    <a:latin typeface="Calibri"/>
                    <a:ea typeface="+mn-ea"/>
                    <a:cs typeface="+mn-cs"/>
                  </a:rPr>
                  <a:t> choices for the second box</a:t>
                </a:r>
              </a:p>
            </p:txBody>
          </p:sp>
        </mc:Choice>
        <mc:Fallback xmlns="">
          <p:sp>
            <p:nvSpPr>
              <p:cNvPr id="51" name="TextBox 50"/>
              <p:cNvSpPr txBox="1">
                <a:spLocks noRot="1" noChangeAspect="1" noMove="1" noResize="1" noEditPoints="1" noAdjustHandles="1" noChangeArrowheads="1" noChangeShapeType="1" noTextEdit="1"/>
              </p:cNvSpPr>
              <p:nvPr/>
            </p:nvSpPr>
            <p:spPr>
              <a:xfrm>
                <a:off x="2572450" y="2857579"/>
                <a:ext cx="1207461" cy="646331"/>
              </a:xfrm>
              <a:prstGeom prst="rect">
                <a:avLst/>
              </a:prstGeom>
              <a:blipFill rotWithShape="1">
                <a:blip r:embed="rId6"/>
                <a:stretch>
                  <a:fillRect l="-505"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308650" y="2857579"/>
                <a:ext cx="12074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There are </a:t>
                </a:r>
                <a14:m>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a:ea typeface="+mn-ea"/>
                        <a:cs typeface="+mn-cs"/>
                      </a:rPr>
                      <m:t>𝑛</m:t>
                    </m:r>
                    <m:r>
                      <a:rPr kumimoji="0" lang="en-GB" sz="1200" b="0" i="1" u="none" strike="noStrike" kern="1200" cap="none" spc="0" normalizeH="0" baseline="0" noProof="0" smtClean="0">
                        <a:ln>
                          <a:noFill/>
                        </a:ln>
                        <a:solidFill>
                          <a:prstClr val="black"/>
                        </a:solidFill>
                        <a:effectLst/>
                        <a:uLnTx/>
                        <a:uFillTx/>
                        <a:latin typeface="Cambria Math"/>
                        <a:ea typeface="+mn-ea"/>
                        <a:cs typeface="+mn-cs"/>
                      </a:rPr>
                      <m:t>−</m:t>
                    </m:r>
                  </m:oMath>
                </a14:m>
                <a:r>
                  <a:rPr kumimoji="0" lang="en-GB" sz="1200" b="0" i="0" u="none" strike="noStrike" kern="1200" cap="none" spc="0" normalizeH="0" baseline="0" noProof="0" dirty="0">
                    <a:ln>
                      <a:noFill/>
                    </a:ln>
                    <a:solidFill>
                      <a:prstClr val="black"/>
                    </a:solidFill>
                    <a:effectLst/>
                    <a:uLnTx/>
                    <a:uFillTx/>
                    <a:latin typeface="Calibri"/>
                    <a:ea typeface="+mn-ea"/>
                    <a:cs typeface="+mn-cs"/>
                  </a:rPr>
                  <a:t>2 choices for the third box</a:t>
                </a:r>
              </a:p>
            </p:txBody>
          </p:sp>
        </mc:Choice>
        <mc:Fallback xmlns="">
          <p:sp>
            <p:nvSpPr>
              <p:cNvPr id="52" name="TextBox 51"/>
              <p:cNvSpPr txBox="1">
                <a:spLocks noRot="1" noChangeAspect="1" noMove="1" noResize="1" noEditPoints="1" noAdjustHandles="1" noChangeArrowheads="1" noChangeShapeType="1" noTextEdit="1"/>
              </p:cNvSpPr>
              <p:nvPr/>
            </p:nvSpPr>
            <p:spPr>
              <a:xfrm>
                <a:off x="4308650" y="2857579"/>
                <a:ext cx="1207461" cy="646331"/>
              </a:xfrm>
              <a:prstGeom prst="rect">
                <a:avLst/>
              </a:prstGeom>
              <a:blipFill rotWithShape="1">
                <a:blip r:embed="rId7"/>
                <a:stretch>
                  <a:fillRect l="-505"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164288" y="2857579"/>
                <a:ext cx="1296144" cy="826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There are </a:t>
                </a:r>
                <a14:m>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a:ea typeface="+mn-ea"/>
                        <a:cs typeface="+mn-cs"/>
                      </a:rPr>
                      <m:t>𝑛</m:t>
                    </m:r>
                    <m:r>
                      <a:rPr kumimoji="0" lang="en-GB" sz="1200" b="0" i="1" u="none" strike="noStrike" kern="1200" cap="none" spc="0" normalizeH="0" baseline="0" noProof="0" smtClean="0">
                        <a:ln>
                          <a:noFill/>
                        </a:ln>
                        <a:solidFill>
                          <a:prstClr val="black"/>
                        </a:solidFill>
                        <a:effectLst/>
                        <a:uLnTx/>
                        <a:uFillTx/>
                        <a:latin typeface="Cambria Math"/>
                        <a:ea typeface="+mn-ea"/>
                        <a:cs typeface="+mn-cs"/>
                      </a:rPr>
                      <m:t>−</m:t>
                    </m:r>
                    <m:d>
                      <m:dPr>
                        <m:ctrlP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m:rPr>
                            <m:sty m:val="p"/>
                          </m:rPr>
                          <a:rPr kumimoji="0" lang="en-GB" sz="1200" b="0" i="0" u="none" strike="noStrike" kern="1200" cap="none" spc="0" normalizeH="0" baseline="0" noProof="0" smtClean="0">
                            <a:ln>
                              <a:noFill/>
                            </a:ln>
                            <a:solidFill>
                              <a:prstClr val="black"/>
                            </a:solidFill>
                            <a:effectLst/>
                            <a:uLnTx/>
                            <a:uFillTx/>
                            <a:latin typeface="Cambria Math"/>
                            <a:ea typeface="+mn-ea"/>
                            <a:cs typeface="+mn-cs"/>
                          </a:rPr>
                          <m:t>r</m:t>
                        </m:r>
                        <m:r>
                          <a:rPr kumimoji="0" lang="en-GB" sz="1200" b="0" i="0" u="none" strike="noStrike" kern="1200" cap="none" spc="0" normalizeH="0" baseline="0" noProof="0" smtClean="0">
                            <a:ln>
                              <a:noFill/>
                            </a:ln>
                            <a:solidFill>
                              <a:prstClr val="black"/>
                            </a:solidFill>
                            <a:effectLst/>
                            <a:uLnTx/>
                            <a:uFillTx/>
                            <a:latin typeface="Cambria Math"/>
                            <a:ea typeface="+mn-ea"/>
                            <a:cs typeface="+mn-cs"/>
                          </a:rPr>
                          <m:t>−1</m:t>
                        </m:r>
                      </m:e>
                    </m:d>
                    <m:r>
                      <a:rPr kumimoji="0" lang="en-GB" sz="1200" b="0" i="0" u="none" strike="noStrike" kern="1200" cap="none" spc="0" normalizeH="0" baseline="0" noProof="0" smtClean="0">
                        <a:ln>
                          <a:noFill/>
                        </a:ln>
                        <a:solidFill>
                          <a:prstClr val="black"/>
                        </a:solidFill>
                        <a:effectLst/>
                        <a:uLnTx/>
                        <a:uFillTx/>
                        <a:latin typeface="Cambria Math"/>
                        <a:ea typeface="+mn-ea"/>
                        <a:cs typeface="+mn-cs"/>
                      </a:rPr>
                      <m:t>=</m:t>
                    </m:r>
                    <m:r>
                      <m:rPr>
                        <m:sty m:val="p"/>
                      </m:rPr>
                      <a:rPr kumimoji="0" lang="en-GB" sz="1200" b="0" i="0" u="none" strike="noStrike" kern="1200" cap="none" spc="0" normalizeH="0" baseline="0" noProof="0" smtClean="0">
                        <a:ln>
                          <a:noFill/>
                        </a:ln>
                        <a:solidFill>
                          <a:prstClr val="black"/>
                        </a:solidFill>
                        <a:effectLst/>
                        <a:uLnTx/>
                        <a:uFillTx/>
                        <a:latin typeface="Cambria Math"/>
                        <a:ea typeface="+mn-ea"/>
                        <a:cs typeface="+mn-cs"/>
                      </a:rPr>
                      <m:t>n</m:t>
                    </m:r>
                    <m:r>
                      <a:rPr kumimoji="0" lang="en-GB" sz="1200" b="0" i="0" u="none" strike="noStrike" kern="1200" cap="none" spc="0" normalizeH="0" baseline="0" noProof="0" smtClean="0">
                        <a:ln>
                          <a:noFill/>
                        </a:ln>
                        <a:solidFill>
                          <a:prstClr val="black"/>
                        </a:solidFill>
                        <a:effectLst/>
                        <a:uLnTx/>
                        <a:uFillTx/>
                        <a:latin typeface="Cambria Math"/>
                        <a:ea typeface="+mn-ea"/>
                        <a:cs typeface="+mn-cs"/>
                      </a:rPr>
                      <m:t>−</m:t>
                    </m:r>
                    <m:r>
                      <m:rPr>
                        <m:sty m:val="p"/>
                      </m:rPr>
                      <a:rPr kumimoji="0" lang="en-GB" sz="1200" b="0" i="0" u="none" strike="noStrike" kern="1200" cap="none" spc="0" normalizeH="0" baseline="0" noProof="0" smtClean="0">
                        <a:ln>
                          <a:noFill/>
                        </a:ln>
                        <a:solidFill>
                          <a:prstClr val="black"/>
                        </a:solidFill>
                        <a:effectLst/>
                        <a:uLnTx/>
                        <a:uFillTx/>
                        <a:latin typeface="Cambria Math"/>
                        <a:ea typeface="+mn-ea"/>
                        <a:cs typeface="+mn-cs"/>
                      </a:rPr>
                      <m:t>r</m:t>
                    </m:r>
                    <m:r>
                      <a:rPr kumimoji="0" lang="en-GB" sz="1200" b="0" i="0" u="none" strike="noStrike" kern="1200" cap="none" spc="0" normalizeH="0" baseline="0" noProof="0" smtClean="0">
                        <a:ln>
                          <a:noFill/>
                        </a:ln>
                        <a:solidFill>
                          <a:prstClr val="black"/>
                        </a:solidFill>
                        <a:effectLst/>
                        <a:uLnTx/>
                        <a:uFillTx/>
                        <a:latin typeface="Cambria Math"/>
                        <a:ea typeface="+mn-ea"/>
                        <a:cs typeface="+mn-cs"/>
                      </a:rPr>
                      <m:t>+1</m:t>
                    </m:r>
                  </m:oMath>
                </a14:m>
                <a:r>
                  <a:rPr kumimoji="0" lang="en-GB" sz="1200" b="0" i="0" u="none" strike="noStrike" kern="1200" cap="none" spc="0" normalizeH="0" baseline="0" noProof="0" dirty="0">
                    <a:ln>
                      <a:noFill/>
                    </a:ln>
                    <a:solidFill>
                      <a:prstClr val="black"/>
                    </a:solidFill>
                    <a:effectLst/>
                    <a:uLnTx/>
                    <a:uFillTx/>
                    <a:latin typeface="Calibri"/>
                    <a:ea typeface="+mn-ea"/>
                    <a:cs typeface="+mn-cs"/>
                  </a:rPr>
                  <a:t> choices for the </a:t>
                </a:r>
                <a14:m>
                  <m:oMath xmlns:m="http://schemas.openxmlformats.org/officeDocument/2006/math">
                    <m:r>
                      <a:rPr kumimoji="0" lang="en-GB" sz="1200" b="0" i="1" u="none" strike="noStrike" kern="1200" cap="none" spc="0" normalizeH="0" baseline="0" noProof="0" dirty="0" smtClean="0">
                        <a:ln>
                          <a:noFill/>
                        </a:ln>
                        <a:solidFill>
                          <a:prstClr val="black"/>
                        </a:solidFill>
                        <a:effectLst/>
                        <a:uLnTx/>
                        <a:uFillTx/>
                        <a:latin typeface="Cambria Math"/>
                        <a:ea typeface="+mn-ea"/>
                        <a:cs typeface="+mn-cs"/>
                      </a:rPr>
                      <m:t>𝑟</m:t>
                    </m:r>
                  </m:oMath>
                </a14:m>
                <a:r>
                  <a:rPr kumimoji="0" lang="en-GB" sz="1200" b="0" i="0" u="none" strike="noStrike" kern="1200" cap="none" spc="0" normalizeH="0" baseline="30000" noProof="0" dirty="0">
                    <a:ln>
                      <a:noFill/>
                    </a:ln>
                    <a:solidFill>
                      <a:prstClr val="black"/>
                    </a:solidFill>
                    <a:effectLst/>
                    <a:uLnTx/>
                    <a:uFillTx/>
                    <a:latin typeface="Calibri"/>
                    <a:ea typeface="+mn-ea"/>
                    <a:cs typeface="+mn-cs"/>
                  </a:rPr>
                  <a:t>th</a:t>
                </a:r>
                <a:r>
                  <a:rPr kumimoji="0" lang="en-GB" sz="1200" b="0" i="0" u="none" strike="noStrike" kern="1200" cap="none" spc="0" normalizeH="0" baseline="0" noProof="0" dirty="0">
                    <a:ln>
                      <a:noFill/>
                    </a:ln>
                    <a:solidFill>
                      <a:prstClr val="black"/>
                    </a:solidFill>
                    <a:effectLst/>
                    <a:uLnTx/>
                    <a:uFillTx/>
                    <a:latin typeface="Calibri"/>
                    <a:ea typeface="+mn-ea"/>
                    <a:cs typeface="+mn-cs"/>
                  </a:rPr>
                  <a:t> box</a:t>
                </a:r>
              </a:p>
            </p:txBody>
          </p:sp>
        </mc:Choice>
        <mc:Fallback xmlns="">
          <p:sp>
            <p:nvSpPr>
              <p:cNvPr id="53" name="TextBox 52"/>
              <p:cNvSpPr txBox="1">
                <a:spLocks noRot="1" noChangeAspect="1" noMove="1" noResize="1" noEditPoints="1" noAdjustHandles="1" noChangeArrowheads="1" noChangeShapeType="1" noTextEdit="1"/>
              </p:cNvSpPr>
              <p:nvPr/>
            </p:nvSpPr>
            <p:spPr>
              <a:xfrm>
                <a:off x="7164288" y="2857579"/>
                <a:ext cx="1296144" cy="826765"/>
              </a:xfrm>
              <a:prstGeom prst="rect">
                <a:avLst/>
              </a:prstGeom>
              <a:blipFill rotWithShape="1">
                <a:blip r:embed="rId8"/>
                <a:stretch>
                  <a:fillRect r="-1408" b="-5926"/>
                </a:stretch>
              </a:blipFill>
            </p:spPr>
            <p:txBody>
              <a:bodyPr/>
              <a:lstStyle/>
              <a:p>
                <a:r>
                  <a:rPr lang="en-GB">
                    <a:noFill/>
                  </a:rPr>
                  <a:t> </a:t>
                </a:r>
              </a:p>
            </p:txBody>
          </p:sp>
        </mc:Fallback>
      </mc:AlternateContent>
      <p:sp>
        <p:nvSpPr>
          <p:cNvPr id="54" name="TextBox 53"/>
          <p:cNvSpPr txBox="1"/>
          <p:nvPr/>
        </p:nvSpPr>
        <p:spPr>
          <a:xfrm>
            <a:off x="6037988" y="2857579"/>
            <a:ext cx="7920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2" name="TextBox 31"/>
              <p:cNvSpPr txBox="1"/>
              <p:nvPr/>
            </p:nvSpPr>
            <p:spPr>
              <a:xfrm>
                <a:off x="456184" y="3737519"/>
                <a:ext cx="78129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Overall the number of choices is </a:t>
                </a:r>
                <a:r>
                  <a:rPr kumimoji="0" lang="en-GB" sz="1800" b="0" i="0" u="none" strike="noStrike" kern="1200" cap="none" spc="0" normalizeH="0" baseline="30000" noProof="0" dirty="0" err="1">
                    <a:ln>
                      <a:noFill/>
                    </a:ln>
                    <a:solidFill>
                      <a:prstClr val="black"/>
                    </a:solidFill>
                    <a:effectLst/>
                    <a:uLnTx/>
                    <a:uFillTx/>
                    <a:latin typeface="Calibri"/>
                    <a:ea typeface="+mn-ea"/>
                    <a:cs typeface="+mn-cs"/>
                  </a:rPr>
                  <a:t>n</a:t>
                </a:r>
                <a:r>
                  <a:rPr kumimoji="0" lang="en-GB" sz="1800" b="0" i="0" u="none" strike="noStrike" kern="1200" cap="none" spc="0" normalizeH="0" baseline="0" noProof="0" dirty="0" err="1">
                    <a:ln>
                      <a:noFill/>
                    </a:ln>
                    <a:solidFill>
                      <a:prstClr val="black"/>
                    </a:solidFill>
                    <a:effectLst/>
                    <a:uLnTx/>
                    <a:uFillTx/>
                    <a:latin typeface="Calibri"/>
                    <a:ea typeface="+mn-ea"/>
                    <a:cs typeface="+mn-cs"/>
                  </a:rPr>
                  <a:t>P</a:t>
                </a:r>
                <a:r>
                  <a:rPr kumimoji="0" lang="en-GB" sz="1800" b="0" i="0" u="none" strike="noStrike" kern="1200" cap="none" spc="0" normalizeH="0" baseline="-25000" noProof="0" dirty="0" err="1">
                    <a:ln>
                      <a:noFill/>
                    </a:ln>
                    <a:solidFill>
                      <a:prstClr val="black"/>
                    </a:solidFill>
                    <a:effectLst/>
                    <a:uLnTx/>
                    <a:uFillTx/>
                    <a:latin typeface="Calibri"/>
                    <a:ea typeface="+mn-ea"/>
                    <a:cs typeface="+mn-cs"/>
                  </a:rPr>
                  <a:t>r</a:t>
                </a:r>
                <a:r>
                  <a:rPr kumimoji="0" lang="en-GB" sz="1800" b="0" i="0" u="none" strike="noStrike" kern="1200" cap="none" spc="0" normalizeH="0" baseline="-25000" noProof="0" dirty="0">
                    <a:ln>
                      <a:noFill/>
                    </a:ln>
                    <a:solidFill>
                      <a:prstClr val="black"/>
                    </a:solidFill>
                    <a:effectLst/>
                    <a:uLnTx/>
                    <a:uFillTx/>
                    <a:latin typeface="Calibri"/>
                    <a:ea typeface="+mn-ea"/>
                    <a:cs typeface="+mn-cs"/>
                  </a:rPr>
                  <a:t>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−1</m:t>
                        </m:r>
                      </m:e>
                    </m:d>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−2</m:t>
                        </m:r>
                      </m:e>
                    </m:d>
                    <m:r>
                      <a:rPr kumimoji="0" lang="en-GB" sz="1800" b="0" i="1" u="none" strike="noStrike" kern="1200" cap="none" spc="0" normalizeH="0" baseline="0" noProof="0">
                        <a:ln>
                          <a:noFill/>
                        </a:ln>
                        <a:solidFill>
                          <a:prstClr val="black"/>
                        </a:solidFill>
                        <a:effectLst/>
                        <a:uLnTx/>
                        <a:uFillTx/>
                        <a:latin typeface="Cambria Math"/>
                        <a:ea typeface="Cambria Math"/>
                        <a:cs typeface="+mn-cs"/>
                      </a:rPr>
                      <m:t>×</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𝑟</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+1)</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32" name="TextBox 31"/>
              <p:cNvSpPr txBox="1">
                <a:spLocks noRot="1" noChangeAspect="1" noMove="1" noResize="1" noEditPoints="1" noAdjustHandles="1" noChangeArrowheads="1" noChangeShapeType="1" noTextEdit="1"/>
              </p:cNvSpPr>
              <p:nvPr/>
            </p:nvSpPr>
            <p:spPr>
              <a:xfrm>
                <a:off x="456184" y="3737519"/>
                <a:ext cx="7812973" cy="369332"/>
              </a:xfrm>
              <a:prstGeom prst="rect">
                <a:avLst/>
              </a:prstGeom>
              <a:blipFill rotWithShape="1">
                <a:blip r:embed="rId9"/>
                <a:stretch>
                  <a:fillRect l="-703"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56184" y="4318931"/>
                <a:ext cx="8491299" cy="13645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We can simplify this by multiplying top and bottom by </a:t>
                </a:r>
                <a14:m>
                  <m:oMath xmlns:m="http://schemas.openxmlformats.org/officeDocument/2006/math">
                    <m:r>
                      <a:rPr kumimoji="0" lang="en-GB" sz="1800" b="0" i="0" u="none" strike="noStrike" kern="1200" cap="none" spc="0" normalizeH="0" baseline="0" noProof="0" smtClean="0">
                        <a:ln>
                          <a:noFill/>
                        </a:ln>
                        <a:solidFill>
                          <a:prstClr val="black"/>
                        </a:solidFill>
                        <a:effectLst/>
                        <a:uLnTx/>
                        <a:uFillTx/>
                        <a:latin typeface="Cambria Math"/>
                        <a:ea typeface="+mn-ea"/>
                        <a:cs typeface="+mn-cs"/>
                      </a:rPr>
                      <m:t>(</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in which case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30000" noProof="0" dirty="0">
                    <a:ln>
                      <a:noFill/>
                    </a:ln>
                    <a:solidFill>
                      <a:prstClr val="black"/>
                    </a:solidFill>
                    <a:effectLst/>
                    <a:uLnTx/>
                    <a:uFillTx/>
                    <a:latin typeface="Calibri"/>
                    <a:ea typeface="+mn-ea"/>
                    <a:cs typeface="+mn-cs"/>
                  </a:rPr>
                  <a:t>n</a:t>
                </a:r>
                <a:r>
                  <a:rPr kumimoji="0" lang="en-GB" sz="1800" b="0" i="0" u="none" strike="noStrike" kern="1200" cap="none" spc="0" normalizeH="0" baseline="0" noProof="0" dirty="0" err="1">
                    <a:ln>
                      <a:noFill/>
                    </a:ln>
                    <a:solidFill>
                      <a:prstClr val="black"/>
                    </a:solidFill>
                    <a:effectLst/>
                    <a:uLnTx/>
                    <a:uFillTx/>
                    <a:latin typeface="Calibri"/>
                    <a:ea typeface="+mn-ea"/>
                    <a:cs typeface="+mn-cs"/>
                  </a:rPr>
                  <a:t>P</a:t>
                </a:r>
                <a:r>
                  <a:rPr kumimoji="0" lang="en-GB" sz="1800" b="0" i="0" u="none" strike="noStrike" kern="1200" cap="none" spc="0" normalizeH="0" baseline="-25000" noProof="0" dirty="0" err="1">
                    <a:ln>
                      <a:noFill/>
                    </a:ln>
                    <a:solidFill>
                      <a:prstClr val="black"/>
                    </a:solidFill>
                    <a:effectLst/>
                    <a:uLnTx/>
                    <a:uFillTx/>
                    <a:latin typeface="Calibri"/>
                    <a:ea typeface="+mn-ea"/>
                    <a:cs typeface="+mn-cs"/>
                  </a:rPr>
                  <a:t>r</a:t>
                </a:r>
                <a:r>
                  <a:rPr kumimoji="0" lang="en-GB" sz="1800" b="0" i="0" u="none" strike="noStrike" kern="1200" cap="none" spc="0" normalizeH="0" baseline="-25000" noProof="0" dirty="0">
                    <a:ln>
                      <a:noFill/>
                    </a:ln>
                    <a:solidFill>
                      <a:prstClr val="black"/>
                    </a:solidFill>
                    <a:effectLst/>
                    <a:uLnTx/>
                    <a:uFillTx/>
                    <a:latin typeface="Calibri"/>
                    <a:ea typeface="+mn-ea"/>
                    <a:cs typeface="+mn-cs"/>
                  </a:rPr>
                  <a:t> </a:t>
                </a:r>
                <a14:m>
                  <m:oMath xmlns:m="http://schemas.openxmlformats.org/officeDocument/2006/math">
                    <m:r>
                      <a:rPr kumimoji="0" lang="en-GB" sz="1800" b="0" i="1" u="none" strike="noStrike" kern="1200" cap="none" spc="0" normalizeH="0" baseline="0" noProof="0">
                        <a:ln>
                          <a:noFill/>
                        </a:ln>
                        <a:solidFill>
                          <a:prstClr val="black"/>
                        </a:solidFill>
                        <a:effectLst/>
                        <a:uLnTx/>
                        <a:uFillTx/>
                        <a:latin typeface="Cambria Math"/>
                        <a:ea typeface="+mn-ea"/>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fPr>
                      <m:num>
                        <m:r>
                          <a:rPr kumimoji="0" lang="en-GB" sz="1800" b="0" i="1" u="none" strike="noStrike" kern="1200" cap="none" spc="0" normalizeH="0" baseline="0" noProof="0">
                            <a:ln>
                              <a:noFill/>
                            </a:ln>
                            <a:solidFill>
                              <a:prstClr val="black"/>
                            </a:solidFill>
                            <a:effectLst/>
                            <a:uLnTx/>
                            <a:uFillTx/>
                            <a:latin typeface="Cambria Math"/>
                            <a:ea typeface="+mn-ea"/>
                            <a:cs typeface="+mn-cs"/>
                          </a:rPr>
                          <m:t>𝑛</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m:t>
                        </m:r>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−1</m:t>
                            </m:r>
                          </m:e>
                        </m:d>
                        <m:r>
                          <a:rPr kumimoji="0" lang="en-GB" sz="1800" b="0" i="1" u="none" strike="noStrike" kern="1200" cap="none" spc="0" normalizeH="0" baseline="0" noProof="0">
                            <a:ln>
                              <a:noFill/>
                            </a:ln>
                            <a:solidFill>
                              <a:prstClr val="black"/>
                            </a:solidFill>
                            <a:effectLst/>
                            <a:uLnTx/>
                            <a:uFillTx/>
                            <a:latin typeface="Cambria Math"/>
                            <a:ea typeface="Cambria Math"/>
                            <a:cs typeface="+mn-cs"/>
                          </a:rPr>
                          <m:t>×</m:t>
                        </m:r>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−2</m:t>
                            </m:r>
                          </m:e>
                        </m:d>
                        <m:r>
                          <a:rPr kumimoji="0" lang="en-GB" sz="1800" b="0" i="1" u="none" strike="noStrike" kern="1200" cap="none" spc="0" normalizeH="0" baseline="0" noProof="0">
                            <a:ln>
                              <a:noFill/>
                            </a:ln>
                            <a:solidFill>
                              <a:prstClr val="black"/>
                            </a:solidFill>
                            <a:effectLst/>
                            <a:uLnTx/>
                            <a:uFillTx/>
                            <a:latin typeface="Cambria Math"/>
                            <a:ea typeface="Cambria Math"/>
                            <a:cs typeface="+mn-cs"/>
                          </a:rPr>
                          <m:t>×…×</m:t>
                        </m:r>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𝑟</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+1</m:t>
                            </m:r>
                          </m:e>
                        </m:d>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𝑟</m:t>
                            </m:r>
                          </m:e>
                        </m:d>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num>
                      <m:den>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𝑟</m:t>
                            </m:r>
                          </m:e>
                        </m:d>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den>
                    </m:f>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fPr>
                      <m:num>
                        <m:r>
                          <a:rPr kumimoji="0" lang="en-GB" sz="1800" b="0" i="1" u="none" strike="noStrike" kern="1200" cap="none" spc="0" normalizeH="0" baseline="0" noProof="0">
                            <a:ln>
                              <a:noFill/>
                            </a:ln>
                            <a:solidFill>
                              <a:prstClr val="black"/>
                            </a:solidFill>
                            <a:effectLst/>
                            <a:uLnTx/>
                            <a:uFillTx/>
                            <a:latin typeface="Cambria Math"/>
                            <a:ea typeface="+mn-ea"/>
                            <a:cs typeface="+mn-cs"/>
                          </a:rPr>
                          <m:t>𝑛</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m:t>
                        </m:r>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−1</m:t>
                            </m:r>
                          </m:e>
                        </m:d>
                        <m:r>
                          <a:rPr kumimoji="0" lang="en-GB" sz="1800" b="0" i="1" u="none" strike="noStrike" kern="1200" cap="none" spc="0" normalizeH="0" baseline="0" noProof="0">
                            <a:ln>
                              <a:noFill/>
                            </a:ln>
                            <a:solidFill>
                              <a:prstClr val="black"/>
                            </a:solidFill>
                            <a:effectLst/>
                            <a:uLnTx/>
                            <a:uFillTx/>
                            <a:latin typeface="Cambria Math"/>
                            <a:ea typeface="Cambria Math"/>
                            <a:cs typeface="+mn-cs"/>
                          </a:rPr>
                          <m:t>×</m:t>
                        </m:r>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−2</m:t>
                            </m:r>
                          </m:e>
                        </m:d>
                        <m:r>
                          <a:rPr kumimoji="0" lang="en-GB" sz="1800" b="0" i="1" u="none" strike="noStrike" kern="1200" cap="none" spc="0" normalizeH="0" baseline="0" noProof="0">
                            <a:ln>
                              <a:noFill/>
                            </a:ln>
                            <a:solidFill>
                              <a:prstClr val="black"/>
                            </a:solidFill>
                            <a:effectLst/>
                            <a:uLnTx/>
                            <a:uFillTx/>
                            <a:latin typeface="Cambria Math"/>
                            <a:ea typeface="Cambria Math"/>
                            <a:cs typeface="+mn-cs"/>
                          </a:rPr>
                          <m:t>×…×</m:t>
                        </m:r>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𝑟</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+1</m:t>
                            </m:r>
                          </m:e>
                        </m:d>
                        <m:r>
                          <a:rPr kumimoji="0" lang="en-GB" sz="1800" b="0" i="1" u="none" strike="noStrike" kern="1200" cap="none" spc="0" normalizeH="0" baseline="0" noProof="0">
                            <a:ln>
                              <a:noFill/>
                            </a:ln>
                            <a:solidFill>
                              <a:prstClr val="black"/>
                            </a:solidFill>
                            <a:effectLst/>
                            <a:uLnTx/>
                            <a:uFillTx/>
                            <a:latin typeface="Cambria Math"/>
                            <a:ea typeface="Cambria Math"/>
                            <a:cs typeface="+mn-cs"/>
                          </a:rPr>
                          <m:t>×</m:t>
                        </m:r>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m:t>
                            </m:r>
                            <m:r>
                              <a:rPr kumimoji="0" lang="en-GB" sz="1800" b="0" i="1" u="none" strike="noStrike" kern="1200" cap="none" spc="0" normalizeH="0" baseline="0" noProof="0">
                                <a:ln>
                                  <a:noFill/>
                                </a:ln>
                                <a:solidFill>
                                  <a:prstClr val="black"/>
                                </a:solidFill>
                                <a:effectLst/>
                                <a:uLnTx/>
                                <a:uFillTx/>
                                <a:latin typeface="Cambria Math"/>
                                <a:ea typeface="Cambria Math"/>
                                <a:cs typeface="+mn-cs"/>
                              </a:rPr>
                              <m:t>𝑟</m:t>
                            </m:r>
                          </m:e>
                        </m:d>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×…×2×1</m:t>
                        </m:r>
                      </m:num>
                      <m:den>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𝑟</m:t>
                            </m:r>
                          </m:e>
                        </m:d>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den>
                    </m:f>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fPr>
                      <m:num>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num>
                      <m:den>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dPr>
                          <m:e>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𝑟</m:t>
                            </m:r>
                          </m:e>
                        </m:d>
                        <m:r>
                          <a:rPr kumimoji="0" lang="en-GB" sz="1800" b="0" i="1" u="none" strike="noStrike" kern="1200" cap="none" spc="0" normalizeH="0" baseline="0" noProof="0" smtClean="0">
                            <a:ln>
                              <a:noFill/>
                            </a:ln>
                            <a:solidFill>
                              <a:prstClr val="black"/>
                            </a:solidFill>
                            <a:effectLst/>
                            <a:uLnTx/>
                            <a:uFillTx/>
                            <a:latin typeface="Cambria Math"/>
                            <a:ea typeface="Cambria Math"/>
                            <a:cs typeface="+mn-cs"/>
                          </a:rPr>
                          <m:t>!</m:t>
                        </m:r>
                      </m:den>
                    </m:f>
                  </m:oMath>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56184" y="4318931"/>
                <a:ext cx="8491299" cy="1364541"/>
              </a:xfrm>
              <a:prstGeom prst="rect">
                <a:avLst/>
              </a:prstGeom>
              <a:blipFill rotWithShape="1">
                <a:blip r:embed="rId10"/>
                <a:stretch>
                  <a:fillRect l="-646" t="-2232"/>
                </a:stretch>
              </a:blipFill>
            </p:spPr>
            <p:txBody>
              <a:bodyPr/>
              <a:lstStyle/>
              <a:p>
                <a:r>
                  <a:rPr lang="en-GB">
                    <a:noFill/>
                  </a:rPr>
                  <a:t> </a:t>
                </a:r>
              </a:p>
            </p:txBody>
          </p:sp>
        </mc:Fallback>
      </mc:AlternateContent>
      <p:sp>
        <p:nvSpPr>
          <p:cNvPr id="57" name="Rectangle 56"/>
          <p:cNvSpPr/>
          <p:nvPr/>
        </p:nvSpPr>
        <p:spPr>
          <a:xfrm>
            <a:off x="3275856" y="2903584"/>
            <a:ext cx="360040" cy="17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a:t>
            </a:r>
          </a:p>
        </p:txBody>
      </p:sp>
      <p:sp>
        <p:nvSpPr>
          <p:cNvPr id="58" name="Rectangle 57"/>
          <p:cNvSpPr/>
          <p:nvPr/>
        </p:nvSpPr>
        <p:spPr>
          <a:xfrm>
            <a:off x="4996072" y="2903584"/>
            <a:ext cx="360040" cy="17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a:t>
            </a:r>
          </a:p>
        </p:txBody>
      </p:sp>
      <p:sp>
        <p:nvSpPr>
          <p:cNvPr id="59" name="Rectangle 58"/>
          <p:cNvSpPr/>
          <p:nvPr/>
        </p:nvSpPr>
        <p:spPr>
          <a:xfrm>
            <a:off x="7236296" y="3071128"/>
            <a:ext cx="720080" cy="162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a:t>
            </a:r>
          </a:p>
        </p:txBody>
      </p:sp>
      <p:sp>
        <p:nvSpPr>
          <p:cNvPr id="60" name="Rectangle 59"/>
          <p:cNvSpPr/>
          <p:nvPr/>
        </p:nvSpPr>
        <p:spPr>
          <a:xfrm>
            <a:off x="7236296" y="3271929"/>
            <a:ext cx="628904" cy="17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a:t>
            </a:r>
          </a:p>
        </p:txBody>
      </p:sp>
      <p:sp>
        <p:nvSpPr>
          <p:cNvPr id="61" name="Rectangle 60"/>
          <p:cNvSpPr/>
          <p:nvPr/>
        </p:nvSpPr>
        <p:spPr>
          <a:xfrm>
            <a:off x="4059648" y="3787178"/>
            <a:ext cx="3996444" cy="270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a:t>
            </a:r>
          </a:p>
        </p:txBody>
      </p:sp>
      <p:sp>
        <p:nvSpPr>
          <p:cNvPr id="63" name="Rectangle 62"/>
          <p:cNvSpPr/>
          <p:nvPr/>
        </p:nvSpPr>
        <p:spPr>
          <a:xfrm>
            <a:off x="1010320" y="4866194"/>
            <a:ext cx="3049328" cy="507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a:t>
            </a:r>
          </a:p>
        </p:txBody>
      </p:sp>
      <p:sp>
        <p:nvSpPr>
          <p:cNvPr id="64" name="Rectangle 63"/>
          <p:cNvSpPr/>
          <p:nvPr/>
        </p:nvSpPr>
        <p:spPr>
          <a:xfrm>
            <a:off x="4362670" y="4913266"/>
            <a:ext cx="3593706" cy="507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a:t>
            </a:r>
          </a:p>
        </p:txBody>
      </p:sp>
      <p:sp>
        <p:nvSpPr>
          <p:cNvPr id="65" name="Rectangle 64"/>
          <p:cNvSpPr/>
          <p:nvPr/>
        </p:nvSpPr>
        <p:spPr>
          <a:xfrm>
            <a:off x="8269157" y="4913142"/>
            <a:ext cx="543417" cy="507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62" name="TextBox 61"/>
              <p:cNvSpPr txBox="1"/>
              <p:nvPr/>
            </p:nvSpPr>
            <p:spPr>
              <a:xfrm>
                <a:off x="251521" y="5553395"/>
                <a:ext cx="8712968" cy="7576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white"/>
                    </a:solidFill>
                    <a:effectLst/>
                    <a:uLnTx/>
                    <a:uFillTx/>
                    <a:latin typeface="Calibri"/>
                    <a:ea typeface="+mn-ea"/>
                    <a:cs typeface="+mn-cs"/>
                  </a:rPr>
                  <a:t>The number of permutations of </a:t>
                </a:r>
                <a14:m>
                  <m:oMath xmlns:m="http://schemas.openxmlformats.org/officeDocument/2006/math">
                    <m:r>
                      <a:rPr kumimoji="0" lang="en-GB" sz="1700" b="0" i="1" u="none" strike="noStrike" kern="1200" cap="none" spc="0" normalizeH="0" baseline="0" noProof="0" smtClean="0">
                        <a:ln>
                          <a:noFill/>
                        </a:ln>
                        <a:solidFill>
                          <a:prstClr val="white"/>
                        </a:solidFill>
                        <a:effectLst/>
                        <a:uLnTx/>
                        <a:uFillTx/>
                        <a:latin typeface="Cambria Math"/>
                        <a:ea typeface="+mn-ea"/>
                        <a:cs typeface="+mn-cs"/>
                      </a:rPr>
                      <m:t>𝑟</m:t>
                    </m:r>
                  </m:oMath>
                </a14:m>
                <a:r>
                  <a:rPr kumimoji="0" lang="en-GB" sz="1700" b="0" i="0" u="none" strike="noStrike" kern="1200" cap="none" spc="0" normalizeH="0" baseline="0" noProof="0" dirty="0">
                    <a:ln>
                      <a:noFill/>
                    </a:ln>
                    <a:solidFill>
                      <a:prstClr val="white"/>
                    </a:solidFill>
                    <a:effectLst/>
                    <a:uLnTx/>
                    <a:uFillTx/>
                    <a:latin typeface="Calibri"/>
                    <a:ea typeface="+mn-ea"/>
                    <a:cs typeface="+mn-cs"/>
                  </a:rPr>
                  <a:t> objects taken from </a:t>
                </a:r>
                <a14:m>
                  <m:oMath xmlns:m="http://schemas.openxmlformats.org/officeDocument/2006/math">
                    <m:r>
                      <a:rPr kumimoji="0" lang="en-GB" sz="1700" b="0" i="1" u="none" strike="noStrike" kern="1200" cap="none" spc="0" normalizeH="0" baseline="0" noProof="0" smtClean="0">
                        <a:ln>
                          <a:noFill/>
                        </a:ln>
                        <a:solidFill>
                          <a:prstClr val="white"/>
                        </a:solidFill>
                        <a:effectLst/>
                        <a:uLnTx/>
                        <a:uFillTx/>
                        <a:latin typeface="Cambria Math"/>
                        <a:ea typeface="+mn-ea"/>
                        <a:cs typeface="+mn-cs"/>
                      </a:rPr>
                      <m:t>𝑛</m:t>
                    </m:r>
                  </m:oMath>
                </a14:m>
                <a:r>
                  <a:rPr kumimoji="0" lang="en-GB" sz="1700" b="0" i="0" u="none" strike="noStrike" kern="1200" cap="none" spc="0" normalizeH="0" baseline="0" noProof="0" dirty="0">
                    <a:ln>
                      <a:noFill/>
                    </a:ln>
                    <a:solidFill>
                      <a:prstClr val="white"/>
                    </a:solidFill>
                    <a:effectLst/>
                    <a:uLnTx/>
                    <a:uFillTx/>
                    <a:latin typeface="Calibri"/>
                    <a:ea typeface="+mn-ea"/>
                    <a:cs typeface="+mn-cs"/>
                  </a:rPr>
                  <a:t> objects,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30000" noProof="0" dirty="0" err="1">
                    <a:ln>
                      <a:noFill/>
                    </a:ln>
                    <a:solidFill>
                      <a:prstClr val="white"/>
                    </a:solidFill>
                    <a:effectLst/>
                    <a:uLnTx/>
                    <a:uFillTx/>
                    <a:latin typeface="Calibri"/>
                    <a:ea typeface="+mn-ea"/>
                    <a:cs typeface="+mn-cs"/>
                  </a:rPr>
                  <a:t>n</a:t>
                </a:r>
                <a:r>
                  <a:rPr kumimoji="0" lang="en-GB" sz="1700" b="0" i="0" u="none" strike="noStrike" kern="1200" cap="none" spc="0" normalizeH="0" baseline="0" noProof="0" dirty="0" err="1">
                    <a:ln>
                      <a:noFill/>
                    </a:ln>
                    <a:solidFill>
                      <a:prstClr val="white"/>
                    </a:solidFill>
                    <a:effectLst/>
                    <a:uLnTx/>
                    <a:uFillTx/>
                    <a:latin typeface="Calibri"/>
                    <a:ea typeface="+mn-ea"/>
                    <a:cs typeface="+mn-cs"/>
                  </a:rPr>
                  <a:t>P</a:t>
                </a:r>
                <a:r>
                  <a:rPr kumimoji="0" lang="en-GB" sz="1700" b="0" i="0" u="none" strike="noStrike" kern="1200" cap="none" spc="0" normalizeH="0" baseline="-25000" noProof="0" dirty="0" err="1">
                    <a:ln>
                      <a:noFill/>
                    </a:ln>
                    <a:solidFill>
                      <a:prstClr val="white"/>
                    </a:solidFill>
                    <a:effectLst/>
                    <a:uLnTx/>
                    <a:uFillTx/>
                    <a:latin typeface="Calibri"/>
                    <a:ea typeface="+mn-ea"/>
                    <a:cs typeface="+mn-cs"/>
                  </a:rPr>
                  <a:t>r</a:t>
                </a:r>
                <a:r>
                  <a:rPr kumimoji="0" lang="en-GB" sz="1700" b="0" i="0" u="none" strike="noStrike" kern="1200" cap="none" spc="0" normalizeH="0" baseline="0" noProof="0" dirty="0">
                    <a:ln>
                      <a:noFill/>
                    </a:ln>
                    <a:solidFill>
                      <a:prstClr val="white"/>
                    </a:solidFill>
                    <a:effectLst/>
                    <a:uLnTx/>
                    <a:uFillTx/>
                    <a:latin typeface="Calibri"/>
                    <a:ea typeface="+mn-ea"/>
                    <a:cs typeface="+mn-cs"/>
                  </a:rPr>
                  <a:t> </a:t>
                </a:r>
                <a14:m>
                  <m:oMath xmlns:m="http://schemas.openxmlformats.org/officeDocument/2006/math">
                    <m:r>
                      <a:rPr kumimoji="0" lang="en-GB" sz="1700" b="0" i="1" u="none" strike="noStrike" kern="1200" cap="none" spc="0" normalizeH="0" baseline="0" noProof="0" smtClean="0">
                        <a:ln>
                          <a:noFill/>
                        </a:ln>
                        <a:solidFill>
                          <a:prstClr val="white"/>
                        </a:solidFill>
                        <a:effectLst/>
                        <a:uLnTx/>
                        <a:uFillTx/>
                        <a:latin typeface="Cambria Math"/>
                        <a:ea typeface="+mn-ea"/>
                        <a:cs typeface="+mn-cs"/>
                      </a:rPr>
                      <m:t>=</m:t>
                    </m:r>
                    <m:f>
                      <m:fPr>
                        <m:ctrlPr>
                          <a:rPr kumimoji="0" lang="en-GB" sz="17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1700" b="0" i="1" u="none" strike="noStrike" kern="1200" cap="none" spc="0" normalizeH="0" baseline="0" noProof="0" smtClean="0">
                            <a:ln>
                              <a:noFill/>
                            </a:ln>
                            <a:solidFill>
                              <a:prstClr val="white"/>
                            </a:solidFill>
                            <a:effectLst/>
                            <a:uLnTx/>
                            <a:uFillTx/>
                            <a:latin typeface="Cambria Math"/>
                            <a:ea typeface="+mn-ea"/>
                            <a:cs typeface="+mn-cs"/>
                          </a:rPr>
                          <m:t>𝑛</m:t>
                        </m:r>
                        <m:r>
                          <a:rPr kumimoji="0" lang="en-GB" sz="1700" b="0" i="1" u="none" strike="noStrike" kern="1200" cap="none" spc="0" normalizeH="0" baseline="0" noProof="0" smtClean="0">
                            <a:ln>
                              <a:noFill/>
                            </a:ln>
                            <a:solidFill>
                              <a:prstClr val="white"/>
                            </a:solidFill>
                            <a:effectLst/>
                            <a:uLnTx/>
                            <a:uFillTx/>
                            <a:latin typeface="Cambria Math"/>
                            <a:ea typeface="+mn-ea"/>
                            <a:cs typeface="+mn-cs"/>
                          </a:rPr>
                          <m:t>!</m:t>
                        </m:r>
                      </m:num>
                      <m:den>
                        <m:d>
                          <m:dPr>
                            <m:ctrlPr>
                              <a:rPr kumimoji="0" lang="en-GB" sz="17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en-GB" sz="1700" b="0" i="1" u="none" strike="noStrike" kern="1200" cap="none" spc="0" normalizeH="0" baseline="0" noProof="0" smtClean="0">
                                <a:ln>
                                  <a:noFill/>
                                </a:ln>
                                <a:solidFill>
                                  <a:prstClr val="white"/>
                                </a:solidFill>
                                <a:effectLst/>
                                <a:uLnTx/>
                                <a:uFillTx/>
                                <a:latin typeface="Cambria Math"/>
                                <a:ea typeface="+mn-ea"/>
                                <a:cs typeface="+mn-cs"/>
                              </a:rPr>
                              <m:t>𝑛</m:t>
                            </m:r>
                            <m:r>
                              <a:rPr kumimoji="0" lang="en-GB" sz="1700" b="0" i="1" u="none" strike="noStrike" kern="1200" cap="none" spc="0" normalizeH="0" baseline="0" noProof="0" smtClean="0">
                                <a:ln>
                                  <a:noFill/>
                                </a:ln>
                                <a:solidFill>
                                  <a:prstClr val="white"/>
                                </a:solidFill>
                                <a:effectLst/>
                                <a:uLnTx/>
                                <a:uFillTx/>
                                <a:latin typeface="Cambria Math"/>
                                <a:ea typeface="+mn-ea"/>
                                <a:cs typeface="+mn-cs"/>
                              </a:rPr>
                              <m:t>−</m:t>
                            </m:r>
                            <m:r>
                              <a:rPr kumimoji="0" lang="en-GB" sz="1700" b="0" i="1" u="none" strike="noStrike" kern="1200" cap="none" spc="0" normalizeH="0" baseline="0" noProof="0" smtClean="0">
                                <a:ln>
                                  <a:noFill/>
                                </a:ln>
                                <a:solidFill>
                                  <a:prstClr val="white"/>
                                </a:solidFill>
                                <a:effectLst/>
                                <a:uLnTx/>
                                <a:uFillTx/>
                                <a:latin typeface="Cambria Math"/>
                                <a:ea typeface="+mn-ea"/>
                                <a:cs typeface="+mn-cs"/>
                              </a:rPr>
                              <m:t>𝑟</m:t>
                            </m:r>
                          </m:e>
                        </m:d>
                        <m:r>
                          <a:rPr kumimoji="0" lang="en-GB" sz="1700" b="0" i="1" u="none" strike="noStrike" kern="1200" cap="none" spc="0" normalizeH="0" baseline="0" noProof="0" smtClean="0">
                            <a:ln>
                              <a:noFill/>
                            </a:ln>
                            <a:solidFill>
                              <a:prstClr val="white"/>
                            </a:solidFill>
                            <a:effectLst/>
                            <a:uLnTx/>
                            <a:uFillTx/>
                            <a:latin typeface="Cambria Math"/>
                            <a:ea typeface="+mn-ea"/>
                            <a:cs typeface="+mn-cs"/>
                          </a:rPr>
                          <m:t>!</m:t>
                        </m:r>
                      </m:den>
                    </m:f>
                  </m:oMath>
                </a14:m>
                <a:endParaRPr kumimoji="0" lang="en-GB" sz="1700" b="0" i="0" u="none" strike="noStrike" kern="1200" cap="none" spc="0" normalizeH="0" baseline="0" noProof="0" dirty="0">
                  <a:ln>
                    <a:noFill/>
                  </a:ln>
                  <a:solidFill>
                    <a:prstClr val="white"/>
                  </a:solidFill>
                  <a:effectLst/>
                  <a:uLnTx/>
                  <a:uFillTx/>
                  <a:latin typeface="Calibri"/>
                  <a:ea typeface="+mn-ea"/>
                  <a:cs typeface="+mn-cs"/>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51521" y="5553395"/>
                <a:ext cx="8712968" cy="757643"/>
              </a:xfrm>
              <a:prstGeom prst="rect">
                <a:avLst/>
              </a:prstGeom>
              <a:blipFill>
                <a:blip r:embed="rId11"/>
                <a:stretch>
                  <a:fillRect l="-279" t="-1563"/>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xmlns="" id="{AB820465-989F-4204-BA72-5F5773CED510}"/>
              </a:ext>
            </a:extLst>
          </p:cNvPr>
          <p:cNvSpPr txBox="1"/>
          <p:nvPr/>
        </p:nvSpPr>
        <p:spPr>
          <a:xfrm>
            <a:off x="6806496" y="5610081"/>
            <a:ext cx="211740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t>This formula is </a:t>
            </a:r>
            <a:r>
              <a:rPr lang="en-GB" sz="1200" u="sng" dirty="0"/>
              <a:t>not</a:t>
            </a:r>
            <a:r>
              <a:rPr lang="en-GB" sz="1200" dirty="0"/>
              <a:t> given to you in OCR AM but there is an </a:t>
            </a:r>
            <a:r>
              <a:rPr lang="en-GB" sz="1200" baseline="30000" dirty="0" err="1">
                <a:solidFill>
                  <a:prstClr val="black"/>
                </a:solidFill>
              </a:rPr>
              <a:t>n</a:t>
            </a:r>
            <a:r>
              <a:rPr lang="en-GB" sz="1200" dirty="0" err="1">
                <a:solidFill>
                  <a:prstClr val="black"/>
                </a:solidFill>
              </a:rPr>
              <a:t>P</a:t>
            </a:r>
            <a:r>
              <a:rPr lang="en-GB" sz="1200" baseline="-25000" dirty="0" err="1">
                <a:solidFill>
                  <a:prstClr val="black"/>
                </a:solidFill>
              </a:rPr>
              <a:t>r</a:t>
            </a:r>
            <a:r>
              <a:rPr lang="en-GB" sz="1200" dirty="0"/>
              <a:t> button on your calculator</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79F02741-BD72-4D31-BBEA-79B4E9A48B6F}"/>
                  </a:ext>
                </a:extLst>
              </p:cNvPr>
              <p:cNvSpPr txBox="1"/>
              <p:nvPr/>
            </p:nvSpPr>
            <p:spPr>
              <a:xfrm>
                <a:off x="251521" y="6394810"/>
                <a:ext cx="8712968" cy="3773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200" dirty="0">
                    <a:solidFill>
                      <a:schemeClr val="bg1"/>
                    </a:solidFill>
                  </a:rPr>
                  <a:t>Note that when </a:t>
                </a:r>
                <a14:m>
                  <m:oMath xmlns:m="http://schemas.openxmlformats.org/officeDocument/2006/math">
                    <m:r>
                      <a:rPr lang="en-GB" sz="1200" b="0" i="1" smtClean="0">
                        <a:solidFill>
                          <a:schemeClr val="bg1"/>
                        </a:solidFill>
                        <a:latin typeface="Cambria Math" panose="02040503050406030204" pitchFamily="18" charset="0"/>
                      </a:rPr>
                      <m:t>𝑛</m:t>
                    </m:r>
                    <m:r>
                      <a:rPr lang="en-GB" sz="1200" b="0" i="1" smtClean="0">
                        <a:solidFill>
                          <a:schemeClr val="bg1"/>
                        </a:solidFill>
                        <a:latin typeface="Cambria Math" panose="02040503050406030204" pitchFamily="18" charset="0"/>
                      </a:rPr>
                      <m:t>=</m:t>
                    </m:r>
                    <m:r>
                      <a:rPr lang="en-GB" sz="1200" b="0" i="1" smtClean="0">
                        <a:solidFill>
                          <a:schemeClr val="bg1"/>
                        </a:solidFill>
                        <a:latin typeface="Cambria Math" panose="02040503050406030204" pitchFamily="18" charset="0"/>
                      </a:rPr>
                      <m:t>𝑟</m:t>
                    </m:r>
                  </m:oMath>
                </a14:m>
                <a:r>
                  <a:rPr lang="en-GB" sz="1200" dirty="0">
                    <a:solidFill>
                      <a:schemeClr val="bg1"/>
                    </a:solidFill>
                  </a:rPr>
                  <a:t> then </a:t>
                </a:r>
                <a:r>
                  <a:rPr lang="en-GB" sz="1200" baseline="30000" dirty="0">
                    <a:solidFill>
                      <a:schemeClr val="bg1"/>
                    </a:solidFill>
                  </a:rPr>
                  <a:t>n</a:t>
                </a:r>
                <a:r>
                  <a:rPr lang="en-GB" sz="1200" dirty="0" err="1">
                    <a:solidFill>
                      <a:schemeClr val="bg1"/>
                    </a:solidFill>
                  </a:rPr>
                  <a:t>P</a:t>
                </a:r>
                <a:r>
                  <a:rPr lang="en-GB" sz="1200" baseline="-25000" dirty="0" err="1">
                    <a:solidFill>
                      <a:schemeClr val="bg1"/>
                    </a:solidFill>
                  </a:rPr>
                  <a:t>r</a:t>
                </a:r>
                <a:r>
                  <a:rPr lang="en-GB" sz="1200" dirty="0">
                    <a:solidFill>
                      <a:schemeClr val="bg1"/>
                    </a:solidFill>
                  </a:rPr>
                  <a:t> </a:t>
                </a:r>
                <a14:m>
                  <m:oMath xmlns:m="http://schemas.openxmlformats.org/officeDocument/2006/math">
                    <m:r>
                      <a:rPr lang="en-GB" sz="1200" i="1">
                        <a:solidFill>
                          <a:schemeClr val="bg1"/>
                        </a:solidFill>
                        <a:latin typeface="Cambria Math"/>
                      </a:rPr>
                      <m:t>=</m:t>
                    </m:r>
                    <m:f>
                      <m:fPr>
                        <m:ctrlPr>
                          <a:rPr lang="en-GB" sz="1200" i="1">
                            <a:solidFill>
                              <a:schemeClr val="bg1"/>
                            </a:solidFill>
                            <a:latin typeface="Cambria Math" panose="02040503050406030204" pitchFamily="18" charset="0"/>
                          </a:rPr>
                        </m:ctrlPr>
                      </m:fPr>
                      <m:num>
                        <m:r>
                          <a:rPr lang="en-GB" sz="1200" i="1">
                            <a:solidFill>
                              <a:schemeClr val="bg1"/>
                            </a:solidFill>
                            <a:latin typeface="Cambria Math"/>
                          </a:rPr>
                          <m:t>𝑛</m:t>
                        </m:r>
                        <m:r>
                          <a:rPr lang="en-GB" sz="1200" i="1">
                            <a:solidFill>
                              <a:schemeClr val="bg1"/>
                            </a:solidFill>
                            <a:latin typeface="Cambria Math"/>
                          </a:rPr>
                          <m:t>!</m:t>
                        </m:r>
                      </m:num>
                      <m:den>
                        <m:d>
                          <m:dPr>
                            <m:ctrlPr>
                              <a:rPr lang="en-GB" sz="1200" i="1">
                                <a:solidFill>
                                  <a:schemeClr val="bg1"/>
                                </a:solidFill>
                                <a:latin typeface="Cambria Math" panose="02040503050406030204" pitchFamily="18" charset="0"/>
                              </a:rPr>
                            </m:ctrlPr>
                          </m:dPr>
                          <m:e>
                            <m:r>
                              <a:rPr lang="en-GB" sz="1200" i="1">
                                <a:solidFill>
                                  <a:schemeClr val="bg1"/>
                                </a:solidFill>
                                <a:latin typeface="Cambria Math"/>
                              </a:rPr>
                              <m:t>𝑛</m:t>
                            </m:r>
                            <m:r>
                              <a:rPr lang="en-GB" sz="1200" i="1">
                                <a:solidFill>
                                  <a:schemeClr val="bg1"/>
                                </a:solidFill>
                                <a:latin typeface="Cambria Math"/>
                              </a:rPr>
                              <m:t>−</m:t>
                            </m:r>
                            <m:r>
                              <a:rPr lang="en-GB" sz="1200" i="1">
                                <a:solidFill>
                                  <a:schemeClr val="bg1"/>
                                </a:solidFill>
                                <a:latin typeface="Cambria Math"/>
                              </a:rPr>
                              <m:t>𝑟</m:t>
                            </m:r>
                          </m:e>
                        </m:d>
                        <m:r>
                          <a:rPr lang="en-GB" sz="1200" i="1">
                            <a:solidFill>
                              <a:schemeClr val="bg1"/>
                            </a:solidFill>
                            <a:latin typeface="Cambria Math"/>
                          </a:rPr>
                          <m:t>!</m:t>
                        </m:r>
                      </m:den>
                    </m:f>
                    <m:r>
                      <a:rPr lang="en-GB" sz="1200" b="0" i="1" smtClean="0">
                        <a:solidFill>
                          <a:schemeClr val="bg1"/>
                        </a:solidFill>
                        <a:latin typeface="Cambria Math" panose="02040503050406030204" pitchFamily="18" charset="0"/>
                      </a:rPr>
                      <m:t>=</m:t>
                    </m:r>
                    <m:f>
                      <m:fPr>
                        <m:ctrlPr>
                          <a:rPr lang="en-GB" sz="1200" b="0" i="1" smtClean="0">
                            <a:solidFill>
                              <a:schemeClr val="bg1"/>
                            </a:solidFill>
                            <a:latin typeface="Cambria Math" panose="02040503050406030204" pitchFamily="18" charset="0"/>
                          </a:rPr>
                        </m:ctrlPr>
                      </m:fPr>
                      <m:num>
                        <m:r>
                          <a:rPr lang="en-GB" sz="1200" b="0" i="1" smtClean="0">
                            <a:solidFill>
                              <a:schemeClr val="bg1"/>
                            </a:solidFill>
                            <a:latin typeface="Cambria Math" panose="02040503050406030204" pitchFamily="18" charset="0"/>
                          </a:rPr>
                          <m:t>𝑛</m:t>
                        </m:r>
                        <m:r>
                          <a:rPr lang="en-GB" sz="1200" b="0" i="1" smtClean="0">
                            <a:solidFill>
                              <a:schemeClr val="bg1"/>
                            </a:solidFill>
                            <a:latin typeface="Cambria Math" panose="02040503050406030204" pitchFamily="18" charset="0"/>
                          </a:rPr>
                          <m:t>!</m:t>
                        </m:r>
                      </m:num>
                      <m:den>
                        <m:d>
                          <m:dPr>
                            <m:ctrlPr>
                              <a:rPr lang="en-GB" sz="1200" b="0" i="1" smtClean="0">
                                <a:solidFill>
                                  <a:schemeClr val="bg1"/>
                                </a:solidFill>
                                <a:latin typeface="Cambria Math" panose="02040503050406030204" pitchFamily="18" charset="0"/>
                              </a:rPr>
                            </m:ctrlPr>
                          </m:dPr>
                          <m:e>
                            <m:r>
                              <a:rPr lang="en-GB" sz="1200" b="0" i="1" smtClean="0">
                                <a:solidFill>
                                  <a:schemeClr val="bg1"/>
                                </a:solidFill>
                                <a:latin typeface="Cambria Math" panose="02040503050406030204" pitchFamily="18" charset="0"/>
                              </a:rPr>
                              <m:t>𝑛</m:t>
                            </m:r>
                            <m:r>
                              <a:rPr lang="en-GB" sz="1200" b="0" i="1" smtClean="0">
                                <a:solidFill>
                                  <a:schemeClr val="bg1"/>
                                </a:solidFill>
                                <a:latin typeface="Cambria Math" panose="02040503050406030204" pitchFamily="18" charset="0"/>
                              </a:rPr>
                              <m:t>−</m:t>
                            </m:r>
                            <m:r>
                              <a:rPr lang="en-GB" sz="1200" b="0" i="1" smtClean="0">
                                <a:solidFill>
                                  <a:schemeClr val="bg1"/>
                                </a:solidFill>
                                <a:latin typeface="Cambria Math" panose="02040503050406030204" pitchFamily="18" charset="0"/>
                              </a:rPr>
                              <m:t>𝑛</m:t>
                            </m:r>
                          </m:e>
                        </m:d>
                        <m:r>
                          <a:rPr lang="en-GB" sz="1200" b="0" i="1" smtClean="0">
                            <a:solidFill>
                              <a:schemeClr val="bg1"/>
                            </a:solidFill>
                            <a:latin typeface="Cambria Math" panose="02040503050406030204" pitchFamily="18" charset="0"/>
                          </a:rPr>
                          <m:t>!</m:t>
                        </m:r>
                      </m:den>
                    </m:f>
                    <m:r>
                      <a:rPr lang="en-GB" sz="1200" b="0" i="1" smtClean="0">
                        <a:solidFill>
                          <a:schemeClr val="bg1"/>
                        </a:solidFill>
                        <a:latin typeface="Cambria Math" panose="02040503050406030204" pitchFamily="18" charset="0"/>
                      </a:rPr>
                      <m:t>=</m:t>
                    </m:r>
                    <m:f>
                      <m:fPr>
                        <m:ctrlPr>
                          <a:rPr lang="en-GB" sz="1200" b="0" i="1" smtClean="0">
                            <a:solidFill>
                              <a:schemeClr val="bg1"/>
                            </a:solidFill>
                            <a:latin typeface="Cambria Math" panose="02040503050406030204" pitchFamily="18" charset="0"/>
                          </a:rPr>
                        </m:ctrlPr>
                      </m:fPr>
                      <m:num>
                        <m:r>
                          <a:rPr lang="en-GB" sz="1200" b="0" i="1" smtClean="0">
                            <a:solidFill>
                              <a:schemeClr val="bg1"/>
                            </a:solidFill>
                            <a:latin typeface="Cambria Math" panose="02040503050406030204" pitchFamily="18" charset="0"/>
                          </a:rPr>
                          <m:t>𝑛</m:t>
                        </m:r>
                        <m:r>
                          <a:rPr lang="en-GB" sz="1200" b="0" i="1" smtClean="0">
                            <a:solidFill>
                              <a:schemeClr val="bg1"/>
                            </a:solidFill>
                            <a:latin typeface="Cambria Math" panose="02040503050406030204" pitchFamily="18" charset="0"/>
                          </a:rPr>
                          <m:t>!</m:t>
                        </m:r>
                      </m:num>
                      <m:den>
                        <m:r>
                          <a:rPr lang="en-GB" sz="1200" b="0" i="1" smtClean="0">
                            <a:solidFill>
                              <a:schemeClr val="bg1"/>
                            </a:solidFill>
                            <a:latin typeface="Cambria Math" panose="02040503050406030204" pitchFamily="18" charset="0"/>
                          </a:rPr>
                          <m:t>0!</m:t>
                        </m:r>
                      </m:den>
                    </m:f>
                    <m:r>
                      <a:rPr lang="en-GB" sz="1200" b="0" i="1" smtClean="0">
                        <a:solidFill>
                          <a:schemeClr val="bg1"/>
                        </a:solidFill>
                        <a:latin typeface="Cambria Math" panose="02040503050406030204" pitchFamily="18" charset="0"/>
                      </a:rPr>
                      <m:t>=</m:t>
                    </m:r>
                    <m:r>
                      <a:rPr lang="en-GB" sz="1200" b="0" i="1" smtClean="0">
                        <a:solidFill>
                          <a:schemeClr val="bg1"/>
                        </a:solidFill>
                        <a:latin typeface="Cambria Math" panose="02040503050406030204" pitchFamily="18" charset="0"/>
                      </a:rPr>
                      <m:t>𝑛</m:t>
                    </m:r>
                    <m:r>
                      <a:rPr lang="en-GB" sz="1200" b="0" i="1" smtClean="0">
                        <a:solidFill>
                          <a:schemeClr val="bg1"/>
                        </a:solidFill>
                        <a:latin typeface="Cambria Math" panose="02040503050406030204" pitchFamily="18" charset="0"/>
                      </a:rPr>
                      <m:t>!</m:t>
                    </m:r>
                  </m:oMath>
                </a14:m>
                <a:r>
                  <a:rPr lang="en-GB" sz="1200" dirty="0">
                    <a:solidFill>
                      <a:schemeClr val="bg1"/>
                    </a:solidFill>
                  </a:rPr>
                  <a:t> which is the rearrangements formula</a:t>
                </a:r>
              </a:p>
            </p:txBody>
          </p:sp>
        </mc:Choice>
        <mc:Fallback xmlns="">
          <p:sp>
            <p:nvSpPr>
              <p:cNvPr id="3" name="TextBox 2">
                <a:extLst>
                  <a:ext uri="{FF2B5EF4-FFF2-40B4-BE49-F238E27FC236}">
                    <a16:creationId xmlns:a16="http://schemas.microsoft.com/office/drawing/2014/main" id="{79F02741-BD72-4D31-BBEA-79B4E9A48B6F}"/>
                  </a:ext>
                </a:extLst>
              </p:cNvPr>
              <p:cNvSpPr txBox="1">
                <a:spLocks noRot="1" noChangeAspect="1" noMove="1" noResize="1" noEditPoints="1" noAdjustHandles="1" noChangeArrowheads="1" noChangeShapeType="1" noTextEdit="1"/>
              </p:cNvSpPr>
              <p:nvPr/>
            </p:nvSpPr>
            <p:spPr>
              <a:xfrm>
                <a:off x="251521" y="6394810"/>
                <a:ext cx="8712968" cy="377347"/>
              </a:xfrm>
              <a:prstGeom prst="rect">
                <a:avLst/>
              </a:prstGeom>
              <a:blipFill>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0390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57"/>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65" restart="whenNotActive" fill="hold" evtFilter="cancelBubble" nodeType="interactiveSeq">
                <p:stCondLst>
                  <p:cond evt="onClick" delay="0">
                    <p:tgtEl>
                      <p:spTgt spid="58"/>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58"/>
                                        </p:tgtEl>
                                      </p:cBhvr>
                                    </p:animEffect>
                                    <p:set>
                                      <p:cBhvr>
                                        <p:cTn id="70"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71" restart="whenNotActive" fill="hold" evtFilter="cancelBubble" nodeType="interactiveSeq">
                <p:stCondLst>
                  <p:cond evt="onClick" delay="0">
                    <p:tgtEl>
                      <p:spTgt spid="59"/>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500"/>
                                        <p:tgtEl>
                                          <p:spTgt spid="59"/>
                                        </p:tgtEl>
                                      </p:cBhvr>
                                    </p:animEffect>
                                    <p:set>
                                      <p:cBhvr>
                                        <p:cTn id="76"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77" restart="whenNotActive" fill="hold" evtFilter="cancelBubble" nodeType="interactiveSeq">
                <p:stCondLst>
                  <p:cond evt="onClick" delay="0">
                    <p:tgtEl>
                      <p:spTgt spid="60"/>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60"/>
                                        </p:tgtEl>
                                      </p:cBhvr>
                                    </p:animEffect>
                                    <p:set>
                                      <p:cBhvr>
                                        <p:cTn id="82"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3" restart="whenNotActive" fill="hold" evtFilter="cancelBubble" nodeType="interactiveSeq">
                <p:stCondLst>
                  <p:cond evt="onClick" delay="0">
                    <p:tgtEl>
                      <p:spTgt spid="61"/>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grpId="0" nodeType="clickEffect">
                                  <p:stCondLst>
                                    <p:cond delay="0"/>
                                  </p:stCondLst>
                                  <p:childTnLst>
                                    <p:animEffect transition="out" filter="fade">
                                      <p:cBhvr>
                                        <p:cTn id="87" dur="500"/>
                                        <p:tgtEl>
                                          <p:spTgt spid="61"/>
                                        </p:tgtEl>
                                      </p:cBhvr>
                                    </p:animEffect>
                                    <p:set>
                                      <p:cBhvr>
                                        <p:cTn id="88"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89" restart="whenNotActive" fill="hold" evtFilter="cancelBubble" nodeType="interactiveSeq">
                <p:stCondLst>
                  <p:cond evt="onClick" delay="0">
                    <p:tgtEl>
                      <p:spTgt spid="63"/>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grpId="0" nodeType="clickEffect">
                                  <p:stCondLst>
                                    <p:cond delay="0"/>
                                  </p:stCondLst>
                                  <p:childTnLst>
                                    <p:animEffect transition="out" filter="fade">
                                      <p:cBhvr>
                                        <p:cTn id="93" dur="500"/>
                                        <p:tgtEl>
                                          <p:spTgt spid="63"/>
                                        </p:tgtEl>
                                      </p:cBhvr>
                                    </p:animEffect>
                                    <p:set>
                                      <p:cBhvr>
                                        <p:cTn id="9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95" restart="whenNotActive" fill="hold" evtFilter="cancelBubble" nodeType="interactiveSeq">
                <p:stCondLst>
                  <p:cond evt="onClick" delay="0">
                    <p:tgtEl>
                      <p:spTgt spid="64"/>
                    </p:tgtEl>
                  </p:cond>
                </p:stCondLst>
                <p:endSync evt="end" delay="0">
                  <p:rtn val="all"/>
                </p:endSync>
                <p:childTnLst>
                  <p:par>
                    <p:cTn id="96" fill="hold">
                      <p:stCondLst>
                        <p:cond delay="0"/>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64"/>
                                        </p:tgtEl>
                                      </p:cBhvr>
                                    </p:animEffect>
                                    <p:set>
                                      <p:cBhvr>
                                        <p:cTn id="10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01" restart="whenNotActive" fill="hold" evtFilter="cancelBubble" nodeType="interactiveSeq">
                <p:stCondLst>
                  <p:cond evt="onClick" delay="0">
                    <p:tgtEl>
                      <p:spTgt spid="65"/>
                    </p:tgtEl>
                  </p:cond>
                </p:stCondLst>
                <p:endSync evt="end" delay="0">
                  <p:rtn val="all"/>
                </p:endSync>
                <p:childTnLst>
                  <p:par>
                    <p:cTn id="102" fill="hold">
                      <p:stCondLst>
                        <p:cond delay="0"/>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65"/>
                                        </p:tgtEl>
                                      </p:cBhvr>
                                    </p:animEffect>
                                    <p:set>
                                      <p:cBhvr>
                                        <p:cTn id="10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31" grpId="0"/>
      <p:bldP spid="51" grpId="0"/>
      <p:bldP spid="52" grpId="0"/>
      <p:bldP spid="53" grpId="0"/>
      <p:bldP spid="54" grpId="0"/>
      <p:bldP spid="32" grpId="0"/>
      <p:bldP spid="55" grpId="0"/>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3" grpId="0" animBg="1"/>
      <p:bldP spid="63" grpId="1" animBg="1"/>
      <p:bldP spid="64" grpId="0" animBg="1"/>
      <p:bldP spid="64" grpId="1" animBg="1"/>
      <p:bldP spid="65" grpId="0" animBg="1"/>
      <p:bldP spid="65" grpId="1" animBg="1"/>
      <p:bldP spid="62"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p:cNvSpPr txBox="1"/>
          <p:nvPr/>
        </p:nvSpPr>
        <p:spPr>
          <a:xfrm>
            <a:off x="0" y="0"/>
            <a:ext cx="9142856" cy="58477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Test Your Understanding</a:t>
            </a:r>
          </a:p>
        </p:txBody>
      </p:sp>
      <p:pic>
        <p:nvPicPr>
          <p:cNvPr id="1026" name="Picture 2" descr="http://sweetclipart.com/multisite/sweetclipart/files/soccer_football_futbol_k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3941088"/>
            <a:ext cx="601219" cy="7982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CCCE299-8AB0-4FD6-A0AD-2F09FAEED9B3}"/>
              </a:ext>
            </a:extLst>
          </p:cNvPr>
          <p:cNvSpPr txBox="1"/>
          <p:nvPr/>
        </p:nvSpPr>
        <p:spPr>
          <a:xfrm>
            <a:off x="155575" y="756447"/>
            <a:ext cx="8712969"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A Chess Association runs a ladder with 16 teams. In how many way could the top eight positions on the ladder be filled?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0347B9C2-EDD2-4509-A90D-6910254A4653}"/>
                  </a:ext>
                </a:extLst>
              </p:cNvPr>
              <p:cNvSpPr txBox="1"/>
              <p:nvPr/>
            </p:nvSpPr>
            <p:spPr>
              <a:xfrm>
                <a:off x="155576" y="1411995"/>
                <a:ext cx="8712969" cy="1204112"/>
              </a:xfrm>
              <a:prstGeom prst="rect">
                <a:avLst/>
              </a:prstGeom>
              <a:noFill/>
            </p:spPr>
            <p:txBody>
              <a:bodyPr wrap="square" rtlCol="0">
                <a:spAutoFit/>
              </a:bodyPr>
              <a:lstStyle/>
              <a:p>
                <a:r>
                  <a:rPr lang="en-GB" dirty="0"/>
                  <a:t>We do care about order (as ABCDEFGH is a different top eight to BACDEFGH) so we want how many permutations of eight there are from 16:</a:t>
                </a:r>
              </a:p>
              <a:p>
                <a:pPr/>
                <a14:m>
                  <m:oMathPara xmlns:m="http://schemas.openxmlformats.org/officeDocument/2006/math">
                    <m:oMathParaPr>
                      <m:jc m:val="centerGroup"/>
                    </m:oMathParaPr>
                    <m:oMath xmlns:m="http://schemas.openxmlformats.org/officeDocument/2006/math">
                      <m:r>
                        <m:rPr>
                          <m:nor/>
                        </m:rPr>
                        <a:rPr lang="en-GB" baseline="30000" dirty="0">
                          <a:latin typeface="Cambria Math" panose="02040503050406030204" pitchFamily="18" charset="0"/>
                        </a:rPr>
                        <m:t>1</m:t>
                      </m:r>
                      <m:r>
                        <m:rPr>
                          <m:nor/>
                        </m:rPr>
                        <a:rPr lang="en-GB" b="0" i="0" baseline="30000" dirty="0" smtClean="0">
                          <a:latin typeface="Cambria Math" panose="02040503050406030204" pitchFamily="18" charset="0"/>
                        </a:rPr>
                        <m:t>6</m:t>
                      </m:r>
                      <m:r>
                        <m:rPr>
                          <m:nor/>
                        </m:rPr>
                        <a:rPr lang="en-GB" dirty="0" smtClean="0">
                          <a:solidFill>
                            <a:schemeClr val="tx1"/>
                          </a:solidFill>
                        </a:rPr>
                        <m:t>P</m:t>
                      </m:r>
                      <m:r>
                        <m:rPr>
                          <m:nor/>
                        </m:rPr>
                        <a:rPr lang="en-GB" b="0" i="0" baseline="-25000" dirty="0" smtClean="0">
                          <a:solidFill>
                            <a:schemeClr val="tx1"/>
                          </a:solidFill>
                        </a:rPr>
                        <m:t>8</m:t>
                      </m:r>
                      <m:r>
                        <m:rPr>
                          <m:nor/>
                        </m:rPr>
                        <a:rPr lang="en-GB" dirty="0" smtClean="0">
                          <a:solidFill>
                            <a:schemeClr val="tx1"/>
                          </a:solidFill>
                        </a:rPr>
                        <m:t> </m:t>
                      </m:r>
                      <m:r>
                        <a:rPr lang="en-GB" i="1">
                          <a:solidFill>
                            <a:schemeClr val="tx1"/>
                          </a:solidFill>
                          <a:latin typeface="Cambria Math"/>
                        </a:rPr>
                        <m:t>=</m:t>
                      </m:r>
                      <m:f>
                        <m:fPr>
                          <m:ctrlPr>
                            <a:rPr lang="en-GB" i="1">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16</m:t>
                          </m:r>
                          <m:r>
                            <a:rPr lang="en-GB" i="1">
                              <a:solidFill>
                                <a:schemeClr val="tx1"/>
                              </a:solidFill>
                              <a:latin typeface="Cambria Math"/>
                            </a:rPr>
                            <m:t>!</m:t>
                          </m:r>
                        </m:num>
                        <m:den>
                          <m:d>
                            <m:dPr>
                              <m:ctrlPr>
                                <a:rPr lang="en-GB" i="1">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16</m:t>
                              </m:r>
                              <m:r>
                                <a:rPr lang="en-GB" i="1">
                                  <a:solidFill>
                                    <a:schemeClr val="tx1"/>
                                  </a:solidFill>
                                  <a:latin typeface="Cambria Math"/>
                                </a:rPr>
                                <m:t>−</m:t>
                              </m:r>
                              <m:r>
                                <a:rPr lang="en-GB" b="0" i="1" smtClean="0">
                                  <a:solidFill>
                                    <a:schemeClr val="tx1"/>
                                  </a:solidFill>
                                  <a:latin typeface="Cambria Math" panose="02040503050406030204" pitchFamily="18" charset="0"/>
                                </a:rPr>
                                <m:t>8</m:t>
                              </m:r>
                            </m:e>
                          </m:d>
                          <m:r>
                            <a:rPr lang="en-GB" i="1">
                              <a:solidFill>
                                <a:schemeClr val="tx1"/>
                              </a:solidFill>
                              <a:latin typeface="Cambria Math"/>
                            </a:rPr>
                            <m:t>!</m:t>
                          </m:r>
                        </m:den>
                      </m:f>
                      <m:r>
                        <a:rPr lang="en-GB" b="0" i="1" smtClean="0">
                          <a:solidFill>
                            <a:schemeClr val="tx1"/>
                          </a:solidFill>
                          <a:latin typeface="Cambria Math" panose="02040503050406030204" pitchFamily="18" charset="0"/>
                        </a:rPr>
                        <m:t>=518918400</m:t>
                      </m:r>
                    </m:oMath>
                  </m:oMathPara>
                </a14:m>
                <a:endParaRPr lang="en-GB" dirty="0">
                  <a:solidFill>
                    <a:schemeClr val="tx1"/>
                  </a:solidFill>
                </a:endParaRPr>
              </a:p>
            </p:txBody>
          </p:sp>
        </mc:Choice>
        <mc:Fallback xmlns="">
          <p:sp>
            <p:nvSpPr>
              <p:cNvPr id="4" name="TextBox 3">
                <a:extLst>
                  <a:ext uri="{FF2B5EF4-FFF2-40B4-BE49-F238E27FC236}">
                    <a16:creationId xmlns:a16="http://schemas.microsoft.com/office/drawing/2014/main" id="{0347B9C2-EDD2-4509-A90D-6910254A4653}"/>
                  </a:ext>
                </a:extLst>
              </p:cNvPr>
              <p:cNvSpPr txBox="1">
                <a:spLocks noRot="1" noChangeAspect="1" noMove="1" noResize="1" noEditPoints="1" noAdjustHandles="1" noChangeArrowheads="1" noChangeShapeType="1" noTextEdit="1"/>
              </p:cNvSpPr>
              <p:nvPr/>
            </p:nvSpPr>
            <p:spPr>
              <a:xfrm>
                <a:off x="155576" y="1411995"/>
                <a:ext cx="8712969" cy="1204112"/>
              </a:xfrm>
              <a:prstGeom prst="rect">
                <a:avLst/>
              </a:prstGeom>
              <a:blipFill>
                <a:blip r:embed="rId3"/>
                <a:stretch>
                  <a:fillRect l="-630" t="-3046"/>
                </a:stretch>
              </a:blipFill>
            </p:spPr>
            <p:txBody>
              <a:bodyPr/>
              <a:lstStyle/>
              <a:p>
                <a:r>
                  <a:rPr lang="en-GB">
                    <a:noFill/>
                  </a:rPr>
                  <a:t> </a:t>
                </a:r>
              </a:p>
            </p:txBody>
          </p:sp>
        </mc:Fallback>
      </mc:AlternateContent>
      <p:sp>
        <p:nvSpPr>
          <p:cNvPr id="37" name="Rectangle 36">
            <a:extLst>
              <a:ext uri="{FF2B5EF4-FFF2-40B4-BE49-F238E27FC236}">
                <a16:creationId xmlns:a16="http://schemas.microsoft.com/office/drawing/2014/main" xmlns="" id="{CF385E53-DB09-4F4B-852D-F502DC848228}"/>
              </a:ext>
            </a:extLst>
          </p:cNvPr>
          <p:cNvSpPr/>
          <p:nvPr/>
        </p:nvSpPr>
        <p:spPr>
          <a:xfrm>
            <a:off x="155575" y="1491823"/>
            <a:ext cx="8729975" cy="1092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7" name="TextBox 6">
            <a:extLst>
              <a:ext uri="{FF2B5EF4-FFF2-40B4-BE49-F238E27FC236}">
                <a16:creationId xmlns:a16="http://schemas.microsoft.com/office/drawing/2014/main" xmlns="" id="{AAFEA515-E82D-41A8-839D-7B633E10F59A}"/>
              </a:ext>
            </a:extLst>
          </p:cNvPr>
          <p:cNvSpPr txBox="1"/>
          <p:nvPr/>
        </p:nvSpPr>
        <p:spPr>
          <a:xfrm>
            <a:off x="155575" y="2764857"/>
            <a:ext cx="8695962"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How many three digit numbers can be constructed from the digits 1, 2, 3, 4, 5, 6 and 7 if each digit may be used:</a:t>
            </a:r>
          </a:p>
          <a:p>
            <a:pPr marL="342900" indent="-342900">
              <a:buAutoNum type="alphaLcParenBoth"/>
            </a:pPr>
            <a:r>
              <a:rPr lang="en-GB" dirty="0"/>
              <a:t>As often as desired?</a:t>
            </a:r>
          </a:p>
          <a:p>
            <a:pPr marL="342900" indent="-342900">
              <a:buAutoNum type="alphaLcParenBoth"/>
            </a:pPr>
            <a:r>
              <a:rPr lang="en-GB" dirty="0"/>
              <a:t>Only once?</a:t>
            </a:r>
          </a:p>
          <a:p>
            <a:pPr marL="342900" indent="-342900">
              <a:buAutoNum type="alphaLcParenBoth"/>
            </a:pPr>
            <a:r>
              <a:rPr lang="en-GB" dirty="0"/>
              <a:t>Once only and the number is odd?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B89A282B-3015-4B95-A0D8-239708C925E4}"/>
                  </a:ext>
                </a:extLst>
              </p:cNvPr>
              <p:cNvSpPr txBox="1"/>
              <p:nvPr/>
            </p:nvSpPr>
            <p:spPr>
              <a:xfrm>
                <a:off x="155575" y="4390935"/>
                <a:ext cx="8577181" cy="1073884"/>
              </a:xfrm>
              <a:prstGeom prst="rect">
                <a:avLst/>
              </a:prstGeom>
              <a:noFill/>
            </p:spPr>
            <p:txBody>
              <a:bodyPr wrap="square" rtlCol="0">
                <a:spAutoFit/>
              </a:bodyPr>
              <a:lstStyle/>
              <a:p>
                <a:r>
                  <a:rPr lang="en-GB" dirty="0"/>
                  <a:t>(a) There are seven choices for each position: </a:t>
                </a:r>
                <a14:m>
                  <m:oMath xmlns:m="http://schemas.openxmlformats.org/officeDocument/2006/math">
                    <m:r>
                      <a:rPr lang="en-GB" b="0" i="1" smtClean="0">
                        <a:latin typeface="Cambria Math" panose="02040503050406030204" pitchFamily="18" charset="0"/>
                      </a:rPr>
                      <m:t>7×7×7=343</m:t>
                    </m:r>
                  </m:oMath>
                </a14:m>
                <a:endParaRPr lang="en-GB" dirty="0"/>
              </a:p>
              <a:p>
                <a:r>
                  <a:rPr lang="en-GB" dirty="0"/>
                  <a:t>(b) Order is important so we want permutations: </a:t>
                </a:r>
                <a:r>
                  <a:rPr lang="en-GB" baseline="30000" dirty="0"/>
                  <a:t>7</a:t>
                </a:r>
                <a:r>
                  <a:rPr lang="en-GB" dirty="0">
                    <a:solidFill>
                      <a:schemeClr val="tx1"/>
                    </a:solidFill>
                  </a:rPr>
                  <a:t>P</a:t>
                </a:r>
                <a:r>
                  <a:rPr lang="en-GB" baseline="-25000" dirty="0"/>
                  <a:t>3</a:t>
                </a:r>
                <a:r>
                  <a:rPr lang="en-GB" dirty="0">
                    <a:solidFill>
                      <a:schemeClr val="tx1"/>
                    </a:solidFill>
                  </a:rPr>
                  <a:t> </a:t>
                </a:r>
                <a14:m>
                  <m:oMath xmlns:m="http://schemas.openxmlformats.org/officeDocument/2006/math">
                    <m:r>
                      <a:rPr lang="en-GB" i="1">
                        <a:solidFill>
                          <a:schemeClr val="tx1"/>
                        </a:solidFill>
                        <a:latin typeface="Cambria Math"/>
                      </a:rPr>
                      <m:t>=</m:t>
                    </m:r>
                    <m:f>
                      <m:fPr>
                        <m:ctrlPr>
                          <a:rPr lang="en-GB" i="1">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7</m:t>
                        </m:r>
                        <m:r>
                          <a:rPr lang="en-GB" i="1">
                            <a:solidFill>
                              <a:schemeClr val="tx1"/>
                            </a:solidFill>
                            <a:latin typeface="Cambria Math"/>
                          </a:rPr>
                          <m:t>!</m:t>
                        </m:r>
                      </m:num>
                      <m:den>
                        <m:d>
                          <m:dPr>
                            <m:ctrlPr>
                              <a:rPr lang="en-GB" i="1">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7</m:t>
                            </m:r>
                            <m:r>
                              <a:rPr lang="en-GB" i="1">
                                <a:solidFill>
                                  <a:schemeClr val="tx1"/>
                                </a:solidFill>
                                <a:latin typeface="Cambria Math"/>
                              </a:rPr>
                              <m:t>−</m:t>
                            </m:r>
                            <m:r>
                              <a:rPr lang="en-GB" b="0" i="1" smtClean="0">
                                <a:solidFill>
                                  <a:schemeClr val="tx1"/>
                                </a:solidFill>
                                <a:latin typeface="Cambria Math" panose="02040503050406030204" pitchFamily="18" charset="0"/>
                              </a:rPr>
                              <m:t>3</m:t>
                            </m:r>
                          </m:e>
                        </m:d>
                        <m:r>
                          <a:rPr lang="en-GB" i="1">
                            <a:solidFill>
                              <a:schemeClr val="tx1"/>
                            </a:solidFill>
                            <a:latin typeface="Cambria Math"/>
                          </a:rPr>
                          <m:t>!</m:t>
                        </m:r>
                      </m:den>
                    </m:f>
                    <m:r>
                      <a:rPr lang="en-GB" b="0" i="1" smtClean="0">
                        <a:solidFill>
                          <a:schemeClr val="tx1"/>
                        </a:solidFill>
                        <a:latin typeface="Cambria Math" panose="02040503050406030204" pitchFamily="18" charset="0"/>
                      </a:rPr>
                      <m:t>=210</m:t>
                    </m:r>
                  </m:oMath>
                </a14:m>
                <a:endParaRPr lang="en-GB" dirty="0"/>
              </a:p>
              <a:p>
                <a:r>
                  <a:rPr lang="en-GB" dirty="0"/>
                  <a:t>(c)</a:t>
                </a:r>
              </a:p>
            </p:txBody>
          </p:sp>
        </mc:Choice>
        <mc:Fallback xmlns="">
          <p:sp>
            <p:nvSpPr>
              <p:cNvPr id="8" name="TextBox 7">
                <a:extLst>
                  <a:ext uri="{FF2B5EF4-FFF2-40B4-BE49-F238E27FC236}">
                    <a16:creationId xmlns:a16="http://schemas.microsoft.com/office/drawing/2014/main" id="{B89A282B-3015-4B95-A0D8-239708C925E4}"/>
                  </a:ext>
                </a:extLst>
              </p:cNvPr>
              <p:cNvSpPr txBox="1">
                <a:spLocks noRot="1" noChangeAspect="1" noMove="1" noResize="1" noEditPoints="1" noAdjustHandles="1" noChangeArrowheads="1" noChangeShapeType="1" noTextEdit="1"/>
              </p:cNvSpPr>
              <p:nvPr/>
            </p:nvSpPr>
            <p:spPr>
              <a:xfrm>
                <a:off x="155575" y="4390935"/>
                <a:ext cx="8577181" cy="1073884"/>
              </a:xfrm>
              <a:prstGeom prst="rect">
                <a:avLst/>
              </a:prstGeom>
              <a:blipFill>
                <a:blip r:embed="rId4"/>
                <a:stretch>
                  <a:fillRect l="-640" t="-2841" b="-852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A8DD6B25-D4BF-4A02-8ADB-01F659D09DC8}"/>
                  </a:ext>
                </a:extLst>
              </p:cNvPr>
              <p:cNvSpPr txBox="1"/>
              <p:nvPr/>
            </p:nvSpPr>
            <p:spPr>
              <a:xfrm>
                <a:off x="467414" y="5040748"/>
                <a:ext cx="8072284" cy="796885"/>
              </a:xfrm>
              <a:prstGeom prst="rect">
                <a:avLst/>
              </a:prstGeom>
              <a:noFill/>
            </p:spPr>
            <p:txBody>
              <a:bodyPr wrap="square" rtlCol="0">
                <a:spAutoFit/>
              </a:bodyPr>
              <a:lstStyle/>
              <a:p>
                <a:r>
                  <a:rPr lang="en-GB" dirty="0"/>
                  <a:t>For each of the four possibilities for the last number there are </a:t>
                </a:r>
                <a:r>
                  <a:rPr lang="en-GB" baseline="30000" dirty="0"/>
                  <a:t>6</a:t>
                </a:r>
                <a:r>
                  <a:rPr lang="en-GB" dirty="0"/>
                  <a:t>P</a:t>
                </a:r>
                <a:r>
                  <a:rPr lang="en-GB" baseline="-25000" dirty="0"/>
                  <a:t>2</a:t>
                </a:r>
                <a:r>
                  <a:rPr lang="en-GB" dirty="0"/>
                  <a:t> </a:t>
                </a:r>
                <a14:m>
                  <m:oMath xmlns:m="http://schemas.openxmlformats.org/officeDocument/2006/math">
                    <m:r>
                      <a:rPr lang="en-GB" i="1">
                        <a:latin typeface="Cambria Math"/>
                      </a:rPr>
                      <m:t>=</m:t>
                    </m:r>
                    <m:f>
                      <m:fPr>
                        <m:ctrlPr>
                          <a:rPr lang="en-GB" i="1">
                            <a:latin typeface="Cambria Math" panose="02040503050406030204" pitchFamily="18" charset="0"/>
                          </a:rPr>
                        </m:ctrlPr>
                      </m:fPr>
                      <m:num>
                        <m:r>
                          <a:rPr lang="en-GB" i="1">
                            <a:latin typeface="Cambria Math" panose="02040503050406030204" pitchFamily="18" charset="0"/>
                          </a:rPr>
                          <m:t>6</m:t>
                        </m:r>
                        <m:r>
                          <a:rPr lang="en-GB" i="1">
                            <a:latin typeface="Cambria Math"/>
                          </a:rPr>
                          <m:t>!</m:t>
                        </m:r>
                      </m:num>
                      <m:den>
                        <m:d>
                          <m:dPr>
                            <m:ctrlPr>
                              <a:rPr lang="en-GB" i="1">
                                <a:latin typeface="Cambria Math" panose="02040503050406030204" pitchFamily="18" charset="0"/>
                              </a:rPr>
                            </m:ctrlPr>
                          </m:dPr>
                          <m:e>
                            <m:r>
                              <a:rPr lang="en-GB" i="1">
                                <a:latin typeface="Cambria Math" panose="02040503050406030204" pitchFamily="18" charset="0"/>
                              </a:rPr>
                              <m:t>6</m:t>
                            </m:r>
                            <m:r>
                              <a:rPr lang="en-GB" i="1">
                                <a:latin typeface="Cambria Math"/>
                              </a:rPr>
                              <m:t>−</m:t>
                            </m:r>
                            <m:r>
                              <a:rPr lang="en-GB" i="1">
                                <a:latin typeface="Cambria Math" panose="02040503050406030204" pitchFamily="18" charset="0"/>
                              </a:rPr>
                              <m:t>2</m:t>
                            </m:r>
                          </m:e>
                        </m:d>
                        <m:r>
                          <a:rPr lang="en-GB" i="1">
                            <a:latin typeface="Cambria Math"/>
                          </a:rPr>
                          <m:t>!</m:t>
                        </m:r>
                      </m:den>
                    </m:f>
                    <m:r>
                      <a:rPr lang="en-GB" i="1">
                        <a:latin typeface="Cambria Math" panose="02040503050406030204" pitchFamily="18" charset="0"/>
                      </a:rPr>
                      <m:t>=30</m:t>
                    </m:r>
                  </m:oMath>
                </a14:m>
                <a:r>
                  <a:rPr lang="en-GB" dirty="0"/>
                  <a:t> choices for the first two: </a:t>
                </a:r>
                <a14:m>
                  <m:oMath xmlns:m="http://schemas.openxmlformats.org/officeDocument/2006/math">
                    <m:r>
                      <a:rPr lang="en-GB" i="1">
                        <a:latin typeface="Cambria Math" panose="02040503050406030204" pitchFamily="18" charset="0"/>
                      </a:rPr>
                      <m:t>4×30=120</m:t>
                    </m:r>
                  </m:oMath>
                </a14:m>
                <a:endParaRPr lang="en-GB" dirty="0"/>
              </a:p>
            </p:txBody>
          </p:sp>
        </mc:Choice>
        <mc:Fallback xmlns="">
          <p:sp>
            <p:nvSpPr>
              <p:cNvPr id="9" name="TextBox 8">
                <a:extLst>
                  <a:ext uri="{FF2B5EF4-FFF2-40B4-BE49-F238E27FC236}">
                    <a16:creationId xmlns:a16="http://schemas.microsoft.com/office/drawing/2014/main" id="{A8DD6B25-D4BF-4A02-8ADB-01F659D09DC8}"/>
                  </a:ext>
                </a:extLst>
              </p:cNvPr>
              <p:cNvSpPr txBox="1">
                <a:spLocks noRot="1" noChangeAspect="1" noMove="1" noResize="1" noEditPoints="1" noAdjustHandles="1" noChangeArrowheads="1" noChangeShapeType="1" noTextEdit="1"/>
              </p:cNvSpPr>
              <p:nvPr/>
            </p:nvSpPr>
            <p:spPr>
              <a:xfrm>
                <a:off x="467414" y="5040748"/>
                <a:ext cx="8072284" cy="796885"/>
              </a:xfrm>
              <a:prstGeom prst="rect">
                <a:avLst/>
              </a:prstGeom>
              <a:blipFill>
                <a:blip r:embed="rId5"/>
                <a:stretch>
                  <a:fillRect l="-680" b="-11450"/>
                </a:stretch>
              </a:blipFill>
            </p:spPr>
            <p:txBody>
              <a:bodyPr/>
              <a:lstStyle/>
              <a:p>
                <a:r>
                  <a:rPr lang="en-GB">
                    <a:noFill/>
                  </a:rPr>
                  <a:t> </a:t>
                </a:r>
              </a:p>
            </p:txBody>
          </p:sp>
        </mc:Fallback>
      </mc:AlternateContent>
      <p:sp>
        <p:nvSpPr>
          <p:cNvPr id="42" name="Rectangle 41">
            <a:extLst>
              <a:ext uri="{FF2B5EF4-FFF2-40B4-BE49-F238E27FC236}">
                <a16:creationId xmlns:a16="http://schemas.microsoft.com/office/drawing/2014/main" xmlns="" id="{D1AE711C-15D2-4021-8DE7-24692A55A0AB}"/>
              </a:ext>
            </a:extLst>
          </p:cNvPr>
          <p:cNvSpPr/>
          <p:nvPr/>
        </p:nvSpPr>
        <p:spPr>
          <a:xfrm>
            <a:off x="553783" y="4390935"/>
            <a:ext cx="8331768" cy="324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43" name="Rectangle 42">
            <a:extLst>
              <a:ext uri="{FF2B5EF4-FFF2-40B4-BE49-F238E27FC236}">
                <a16:creationId xmlns:a16="http://schemas.microsoft.com/office/drawing/2014/main" xmlns="" id="{8A3FC2FA-AC47-4668-BD1E-4DF603185C98}"/>
              </a:ext>
            </a:extLst>
          </p:cNvPr>
          <p:cNvSpPr/>
          <p:nvPr/>
        </p:nvSpPr>
        <p:spPr>
          <a:xfrm>
            <a:off x="553783" y="4763435"/>
            <a:ext cx="8331768" cy="324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56" name="Rectangle 55">
            <a:extLst>
              <a:ext uri="{FF2B5EF4-FFF2-40B4-BE49-F238E27FC236}">
                <a16:creationId xmlns:a16="http://schemas.microsoft.com/office/drawing/2014/main" xmlns="" id="{FA4915FB-17B6-40BA-B988-A6657468F081}"/>
              </a:ext>
            </a:extLst>
          </p:cNvPr>
          <p:cNvSpPr/>
          <p:nvPr/>
        </p:nvSpPr>
        <p:spPr>
          <a:xfrm>
            <a:off x="553782" y="5139912"/>
            <a:ext cx="8331768" cy="598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128096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4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 restart="whenNotActive" fill="hold" evtFilter="cancelBubble" nodeType="interactiveSeq">
                <p:stCondLst>
                  <p:cond evt="onClick" delay="0">
                    <p:tgtEl>
                      <p:spTgt spid="5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6"/>
                                        </p:tgtEl>
                                      </p:cBhvr>
                                    </p:animEffect>
                                    <p:set>
                                      <p:cBhvr>
                                        <p:cTn id="2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37" grpId="0" animBg="1"/>
      <p:bldP spid="42" grpId="0" animBg="1"/>
      <p:bldP spid="43" grpId="0" animBg="1"/>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p:cNvSpPr txBox="1"/>
          <p:nvPr/>
        </p:nvSpPr>
        <p:spPr>
          <a:xfrm>
            <a:off x="0" y="0"/>
            <a:ext cx="9142856" cy="58477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Test Your Understanding</a:t>
            </a:r>
          </a:p>
        </p:txBody>
      </p:sp>
      <p:pic>
        <p:nvPicPr>
          <p:cNvPr id="1026" name="Picture 2" descr="http://sweetclipart.com/multisite/sweetclipart/files/soccer_football_futbol_k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3941088"/>
            <a:ext cx="601219" cy="7982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CCCE299-8AB0-4FD6-A0AD-2F09FAEED9B3}"/>
              </a:ext>
            </a:extLst>
          </p:cNvPr>
          <p:cNvSpPr txBox="1"/>
          <p:nvPr/>
        </p:nvSpPr>
        <p:spPr>
          <a:xfrm>
            <a:off x="214943" y="3126599"/>
            <a:ext cx="8712969"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Nine boxes are labelled with a different whole number from 1 to 9. Five people are allowed to take one box each. In how many ways can this be done if</a:t>
            </a:r>
          </a:p>
          <a:p>
            <a:pPr marL="342900" indent="-342900">
              <a:buAutoNum type="alphaLcParenBoth"/>
            </a:pPr>
            <a:r>
              <a:rPr lang="en-GB" dirty="0"/>
              <a:t>There are no restrictions?</a:t>
            </a:r>
          </a:p>
          <a:p>
            <a:pPr marL="342900" indent="-342900">
              <a:buAutoNum type="alphaLcParenBoth"/>
            </a:pPr>
            <a:r>
              <a:rPr lang="en-GB" dirty="0"/>
              <a:t>The first three people decide that they will take even-numbered boxes?</a:t>
            </a:r>
          </a:p>
        </p:txBody>
      </p:sp>
      <p:sp>
        <p:nvSpPr>
          <p:cNvPr id="7" name="TextBox 6">
            <a:extLst>
              <a:ext uri="{FF2B5EF4-FFF2-40B4-BE49-F238E27FC236}">
                <a16:creationId xmlns:a16="http://schemas.microsoft.com/office/drawing/2014/main" xmlns="" id="{AAFEA515-E82D-41A8-839D-7B633E10F59A}"/>
              </a:ext>
            </a:extLst>
          </p:cNvPr>
          <p:cNvSpPr txBox="1"/>
          <p:nvPr/>
        </p:nvSpPr>
        <p:spPr>
          <a:xfrm>
            <a:off x="224019" y="819482"/>
            <a:ext cx="8695962"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Alice has booked seats at the football for herself and nine friends</a:t>
            </a:r>
          </a:p>
          <a:p>
            <a:pPr marL="342900" indent="-342900">
              <a:buAutoNum type="alphaLcParenBoth"/>
            </a:pPr>
            <a:r>
              <a:rPr lang="en-GB" dirty="0"/>
              <a:t>If they all attend in how many ways can they sit</a:t>
            </a:r>
          </a:p>
          <a:p>
            <a:pPr marL="342900" indent="-342900">
              <a:buAutoNum type="alphaLcParenBoth"/>
            </a:pPr>
            <a:r>
              <a:rPr lang="en-GB" dirty="0"/>
              <a:t>Due to a snowstorm only Alice and five friends make it to the game. In how many ways can they sit on the seat that Alice has booked?</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87E6C33A-DB5C-4131-8D9D-1C8E92B14EF7}"/>
                  </a:ext>
                </a:extLst>
              </p:cNvPr>
              <p:cNvSpPr txBox="1"/>
              <p:nvPr/>
            </p:nvSpPr>
            <p:spPr>
              <a:xfrm>
                <a:off x="515552" y="4474304"/>
                <a:ext cx="8429367" cy="1754326"/>
              </a:xfrm>
              <a:prstGeom prst="rect">
                <a:avLst/>
              </a:prstGeom>
              <a:noFill/>
            </p:spPr>
            <p:txBody>
              <a:bodyPr wrap="square" rtlCol="0">
                <a:spAutoFit/>
              </a:bodyPr>
              <a:lstStyle/>
              <a:p>
                <a:r>
                  <a:rPr lang="en-GB" dirty="0"/>
                  <a:t>We care about order because the boxes are numbered. </a:t>
                </a:r>
                <a:r>
                  <a:rPr lang="en-GB" baseline="30000" dirty="0"/>
                  <a:t>9</a:t>
                </a:r>
                <a:r>
                  <a:rPr lang="en-GB" dirty="0"/>
                  <a:t>P</a:t>
                </a:r>
                <a:r>
                  <a:rPr lang="en-GB" baseline="-25000" dirty="0"/>
                  <a:t>5</a:t>
                </a:r>
                <a:r>
                  <a:rPr lang="en-GB" dirty="0"/>
                  <a:t> </a:t>
                </a:r>
                <a14:m>
                  <m:oMath xmlns:m="http://schemas.openxmlformats.org/officeDocument/2006/math">
                    <m:r>
                      <a:rPr lang="en-GB" i="1">
                        <a:latin typeface="Cambria Math"/>
                      </a:rPr>
                      <m:t>=</m:t>
                    </m:r>
                    <m:r>
                      <a:rPr lang="en-GB" b="0" i="1" smtClean="0">
                        <a:latin typeface="Cambria Math" panose="02040503050406030204" pitchFamily="18" charset="0"/>
                      </a:rPr>
                      <m:t>15120</m:t>
                    </m:r>
                  </m:oMath>
                </a14:m>
                <a:endParaRPr lang="en-GB" dirty="0"/>
              </a:p>
              <a:p>
                <a:r>
                  <a:rPr lang="en-GB" dirty="0"/>
                  <a:t>There are four even-numbered boxes. These can be chosen in </a:t>
                </a:r>
                <a:r>
                  <a:rPr lang="en-GB" baseline="30000" dirty="0"/>
                  <a:t>4</a:t>
                </a:r>
                <a:r>
                  <a:rPr lang="en-GB" dirty="0"/>
                  <a:t>P</a:t>
                </a:r>
                <a:r>
                  <a:rPr lang="en-GB" baseline="-25000" dirty="0"/>
                  <a:t>3</a:t>
                </a:r>
                <a:r>
                  <a:rPr lang="en-GB" dirty="0"/>
                  <a:t> </a:t>
                </a:r>
                <a14:m>
                  <m:oMath xmlns:m="http://schemas.openxmlformats.org/officeDocument/2006/math">
                    <m:r>
                      <a:rPr lang="en-GB" i="1">
                        <a:latin typeface="Cambria Math"/>
                      </a:rPr>
                      <m:t>=</m:t>
                    </m:r>
                    <m:r>
                      <a:rPr lang="en-GB" b="0" i="1" smtClean="0">
                        <a:latin typeface="Cambria Math" panose="02040503050406030204" pitchFamily="18" charset="0"/>
                      </a:rPr>
                      <m:t>24</m:t>
                    </m:r>
                  </m:oMath>
                </a14:m>
                <a:r>
                  <a:rPr lang="en-GB" dirty="0"/>
                  <a:t> ways by the first three people.</a:t>
                </a:r>
              </a:p>
              <a:p>
                <a:r>
                  <a:rPr lang="en-GB" dirty="0"/>
                  <a:t>The last two people can choose any of the remaining six boxes in </a:t>
                </a:r>
                <a:r>
                  <a:rPr lang="en-GB" baseline="30000" dirty="0"/>
                  <a:t>6</a:t>
                </a:r>
                <a:r>
                  <a:rPr lang="en-GB" dirty="0"/>
                  <a:t>P</a:t>
                </a:r>
                <a:r>
                  <a:rPr lang="en-GB" baseline="-25000" dirty="0"/>
                  <a:t>2</a:t>
                </a:r>
                <a:r>
                  <a:rPr lang="en-GB" dirty="0"/>
                  <a:t> </a:t>
                </a:r>
                <a14:m>
                  <m:oMath xmlns:m="http://schemas.openxmlformats.org/officeDocument/2006/math">
                    <m:r>
                      <a:rPr lang="en-GB" i="1">
                        <a:latin typeface="Cambria Math"/>
                      </a:rPr>
                      <m:t>=</m:t>
                    </m:r>
                    <m:r>
                      <a:rPr lang="en-GB" b="0" i="1" smtClean="0">
                        <a:latin typeface="Cambria Math" panose="02040503050406030204" pitchFamily="18" charset="0"/>
                      </a:rPr>
                      <m:t>30</m:t>
                    </m:r>
                  </m:oMath>
                </a14:m>
                <a:r>
                  <a:rPr lang="en-GB" dirty="0"/>
                  <a:t> ways</a:t>
                </a:r>
                <a:br>
                  <a:rPr lang="en-GB" dirty="0"/>
                </a:br>
                <a:r>
                  <a:rPr lang="en-GB" dirty="0"/>
                  <a:t>By the product rule of counting there are therefore </a:t>
                </a:r>
                <a14:m>
                  <m:oMath xmlns:m="http://schemas.openxmlformats.org/officeDocument/2006/math">
                    <m:r>
                      <a:rPr lang="en-GB" b="0" i="1" smtClean="0">
                        <a:latin typeface="Cambria Math" panose="02040503050406030204" pitchFamily="18" charset="0"/>
                      </a:rPr>
                      <m:t>24×30=720</m:t>
                    </m:r>
                  </m:oMath>
                </a14:m>
                <a:r>
                  <a:rPr lang="en-GB" dirty="0"/>
                  <a:t> ways </a:t>
                </a:r>
              </a:p>
              <a:p>
                <a:endParaRPr lang="en-GB" dirty="0"/>
              </a:p>
            </p:txBody>
          </p:sp>
        </mc:Choice>
        <mc:Fallback xmlns="">
          <p:sp>
            <p:nvSpPr>
              <p:cNvPr id="2" name="TextBox 1">
                <a:extLst>
                  <a:ext uri="{FF2B5EF4-FFF2-40B4-BE49-F238E27FC236}">
                    <a16:creationId xmlns:a16="http://schemas.microsoft.com/office/drawing/2014/main" id="{87E6C33A-DB5C-4131-8D9D-1C8E92B14EF7}"/>
                  </a:ext>
                </a:extLst>
              </p:cNvPr>
              <p:cNvSpPr txBox="1">
                <a:spLocks noRot="1" noChangeAspect="1" noMove="1" noResize="1" noEditPoints="1" noAdjustHandles="1" noChangeArrowheads="1" noChangeShapeType="1" noTextEdit="1"/>
              </p:cNvSpPr>
              <p:nvPr/>
            </p:nvSpPr>
            <p:spPr>
              <a:xfrm>
                <a:off x="515552" y="4474304"/>
                <a:ext cx="8429367" cy="1754326"/>
              </a:xfrm>
              <a:prstGeom prst="rect">
                <a:avLst/>
              </a:prstGeom>
              <a:blipFill>
                <a:blip r:embed="rId3"/>
                <a:stretch>
                  <a:fillRect l="-651" t="-2083"/>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xmlns="" id="{82D91E85-CD00-49A0-861C-A374F1645F31}"/>
              </a:ext>
            </a:extLst>
          </p:cNvPr>
          <p:cNvSpPr txBox="1"/>
          <p:nvPr/>
        </p:nvSpPr>
        <p:spPr>
          <a:xfrm>
            <a:off x="214943" y="4440070"/>
            <a:ext cx="436338" cy="369332"/>
          </a:xfrm>
          <a:prstGeom prst="rect">
            <a:avLst/>
          </a:prstGeom>
          <a:noFill/>
        </p:spPr>
        <p:txBody>
          <a:bodyPr wrap="none" rtlCol="0">
            <a:spAutoFit/>
          </a:bodyPr>
          <a:lstStyle/>
          <a:p>
            <a:r>
              <a:rPr lang="en-GB" dirty="0"/>
              <a:t>(a)</a:t>
            </a:r>
          </a:p>
        </p:txBody>
      </p:sp>
      <p:sp>
        <p:nvSpPr>
          <p:cNvPr id="15" name="TextBox 14">
            <a:extLst>
              <a:ext uri="{FF2B5EF4-FFF2-40B4-BE49-F238E27FC236}">
                <a16:creationId xmlns:a16="http://schemas.microsoft.com/office/drawing/2014/main" xmlns="" id="{99A06789-0705-4EA5-B7DA-E28A30E9A7CB}"/>
              </a:ext>
            </a:extLst>
          </p:cNvPr>
          <p:cNvSpPr txBox="1"/>
          <p:nvPr/>
        </p:nvSpPr>
        <p:spPr>
          <a:xfrm>
            <a:off x="214943" y="4741621"/>
            <a:ext cx="447558" cy="369332"/>
          </a:xfrm>
          <a:prstGeom prst="rect">
            <a:avLst/>
          </a:prstGeom>
          <a:noFill/>
        </p:spPr>
        <p:txBody>
          <a:bodyPr wrap="none" rtlCol="0">
            <a:spAutoFit/>
          </a:bodyPr>
          <a:lstStyle/>
          <a:p>
            <a:r>
              <a:rPr lang="en-GB" dirty="0"/>
              <a:t>(b)</a:t>
            </a:r>
          </a:p>
        </p:txBody>
      </p:sp>
      <p:sp>
        <p:nvSpPr>
          <p:cNvPr id="56" name="Rectangle 55">
            <a:extLst>
              <a:ext uri="{FF2B5EF4-FFF2-40B4-BE49-F238E27FC236}">
                <a16:creationId xmlns:a16="http://schemas.microsoft.com/office/drawing/2014/main" xmlns="" id="{FA4915FB-17B6-40BA-B988-A6657468F081}"/>
              </a:ext>
            </a:extLst>
          </p:cNvPr>
          <p:cNvSpPr/>
          <p:nvPr/>
        </p:nvSpPr>
        <p:spPr>
          <a:xfrm>
            <a:off x="604646" y="4506914"/>
            <a:ext cx="8314762" cy="238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42" name="Rectangle 41">
            <a:extLst>
              <a:ext uri="{FF2B5EF4-FFF2-40B4-BE49-F238E27FC236}">
                <a16:creationId xmlns:a16="http://schemas.microsoft.com/office/drawing/2014/main" xmlns="" id="{D1AE711C-15D2-4021-8DE7-24692A55A0AB}"/>
              </a:ext>
            </a:extLst>
          </p:cNvPr>
          <p:cNvSpPr/>
          <p:nvPr/>
        </p:nvSpPr>
        <p:spPr>
          <a:xfrm>
            <a:off x="604646" y="4847031"/>
            <a:ext cx="8331768" cy="1095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8" name="TextBox 17">
            <a:extLst>
              <a:ext uri="{FF2B5EF4-FFF2-40B4-BE49-F238E27FC236}">
                <a16:creationId xmlns:a16="http://schemas.microsoft.com/office/drawing/2014/main" xmlns="" id="{51D8C863-C7C0-4725-9CF4-7A1CBFA4D1F9}"/>
              </a:ext>
            </a:extLst>
          </p:cNvPr>
          <p:cNvSpPr txBox="1"/>
          <p:nvPr/>
        </p:nvSpPr>
        <p:spPr>
          <a:xfrm>
            <a:off x="215516" y="2132953"/>
            <a:ext cx="436338" cy="369332"/>
          </a:xfrm>
          <a:prstGeom prst="rect">
            <a:avLst/>
          </a:prstGeom>
          <a:noFill/>
        </p:spPr>
        <p:txBody>
          <a:bodyPr wrap="none" rtlCol="0">
            <a:spAutoFit/>
          </a:bodyPr>
          <a:lstStyle/>
          <a:p>
            <a:r>
              <a:rPr lang="en-GB" dirty="0"/>
              <a:t>(a)</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FD885BD6-33EF-4520-BAAC-E775E2BC5911}"/>
                  </a:ext>
                </a:extLst>
              </p:cNvPr>
              <p:cNvSpPr txBox="1"/>
              <p:nvPr/>
            </p:nvSpPr>
            <p:spPr>
              <a:xfrm>
                <a:off x="605219" y="2160114"/>
                <a:ext cx="17588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10!=3628800</m:t>
                      </m:r>
                    </m:oMath>
                  </m:oMathPara>
                </a14:m>
                <a:endParaRPr lang="en-GB" dirty="0"/>
              </a:p>
            </p:txBody>
          </p:sp>
        </mc:Choice>
        <mc:Fallback xmlns="">
          <p:sp>
            <p:nvSpPr>
              <p:cNvPr id="10" name="TextBox 9">
                <a:extLst>
                  <a:ext uri="{FF2B5EF4-FFF2-40B4-BE49-F238E27FC236}">
                    <a16:creationId xmlns:a16="http://schemas.microsoft.com/office/drawing/2014/main" id="{FD885BD6-33EF-4520-BAAC-E775E2BC5911}"/>
                  </a:ext>
                </a:extLst>
              </p:cNvPr>
              <p:cNvSpPr txBox="1">
                <a:spLocks noRot="1" noChangeAspect="1" noMove="1" noResize="1" noEditPoints="1" noAdjustHandles="1" noChangeArrowheads="1" noChangeShapeType="1" noTextEdit="1"/>
              </p:cNvSpPr>
              <p:nvPr/>
            </p:nvSpPr>
            <p:spPr>
              <a:xfrm>
                <a:off x="605219" y="2160114"/>
                <a:ext cx="1758815" cy="369332"/>
              </a:xfrm>
              <a:prstGeom prst="rect">
                <a:avLst/>
              </a:prstGeom>
              <a:blipFill>
                <a:blip r:embed="rId4"/>
                <a:stretch>
                  <a:fillRect/>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xmlns="" id="{E7545C41-FB99-42A7-8E0B-94C00C58B8E5}"/>
              </a:ext>
            </a:extLst>
          </p:cNvPr>
          <p:cNvSpPr txBox="1"/>
          <p:nvPr/>
        </p:nvSpPr>
        <p:spPr>
          <a:xfrm>
            <a:off x="215516" y="2464995"/>
            <a:ext cx="447558" cy="369332"/>
          </a:xfrm>
          <a:prstGeom prst="rect">
            <a:avLst/>
          </a:prstGeom>
          <a:noFill/>
        </p:spPr>
        <p:txBody>
          <a:bodyPr wrap="none" rtlCol="0">
            <a:spAutoFit/>
          </a:bodyPr>
          <a:lstStyle/>
          <a:p>
            <a:r>
              <a:rPr lang="en-GB" dirty="0"/>
              <a:t>(b)</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9FD0F86E-6491-4C38-BC75-2EDD1EE27F67}"/>
                  </a:ext>
                </a:extLst>
              </p:cNvPr>
              <p:cNvSpPr txBox="1"/>
              <p:nvPr/>
            </p:nvSpPr>
            <p:spPr>
              <a:xfrm>
                <a:off x="651854" y="2495556"/>
                <a:ext cx="1598515" cy="369332"/>
              </a:xfrm>
              <a:prstGeom prst="rect">
                <a:avLst/>
              </a:prstGeom>
              <a:noFill/>
            </p:spPr>
            <p:txBody>
              <a:bodyPr wrap="none" rtlCol="0">
                <a:spAutoFit/>
              </a:bodyPr>
              <a:lstStyle/>
              <a:p>
                <a:r>
                  <a:rPr lang="en-GB" baseline="30000" dirty="0"/>
                  <a:t>10</a:t>
                </a:r>
                <a:r>
                  <a:rPr lang="en-GB" dirty="0"/>
                  <a:t>P</a:t>
                </a:r>
                <a:r>
                  <a:rPr lang="en-GB" baseline="-25000" dirty="0"/>
                  <a:t>6</a:t>
                </a:r>
                <a:r>
                  <a:rPr lang="en-GB" dirty="0"/>
                  <a:t> </a:t>
                </a:r>
                <a14:m>
                  <m:oMath xmlns:m="http://schemas.openxmlformats.org/officeDocument/2006/math">
                    <m:r>
                      <a:rPr lang="en-GB" i="1">
                        <a:latin typeface="Cambria Math"/>
                      </a:rPr>
                      <m:t>=</m:t>
                    </m:r>
                    <m:r>
                      <a:rPr lang="en-GB" i="1">
                        <a:latin typeface="Cambria Math" panose="02040503050406030204" pitchFamily="18" charset="0"/>
                      </a:rPr>
                      <m:t>15120</m:t>
                    </m:r>
                    <m:r>
                      <a:rPr lang="en-GB" b="0" i="1" smtClean="0">
                        <a:latin typeface="Cambria Math" panose="02040503050406030204" pitchFamily="18" charset="0"/>
                      </a:rPr>
                      <m:t>0</m:t>
                    </m:r>
                  </m:oMath>
                </a14:m>
                <a:endParaRPr lang="en-GB" dirty="0"/>
              </a:p>
            </p:txBody>
          </p:sp>
        </mc:Choice>
        <mc:Fallback xmlns="">
          <p:sp>
            <p:nvSpPr>
              <p:cNvPr id="12" name="TextBox 11">
                <a:extLst>
                  <a:ext uri="{FF2B5EF4-FFF2-40B4-BE49-F238E27FC236}">
                    <a16:creationId xmlns:a16="http://schemas.microsoft.com/office/drawing/2014/main" id="{9FD0F86E-6491-4C38-BC75-2EDD1EE27F67}"/>
                  </a:ext>
                </a:extLst>
              </p:cNvPr>
              <p:cNvSpPr txBox="1">
                <a:spLocks noRot="1" noChangeAspect="1" noMove="1" noResize="1" noEditPoints="1" noAdjustHandles="1" noChangeArrowheads="1" noChangeShapeType="1" noTextEdit="1"/>
              </p:cNvSpPr>
              <p:nvPr/>
            </p:nvSpPr>
            <p:spPr>
              <a:xfrm>
                <a:off x="651854" y="2495556"/>
                <a:ext cx="1598515" cy="369332"/>
              </a:xfrm>
              <a:prstGeom prst="rect">
                <a:avLst/>
              </a:prstGeom>
              <a:blipFill>
                <a:blip r:embed="rId5"/>
                <a:stretch>
                  <a:fillRect l="-382" t="-8197" b="-24590"/>
                </a:stretch>
              </a:blipFill>
            </p:spPr>
            <p:txBody>
              <a:bodyPr/>
              <a:lstStyle/>
              <a:p>
                <a:r>
                  <a:rPr lang="en-GB">
                    <a:noFill/>
                  </a:rPr>
                  <a:t> </a:t>
                </a:r>
              </a:p>
            </p:txBody>
          </p:sp>
        </mc:Fallback>
      </mc:AlternateContent>
      <p:sp>
        <p:nvSpPr>
          <p:cNvPr id="43" name="Rectangle 42">
            <a:extLst>
              <a:ext uri="{FF2B5EF4-FFF2-40B4-BE49-F238E27FC236}">
                <a16:creationId xmlns:a16="http://schemas.microsoft.com/office/drawing/2014/main" xmlns="" id="{8A3FC2FA-AC47-4668-BD1E-4DF603185C98}"/>
              </a:ext>
            </a:extLst>
          </p:cNvPr>
          <p:cNvSpPr/>
          <p:nvPr/>
        </p:nvSpPr>
        <p:spPr>
          <a:xfrm>
            <a:off x="735285" y="2204053"/>
            <a:ext cx="8184696" cy="224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23" name="Rectangle 22">
            <a:extLst>
              <a:ext uri="{FF2B5EF4-FFF2-40B4-BE49-F238E27FC236}">
                <a16:creationId xmlns:a16="http://schemas.microsoft.com/office/drawing/2014/main" xmlns="" id="{81163F69-1070-40A2-83D8-345B65AFAA8F}"/>
              </a:ext>
            </a:extLst>
          </p:cNvPr>
          <p:cNvSpPr/>
          <p:nvPr/>
        </p:nvSpPr>
        <p:spPr>
          <a:xfrm>
            <a:off x="735285" y="2587205"/>
            <a:ext cx="8184696" cy="224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42713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3"/>
                                        </p:tgtEl>
                                      </p:cBhvr>
                                    </p:animEffect>
                                    <p:set>
                                      <p:cBhvr>
                                        <p:cTn id="1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5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6"/>
                                        </p:tgtEl>
                                      </p:cBhvr>
                                    </p:animEffect>
                                    <p:set>
                                      <p:cBhvr>
                                        <p:cTn id="1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56" grpId="0" animBg="1"/>
      <p:bldP spid="42" grpId="0" animBg="1"/>
      <p:bldP spid="43"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p:cNvSpPr txBox="1"/>
          <p:nvPr/>
        </p:nvSpPr>
        <p:spPr>
          <a:xfrm>
            <a:off x="0" y="0"/>
            <a:ext cx="9142856" cy="58477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Combinations</a:t>
            </a:r>
          </a:p>
        </p:txBody>
      </p:sp>
      <p:pic>
        <p:nvPicPr>
          <p:cNvPr id="1026" name="Picture 2" descr="http://sweetclipart.com/multisite/sweetclipart/files/soccer_football_futbol_k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3941088"/>
            <a:ext cx="601219" cy="79827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674" y="745119"/>
            <a:ext cx="867726" cy="1152128"/>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6384" y="745119"/>
            <a:ext cx="867726" cy="1152128"/>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6544" y="745119"/>
            <a:ext cx="867726" cy="1152128"/>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8712" y="745119"/>
            <a:ext cx="867726" cy="1152128"/>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872" y="745119"/>
            <a:ext cx="867726" cy="1152128"/>
          </a:xfrm>
          <a:prstGeom prst="rect">
            <a:avLst/>
          </a:prstGeom>
        </p:spPr>
      </p:pic>
      <p:sp>
        <p:nvSpPr>
          <p:cNvPr id="38" name="TextBox 37"/>
          <p:cNvSpPr txBox="1"/>
          <p:nvPr/>
        </p:nvSpPr>
        <p:spPr>
          <a:xfrm>
            <a:off x="1540913" y="894336"/>
            <a:ext cx="45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39" name="TextBox 38"/>
          <p:cNvSpPr txBox="1"/>
          <p:nvPr/>
        </p:nvSpPr>
        <p:spPr>
          <a:xfrm>
            <a:off x="3016623" y="922044"/>
            <a:ext cx="45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40" name="TextBox 39"/>
          <p:cNvSpPr txBox="1"/>
          <p:nvPr/>
        </p:nvSpPr>
        <p:spPr>
          <a:xfrm>
            <a:off x="4466019" y="923171"/>
            <a:ext cx="45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41" name="TextBox 40"/>
          <p:cNvSpPr txBox="1"/>
          <p:nvPr/>
        </p:nvSpPr>
        <p:spPr>
          <a:xfrm>
            <a:off x="5959715" y="923171"/>
            <a:ext cx="45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4</a:t>
            </a:r>
          </a:p>
        </p:txBody>
      </p:sp>
      <p:sp>
        <p:nvSpPr>
          <p:cNvPr id="42" name="TextBox 41"/>
          <p:cNvSpPr txBox="1"/>
          <p:nvPr/>
        </p:nvSpPr>
        <p:spPr>
          <a:xfrm>
            <a:off x="7399875" y="943898"/>
            <a:ext cx="45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5</a:t>
            </a:r>
          </a:p>
        </p:txBody>
      </p:sp>
      <p:sp>
        <p:nvSpPr>
          <p:cNvPr id="2" name="TextBox 1"/>
          <p:cNvSpPr txBox="1"/>
          <p:nvPr/>
        </p:nvSpPr>
        <p:spPr>
          <a:xfrm>
            <a:off x="424671" y="1953706"/>
            <a:ext cx="85689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Now imagine we just had to pick a group of three players to take penalties but they are going to decide the order amongst themselves. </a:t>
            </a:r>
          </a:p>
        </p:txBody>
      </p:sp>
      <p:sp>
        <p:nvSpPr>
          <p:cNvPr id="3" name="TextBox 2"/>
          <p:cNvSpPr txBox="1"/>
          <p:nvPr/>
        </p:nvSpPr>
        <p:spPr>
          <a:xfrm>
            <a:off x="456184" y="2740278"/>
            <a:ext cx="69999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number of choices we can make is clearly smaller but by how much?</a:t>
            </a:r>
          </a:p>
        </p:txBody>
      </p:sp>
      <p:sp>
        <p:nvSpPr>
          <p:cNvPr id="4" name="TextBox 3"/>
          <p:cNvSpPr txBox="1"/>
          <p:nvPr/>
        </p:nvSpPr>
        <p:spPr>
          <a:xfrm>
            <a:off x="456184" y="3501008"/>
            <a:ext cx="8537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Consider the group of players 1, 3 and 4. When we had to choose an order we could have chosen these three players in the following ways:</a:t>
            </a:r>
          </a:p>
        </p:txBody>
      </p:sp>
      <p:sp>
        <p:nvSpPr>
          <p:cNvPr id="5" name="TextBox 4"/>
          <p:cNvSpPr txBox="1"/>
          <p:nvPr/>
        </p:nvSpPr>
        <p:spPr>
          <a:xfrm>
            <a:off x="533982" y="4293096"/>
            <a:ext cx="641522"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1 3 4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1 4 3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3 1 4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3 4 1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4 1 3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4 3 1</a:t>
            </a:r>
          </a:p>
        </p:txBody>
      </p:sp>
      <p:sp>
        <p:nvSpPr>
          <p:cNvPr id="7" name="Right Brace 6"/>
          <p:cNvSpPr/>
          <p:nvPr/>
        </p:nvSpPr>
        <p:spPr>
          <a:xfrm>
            <a:off x="1175504" y="4437112"/>
            <a:ext cx="156136"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1395733" y="4870030"/>
            <a:ext cx="18365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These are now all in the group 134</a:t>
            </a:r>
          </a:p>
        </p:txBody>
      </p:sp>
      <p:sp>
        <p:nvSpPr>
          <p:cNvPr id="9" name="TextBox 8"/>
          <p:cNvSpPr txBox="1"/>
          <p:nvPr/>
        </p:nvSpPr>
        <p:spPr>
          <a:xfrm>
            <a:off x="3563888" y="4269866"/>
            <a:ext cx="525658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same could be said for any group of three players: each could be made from exactly 6 ordered groups of three that we had before.</a:t>
            </a:r>
          </a:p>
        </p:txBody>
      </p:sp>
      <p:sp>
        <p:nvSpPr>
          <p:cNvPr id="10" name="TextBox 9"/>
          <p:cNvSpPr txBox="1"/>
          <p:nvPr/>
        </p:nvSpPr>
        <p:spPr>
          <a:xfrm>
            <a:off x="3563888" y="5301208"/>
            <a:ext cx="518457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So to get from the number of ordered groups of three players to the number of unordered groups we have to divide by six.</a:t>
            </a:r>
          </a:p>
        </p:txBody>
      </p:sp>
      <p:sp>
        <p:nvSpPr>
          <p:cNvPr id="56" name="Rectangle 55"/>
          <p:cNvSpPr/>
          <p:nvPr/>
        </p:nvSpPr>
        <p:spPr>
          <a:xfrm>
            <a:off x="3895057" y="5943638"/>
            <a:ext cx="1119876" cy="270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28377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56"/>
                                        </p:tgtEl>
                                      </p:cBhvr>
                                    </p:animEffect>
                                    <p:set>
                                      <p:cBhvr>
                                        <p:cTn id="2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5" grpId="0"/>
      <p:bldP spid="7" grpId="0" animBg="1"/>
      <p:bldP spid="8" grpId="0"/>
      <p:bldP spid="9" grpId="0"/>
      <p:bldP spid="10" grpId="0"/>
      <p:bldP spid="56" grpId="0" animBg="1"/>
      <p:bldP spid="5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p:cNvSpPr txBox="1"/>
          <p:nvPr/>
        </p:nvSpPr>
        <p:spPr>
          <a:xfrm>
            <a:off x="0" y="0"/>
            <a:ext cx="9142856" cy="58477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Combinations</a:t>
            </a:r>
          </a:p>
        </p:txBody>
      </p:sp>
      <p:pic>
        <p:nvPicPr>
          <p:cNvPr id="1026" name="Picture 2" descr="http://sweetclipart.com/multisite/sweetclipart/files/soccer_football_futbol_k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3941088"/>
            <a:ext cx="601219" cy="7982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317276" y="836712"/>
                <a:ext cx="85083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If we have (ordered) permutations of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objects from a group of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𝑛</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objects then only one (unordered) combination is made from every possible way that you order the same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 </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objects.</a:t>
                </a:r>
              </a:p>
            </p:txBody>
          </p:sp>
        </mc:Choice>
        <mc:Fallback xmlns="">
          <p:sp>
            <p:nvSpPr>
              <p:cNvPr id="11" name="TextBox 10"/>
              <p:cNvSpPr txBox="1">
                <a:spLocks noRot="1" noChangeAspect="1" noMove="1" noResize="1" noEditPoints="1" noAdjustHandles="1" noChangeArrowheads="1" noChangeShapeType="1" noTextEdit="1"/>
              </p:cNvSpPr>
              <p:nvPr/>
            </p:nvSpPr>
            <p:spPr>
              <a:xfrm>
                <a:off x="317276" y="836712"/>
                <a:ext cx="8508304" cy="923330"/>
              </a:xfrm>
              <a:prstGeom prst="rect">
                <a:avLst/>
              </a:prstGeom>
              <a:blipFill rotWithShape="1">
                <a:blip r:embed="rId3"/>
                <a:stretch>
                  <a:fillRect l="-573"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6936" y="1859536"/>
                <a:ext cx="6292941" cy="519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number of ways of ordering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objects is </a:t>
                </a:r>
                <a:r>
                  <a:rPr kumimoji="0" lang="en-GB" sz="1800" b="0" i="0" u="none" strike="noStrike" kern="1200" cap="none" spc="0" normalizeH="0" baseline="30000" noProof="0" dirty="0" err="1">
                    <a:ln>
                      <a:noFill/>
                    </a:ln>
                    <a:solidFill>
                      <a:prstClr val="black"/>
                    </a:solidFill>
                    <a:effectLst/>
                    <a:uLnTx/>
                    <a:uFillTx/>
                    <a:latin typeface="Calibri"/>
                    <a:ea typeface="+mn-ea"/>
                    <a:cs typeface="+mn-cs"/>
                  </a:rPr>
                  <a:t>r</a:t>
                </a:r>
                <a:r>
                  <a:rPr kumimoji="0" lang="en-GB" sz="1800" b="0" i="0" u="none" strike="noStrike" kern="1200" cap="none" spc="0" normalizeH="0" baseline="0" noProof="0" dirty="0" err="1">
                    <a:ln>
                      <a:noFill/>
                    </a:ln>
                    <a:solidFill>
                      <a:prstClr val="black"/>
                    </a:solidFill>
                    <a:effectLst/>
                    <a:uLnTx/>
                    <a:uFillTx/>
                    <a:latin typeface="Calibri"/>
                    <a:ea typeface="+mn-ea"/>
                    <a:cs typeface="+mn-cs"/>
                  </a:rPr>
                  <a:t>P</a:t>
                </a:r>
                <a:r>
                  <a:rPr kumimoji="0" lang="en-GB" sz="1800" b="0" i="0" u="none" strike="noStrike" kern="1200" cap="none" spc="0" normalizeH="0" baseline="-25000" noProof="0" dirty="0" err="1">
                    <a:ln>
                      <a:noFill/>
                    </a:ln>
                    <a:solidFill>
                      <a:prstClr val="black"/>
                    </a:solidFill>
                    <a:effectLst/>
                    <a:uLnTx/>
                    <a:uFillTx/>
                    <a:latin typeface="Calibri"/>
                    <a:ea typeface="+mn-ea"/>
                    <a:cs typeface="+mn-cs"/>
                  </a:rPr>
                  <a:t>r</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num>
                      <m:den>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e>
                        </m:d>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den>
                    </m:f>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num>
                      <m:den>
                        <m:r>
                          <a:rPr kumimoji="0" lang="en-GB" sz="1800" b="0" i="1" u="none" strike="noStrike" kern="1200" cap="none" spc="0" normalizeH="0" baseline="0" noProof="0" smtClean="0">
                            <a:ln>
                              <a:noFill/>
                            </a:ln>
                            <a:solidFill>
                              <a:prstClr val="black"/>
                            </a:solidFill>
                            <a:effectLst/>
                            <a:uLnTx/>
                            <a:uFillTx/>
                            <a:latin typeface="Cambria Math"/>
                            <a:ea typeface="+mn-ea"/>
                            <a:cs typeface="+mn-cs"/>
                          </a:rPr>
                          <m:t>0!</m:t>
                        </m:r>
                      </m:den>
                    </m:f>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oMath>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06936" y="1859536"/>
                <a:ext cx="6292941" cy="519886"/>
              </a:xfrm>
              <a:prstGeom prst="rect">
                <a:avLst/>
              </a:prstGeom>
              <a:blipFill rotWithShape="1">
                <a:blip r:embed="rId4"/>
                <a:stretch>
                  <a:fillRect l="-774" b="-2353"/>
                </a:stretch>
              </a:blipFill>
            </p:spPr>
            <p:txBody>
              <a:bodyPr/>
              <a:lstStyle/>
              <a:p>
                <a:r>
                  <a:rPr lang="en-GB">
                    <a:noFill/>
                  </a:rPr>
                  <a:t> </a:t>
                </a:r>
              </a:p>
            </p:txBody>
          </p:sp>
        </mc:Fallback>
      </mc:AlternateContent>
      <p:cxnSp>
        <p:nvCxnSpPr>
          <p:cNvPr id="14" name="Straight Arrow Connector 13"/>
          <p:cNvCxnSpPr/>
          <p:nvPr/>
        </p:nvCxnSpPr>
        <p:spPr>
          <a:xfrm flipH="1" flipV="1">
            <a:off x="6006928" y="2379422"/>
            <a:ext cx="1368152" cy="416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47088" y="2507608"/>
            <a:ext cx="1229244"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0! is defined to be equal to 1</a:t>
            </a:r>
          </a:p>
        </p:txBody>
      </p:sp>
      <mc:AlternateContent xmlns:mc="http://schemas.openxmlformats.org/markup-compatibility/2006" xmlns:a14="http://schemas.microsoft.com/office/drawing/2010/main">
        <mc:Choice Requires="a14">
          <p:sp>
            <p:nvSpPr>
              <p:cNvPr id="16" name="TextBox 15"/>
              <p:cNvSpPr txBox="1"/>
              <p:nvPr/>
            </p:nvSpPr>
            <p:spPr>
              <a:xfrm>
                <a:off x="344762" y="2587531"/>
                <a:ext cx="5943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Therefore </a:t>
                </a:r>
                <a14:m>
                  <m:oMath xmlns:m="http://schemas.openxmlformats.org/officeDocument/2006/math">
                    <m:r>
                      <a:rPr kumimoji="0" lang="en-GB" sz="1800" b="0" i="1" u="none" strike="noStrike" kern="1200" cap="none" spc="0" normalizeH="0" baseline="0" noProof="0" dirty="0" smtClean="0">
                        <a:ln>
                          <a:noFill/>
                        </a:ln>
                        <a:solidFill>
                          <a:prstClr val="black"/>
                        </a:solidFill>
                        <a:effectLst/>
                        <a:uLnTx/>
                        <a:uFillTx/>
                        <a:latin typeface="Cambria Math"/>
                        <a:ea typeface="+mn-ea"/>
                        <a:cs typeface="+mn-cs"/>
                      </a:rPr>
                      <m:t>𝑟</m:t>
                    </m:r>
                    <m:r>
                      <a:rPr kumimoji="0" lang="en-GB" sz="1800" b="0" i="1" u="none" strike="noStrike" kern="1200" cap="none" spc="0" normalizeH="0" baseline="0" noProof="0" dirty="0" smtClean="0">
                        <a:ln>
                          <a:noFill/>
                        </a:ln>
                        <a:solidFill>
                          <a:prstClr val="black"/>
                        </a:solidFill>
                        <a:effectLst/>
                        <a:uLnTx/>
                        <a:uFillTx/>
                        <a:latin typeface="Cambria Math"/>
                        <a:ea typeface="+mn-ea"/>
                        <a:cs typeface="+mn-cs"/>
                      </a:rPr>
                      <m:t>!</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permutations give rise to the same combination.</a:t>
                </a:r>
              </a:p>
            </p:txBody>
          </p:sp>
        </mc:Choice>
        <mc:Fallback xmlns="">
          <p:sp>
            <p:nvSpPr>
              <p:cNvPr id="16" name="TextBox 15"/>
              <p:cNvSpPr txBox="1">
                <a:spLocks noRot="1" noChangeAspect="1" noMove="1" noResize="1" noEditPoints="1" noAdjustHandles="1" noChangeArrowheads="1" noChangeShapeType="1" noTextEdit="1"/>
              </p:cNvSpPr>
              <p:nvPr/>
            </p:nvSpPr>
            <p:spPr>
              <a:xfrm>
                <a:off x="344762" y="2587531"/>
                <a:ext cx="5943743" cy="369332"/>
              </a:xfrm>
              <a:prstGeom prst="rect">
                <a:avLst/>
              </a:prstGeom>
              <a:blipFill rotWithShape="1">
                <a:blip r:embed="rId5"/>
                <a:stretch>
                  <a:fillRect l="-923" t="-8197" r="-103" b="-24590"/>
                </a:stretch>
              </a:blipFill>
            </p:spPr>
            <p:txBody>
              <a:bodyPr/>
              <a:lstStyle/>
              <a:p>
                <a:r>
                  <a:rPr lang="en-GB">
                    <a:noFill/>
                  </a:rPr>
                  <a:t> </a:t>
                </a:r>
              </a:p>
            </p:txBody>
          </p:sp>
        </mc:Fallback>
      </mc:AlternateContent>
      <p:sp>
        <p:nvSpPr>
          <p:cNvPr id="29" name="Rectangle 28"/>
          <p:cNvSpPr/>
          <p:nvPr/>
        </p:nvSpPr>
        <p:spPr>
          <a:xfrm>
            <a:off x="4521303" y="1911838"/>
            <a:ext cx="2050866" cy="43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17" name="TextBox 16"/>
              <p:cNvSpPr txBox="1"/>
              <p:nvPr/>
            </p:nvSpPr>
            <p:spPr>
              <a:xfrm>
                <a:off x="354588" y="3329369"/>
                <a:ext cx="84362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So to get from the number of permutations to the number of combinations you have to divide by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oMath>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54588" y="3329369"/>
                <a:ext cx="8436296" cy="646331"/>
              </a:xfrm>
              <a:prstGeom prst="rect">
                <a:avLst/>
              </a:prstGeom>
              <a:blipFill rotWithShape="1">
                <a:blip r:embed="rId6"/>
                <a:stretch>
                  <a:fillRect l="-578" t="-4717" b="-14151"/>
                </a:stretch>
              </a:blipFill>
            </p:spPr>
            <p:txBody>
              <a:bodyPr/>
              <a:lstStyle/>
              <a:p>
                <a:r>
                  <a:rPr lang="en-GB">
                    <a:noFill/>
                  </a:rPr>
                  <a:t> </a:t>
                </a:r>
              </a:p>
            </p:txBody>
          </p:sp>
        </mc:Fallback>
      </mc:AlternateContent>
      <p:sp>
        <p:nvSpPr>
          <p:cNvPr id="31" name="Rectangle 30"/>
          <p:cNvSpPr/>
          <p:nvPr/>
        </p:nvSpPr>
        <p:spPr>
          <a:xfrm>
            <a:off x="437956" y="3671006"/>
            <a:ext cx="1080120" cy="215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18" name="TextBox 17"/>
              <p:cNvSpPr txBox="1"/>
              <p:nvPr/>
            </p:nvSpPr>
            <p:spPr>
              <a:xfrm>
                <a:off x="437955" y="4105161"/>
                <a:ext cx="7365286" cy="519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We know that the number of permutations of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objects from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𝑛</m:t>
                    </m:r>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is </a:t>
                </a:r>
                <a14:m>
                  <m:oMath xmlns:m="http://schemas.openxmlformats.org/officeDocument/2006/math">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num>
                      <m:den>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𝑛</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r>
                              <a:rPr kumimoji="0" lang="en-GB" sz="1800" b="0" i="1" u="none" strike="noStrike" kern="1200" cap="none" spc="0" normalizeH="0" baseline="0" noProof="0" smtClean="0">
                                <a:ln>
                                  <a:noFill/>
                                </a:ln>
                                <a:solidFill>
                                  <a:prstClr val="black"/>
                                </a:solidFill>
                                <a:effectLst/>
                                <a:uLnTx/>
                                <a:uFillTx/>
                                <a:latin typeface="Cambria Math"/>
                                <a:ea typeface="+mn-ea"/>
                                <a:cs typeface="+mn-cs"/>
                              </a:rPr>
                              <m:t>𝑟</m:t>
                            </m:r>
                          </m:e>
                        </m:d>
                        <m:r>
                          <a:rPr kumimoji="0" lang="en-GB" sz="1800" b="0" i="1" u="none" strike="noStrike" kern="1200" cap="none" spc="0" normalizeH="0" baseline="0" noProof="0" smtClean="0">
                            <a:ln>
                              <a:noFill/>
                            </a:ln>
                            <a:solidFill>
                              <a:prstClr val="black"/>
                            </a:solidFill>
                            <a:effectLst/>
                            <a:uLnTx/>
                            <a:uFillTx/>
                            <a:latin typeface="Cambria Math"/>
                            <a:ea typeface="+mn-ea"/>
                            <a:cs typeface="+mn-cs"/>
                          </a:rPr>
                          <m:t>!</m:t>
                        </m:r>
                      </m:den>
                    </m:f>
                  </m:oMath>
                </a14:m>
                <a:r>
                  <a:rPr kumimoji="0" lang="en-GB" sz="1800" b="0" i="0" u="none" strike="noStrike" kern="1200" cap="none" spc="0" normalizeH="0" baseline="0" noProof="0" dirty="0">
                    <a:ln>
                      <a:noFill/>
                    </a:ln>
                    <a:solidFill>
                      <a:prstClr val="black"/>
                    </a:solidFill>
                    <a:effectLst/>
                    <a:uLnTx/>
                    <a:uFillTx/>
                    <a:latin typeface="Calibri"/>
                    <a:ea typeface="+mn-ea"/>
                    <a:cs typeface="+mn-cs"/>
                  </a:rPr>
                  <a:t> so…  </a:t>
                </a:r>
              </a:p>
            </p:txBody>
          </p:sp>
        </mc:Choice>
        <mc:Fallback xmlns="">
          <p:sp>
            <p:nvSpPr>
              <p:cNvPr id="18" name="TextBox 17"/>
              <p:cNvSpPr txBox="1">
                <a:spLocks noRot="1" noChangeAspect="1" noMove="1" noResize="1" noEditPoints="1" noAdjustHandles="1" noChangeArrowheads="1" noChangeShapeType="1" noTextEdit="1"/>
              </p:cNvSpPr>
              <p:nvPr/>
            </p:nvSpPr>
            <p:spPr>
              <a:xfrm>
                <a:off x="437955" y="4105161"/>
                <a:ext cx="7365286" cy="519886"/>
              </a:xfrm>
              <a:prstGeom prst="rect">
                <a:avLst/>
              </a:prstGeom>
              <a:blipFill rotWithShape="1">
                <a:blip r:embed="rId7"/>
                <a:stretch>
                  <a:fillRect l="-745" b="-11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0504" y="4869160"/>
                <a:ext cx="8340380" cy="519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The number of combinations of </a:t>
                </a:r>
                <a14:m>
                  <m:oMath xmlns:m="http://schemas.openxmlformats.org/officeDocument/2006/math">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𝑟</m:t>
                    </m:r>
                  </m:oMath>
                </a14:m>
                <a:r>
                  <a:rPr kumimoji="0" lang="en-GB" sz="1800" b="0" i="0" u="none" strike="noStrike" kern="1200" cap="none" spc="0" normalizeH="0" baseline="0" noProof="0" dirty="0">
                    <a:ln>
                      <a:noFill/>
                    </a:ln>
                    <a:solidFill>
                      <a:prstClr val="white"/>
                    </a:solidFill>
                    <a:effectLst/>
                    <a:uLnTx/>
                    <a:uFillTx/>
                    <a:latin typeface="Calibri"/>
                    <a:ea typeface="+mn-ea"/>
                    <a:cs typeface="+mn-cs"/>
                  </a:rPr>
                  <a:t> objects from </a:t>
                </a:r>
                <a14:m>
                  <m:oMath xmlns:m="http://schemas.openxmlformats.org/officeDocument/2006/math">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𝑛</m:t>
                    </m:r>
                  </m:oMath>
                </a14:m>
                <a:r>
                  <a:rPr kumimoji="0" lang="en-GB" sz="1800" b="0" i="0" u="none" strike="noStrike" kern="1200" cap="none" spc="0" normalizeH="0" baseline="0" noProof="0" dirty="0">
                    <a:ln>
                      <a:noFill/>
                    </a:ln>
                    <a:solidFill>
                      <a:prstClr val="white"/>
                    </a:solidFill>
                    <a:effectLst/>
                    <a:uLnTx/>
                    <a:uFillTx/>
                    <a:latin typeface="Calibri"/>
                    <a:ea typeface="+mn-ea"/>
                    <a:cs typeface="+mn-cs"/>
                  </a:rPr>
                  <a:t> is </a:t>
                </a:r>
                <a14:m>
                  <m:oMath xmlns:m="http://schemas.openxmlformats.org/officeDocument/2006/math">
                    <m:d>
                      <m:dPr>
                        <m:ctrlP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f>
                          <m:fPr>
                            <m:type m:val="noBar"/>
                            <m:ctrlP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𝑛</m:t>
                            </m:r>
                          </m:num>
                          <m:den>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𝑟</m:t>
                            </m:r>
                          </m:den>
                        </m:f>
                      </m:e>
                    </m:d>
                  </m:oMath>
                </a14:m>
                <a:r>
                  <a:rPr kumimoji="0" lang="en-GB" sz="1800" b="0" i="0" u="none" strike="noStrike" kern="1200" cap="none" spc="0" normalizeH="0" baseline="0" noProof="0" dirty="0">
                    <a:ln>
                      <a:noFill/>
                    </a:ln>
                    <a:solidFill>
                      <a:prstClr val="white"/>
                    </a:solidFill>
                    <a:effectLst/>
                    <a:uLnTx/>
                    <a:uFillTx/>
                    <a:latin typeface="Calibri"/>
                    <a:ea typeface="+mn-ea"/>
                    <a:cs typeface="+mn-cs"/>
                  </a:rPr>
                  <a:t> or </a:t>
                </a:r>
                <a:r>
                  <a:rPr kumimoji="0" lang="en-GB" sz="1800" b="0" i="0" u="none" strike="noStrike" kern="1200" cap="none" spc="0" normalizeH="0" baseline="30000" noProof="0" dirty="0" err="1">
                    <a:ln>
                      <a:noFill/>
                    </a:ln>
                    <a:solidFill>
                      <a:prstClr val="white"/>
                    </a:solidFill>
                    <a:effectLst/>
                    <a:uLnTx/>
                    <a:uFillTx/>
                    <a:latin typeface="Calibri"/>
                    <a:ea typeface="+mn-ea"/>
                    <a:cs typeface="+mn-cs"/>
                  </a:rPr>
                  <a:t>n</a:t>
                </a:r>
                <a:r>
                  <a:rPr kumimoji="0" lang="en-GB" sz="1800" b="0" i="0" u="none" strike="noStrike" kern="1200" cap="none" spc="0" normalizeH="0" baseline="0" noProof="0" dirty="0" err="1">
                    <a:ln>
                      <a:noFill/>
                    </a:ln>
                    <a:solidFill>
                      <a:prstClr val="white"/>
                    </a:solidFill>
                    <a:effectLst/>
                    <a:uLnTx/>
                    <a:uFillTx/>
                    <a:latin typeface="Calibri"/>
                    <a:ea typeface="+mn-ea"/>
                    <a:cs typeface="+mn-cs"/>
                  </a:rPr>
                  <a:t>C</a:t>
                </a:r>
                <a:r>
                  <a:rPr kumimoji="0" lang="en-GB" sz="1800" b="0" i="0" u="none" strike="noStrike" kern="1200" cap="none" spc="0" normalizeH="0" baseline="-25000" noProof="0" dirty="0" err="1">
                    <a:ln>
                      <a:noFill/>
                    </a:ln>
                    <a:solidFill>
                      <a:prstClr val="white"/>
                    </a:solidFill>
                    <a:effectLst/>
                    <a:uLnTx/>
                    <a:uFillTx/>
                    <a:latin typeface="Calibri"/>
                    <a:ea typeface="+mn-ea"/>
                    <a:cs typeface="+mn-cs"/>
                  </a:rPr>
                  <a:t>r</a:t>
                </a:r>
                <a:r>
                  <a:rPr kumimoji="0" lang="en-GB" sz="1800" b="0" i="0" u="none" strike="noStrike" kern="1200" cap="none" spc="0" normalizeH="0" baseline="0" noProof="0" dirty="0">
                    <a:ln>
                      <a:noFill/>
                    </a:ln>
                    <a:solidFill>
                      <a:prstClr val="white"/>
                    </a:solidFill>
                    <a:effectLst/>
                    <a:uLnTx/>
                    <a:uFillTx/>
                    <a:latin typeface="Calibri"/>
                    <a:ea typeface="+mn-ea"/>
                    <a:cs typeface="+mn-cs"/>
                  </a:rPr>
                  <a:t> </a:t>
                </a:r>
                <a14:m>
                  <m:oMath xmlns:m="http://schemas.openxmlformats.org/officeDocument/2006/math">
                    <m:r>
                      <a:rPr kumimoji="0" lang="en-GB" sz="1800" b="0" i="1" u="none" strike="noStrike" kern="1200" cap="none" spc="0" normalizeH="0" baseline="0" noProof="0" smtClean="0">
                        <a:ln>
                          <a:noFill/>
                        </a:ln>
                        <a:solidFill>
                          <a:prstClr val="white"/>
                        </a:solidFill>
                        <a:effectLst/>
                        <a:uLnTx/>
                        <a:uFillTx/>
                        <a:latin typeface="Cambria Math"/>
                        <a:ea typeface="+mn-ea"/>
                        <a:cs typeface="+mn-cs"/>
                      </a:rPr>
                      <m:t>=</m:t>
                    </m:r>
                    <m:f>
                      <m:fPr>
                        <m:ctrlP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𝑛</m:t>
                        </m:r>
                        <m:r>
                          <a:rPr kumimoji="0" lang="en-GB" sz="1800" b="0" i="1" u="none" strike="noStrike" kern="1200" cap="none" spc="0" normalizeH="0" baseline="0" noProof="0" smtClean="0">
                            <a:ln>
                              <a:noFill/>
                            </a:ln>
                            <a:solidFill>
                              <a:prstClr val="white"/>
                            </a:solidFill>
                            <a:effectLst/>
                            <a:uLnTx/>
                            <a:uFillTx/>
                            <a:latin typeface="Cambria Math"/>
                            <a:ea typeface="+mn-ea"/>
                            <a:cs typeface="+mn-cs"/>
                          </a:rPr>
                          <m:t>!</m:t>
                        </m:r>
                      </m:num>
                      <m:den>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𝑟</m:t>
                        </m:r>
                        <m:r>
                          <a:rPr kumimoji="0" lang="en-GB" sz="1800" b="0" i="1" u="none" strike="noStrike" kern="1200" cap="none" spc="0" normalizeH="0" baseline="0" noProof="0" smtClean="0">
                            <a:ln>
                              <a:noFill/>
                            </a:ln>
                            <a:solidFill>
                              <a:prstClr val="white"/>
                            </a:solidFill>
                            <a:effectLst/>
                            <a:uLnTx/>
                            <a:uFillTx/>
                            <a:latin typeface="Cambria Math"/>
                            <a:ea typeface="+mn-ea"/>
                            <a:cs typeface="+mn-cs"/>
                          </a:rPr>
                          <m:t>!</m:t>
                        </m:r>
                        <m:d>
                          <m:dPr>
                            <m:ctrlP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𝑛</m:t>
                            </m:r>
                            <m:r>
                              <a:rPr kumimoji="0" lang="en-GB" sz="1800" b="0" i="1" u="none" strike="noStrike" kern="1200" cap="none" spc="0" normalizeH="0" baseline="0" noProof="0" smtClean="0">
                                <a:ln>
                                  <a:noFill/>
                                </a:ln>
                                <a:solidFill>
                                  <a:prstClr val="white"/>
                                </a:solidFill>
                                <a:effectLst/>
                                <a:uLnTx/>
                                <a:uFillTx/>
                                <a:latin typeface="Cambria Math"/>
                                <a:ea typeface="+mn-ea"/>
                                <a:cs typeface="+mn-cs"/>
                              </a:rPr>
                              <m:t>−</m:t>
                            </m:r>
                            <m:r>
                              <a:rPr kumimoji="0" lang="en-GB" sz="1800" b="0" i="1" u="none" strike="noStrike" kern="1200" cap="none" spc="0" normalizeH="0" baseline="0" noProof="0" smtClean="0">
                                <a:ln>
                                  <a:noFill/>
                                </a:ln>
                                <a:solidFill>
                                  <a:prstClr val="white"/>
                                </a:solidFill>
                                <a:effectLst/>
                                <a:uLnTx/>
                                <a:uFillTx/>
                                <a:latin typeface="Cambria Math"/>
                                <a:ea typeface="+mn-ea"/>
                                <a:cs typeface="+mn-cs"/>
                              </a:rPr>
                              <m:t>𝑟</m:t>
                            </m:r>
                          </m:e>
                        </m:d>
                        <m:r>
                          <a:rPr kumimoji="0" lang="en-GB" sz="1800" b="0" i="1" u="none" strike="noStrike" kern="1200" cap="none" spc="0" normalizeH="0" baseline="0" noProof="0" smtClean="0">
                            <a:ln>
                              <a:noFill/>
                            </a:ln>
                            <a:solidFill>
                              <a:prstClr val="white"/>
                            </a:solidFill>
                            <a:effectLst/>
                            <a:uLnTx/>
                            <a:uFillTx/>
                            <a:latin typeface="Cambria Math"/>
                            <a:ea typeface="+mn-ea"/>
                            <a:cs typeface="+mn-cs"/>
                          </a:rPr>
                          <m:t>!</m:t>
                        </m:r>
                      </m:den>
                    </m:f>
                  </m:oMath>
                </a14:m>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mc:Choice>
        <mc:Fallback xmlns="">
          <p:sp>
            <p:nvSpPr>
              <p:cNvPr id="20" name="TextBox 19"/>
              <p:cNvSpPr txBox="1">
                <a:spLocks noRot="1" noChangeAspect="1" noMove="1" noResize="1" noEditPoints="1" noAdjustHandles="1" noChangeArrowheads="1" noChangeShapeType="1" noTextEdit="1"/>
              </p:cNvSpPr>
              <p:nvPr/>
            </p:nvSpPr>
            <p:spPr>
              <a:xfrm>
                <a:off x="450504" y="4869160"/>
                <a:ext cx="8340380" cy="519886"/>
              </a:xfrm>
              <a:prstGeom prst="rect">
                <a:avLst/>
              </a:prstGeom>
              <a:blipFill rotWithShape="1">
                <a:blip r:embed="rId8"/>
                <a:stretch>
                  <a:fillRect l="-510"/>
                </a:stretch>
              </a:blipFill>
            </p:spPr>
            <p:txBody>
              <a:bodyPr/>
              <a:lstStyle/>
              <a:p>
                <a:r>
                  <a:rPr lang="en-GB">
                    <a:noFill/>
                  </a:rPr>
                  <a:t> </a:t>
                </a:r>
              </a:p>
            </p:txBody>
          </p:sp>
        </mc:Fallback>
      </mc:AlternateContent>
      <p:cxnSp>
        <p:nvCxnSpPr>
          <p:cNvPr id="22" name="Straight Arrow Connector 21"/>
          <p:cNvCxnSpPr/>
          <p:nvPr/>
        </p:nvCxnSpPr>
        <p:spPr>
          <a:xfrm flipH="1" flipV="1">
            <a:off x="5546736" y="5301208"/>
            <a:ext cx="681448"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4120598" y="6021288"/>
                <a:ext cx="4267826" cy="3096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Either notation is fine. You will probably most often see </a:t>
                </a:r>
                <a14:m>
                  <m:oMath xmlns:m="http://schemas.openxmlformats.org/officeDocument/2006/math">
                    <m:d>
                      <m:dPr>
                        <m:ctrlP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type m:val="noBar"/>
                            <m:ctrlP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200" b="0" i="1" u="none" strike="noStrike" kern="1200" cap="none" spc="0" normalizeH="0" baseline="0" noProof="0" smtClean="0">
                                <a:ln>
                                  <a:noFill/>
                                </a:ln>
                                <a:solidFill>
                                  <a:prstClr val="black"/>
                                </a:solidFill>
                                <a:effectLst/>
                                <a:uLnTx/>
                                <a:uFillTx/>
                                <a:latin typeface="Cambria Math"/>
                                <a:ea typeface="+mn-ea"/>
                                <a:cs typeface="+mn-cs"/>
                              </a:rPr>
                              <m:t>𝑛</m:t>
                            </m:r>
                          </m:num>
                          <m:den>
                            <m:r>
                              <a:rPr kumimoji="0" lang="en-GB" sz="1200" b="0" i="1" u="none" strike="noStrike" kern="1200" cap="none" spc="0" normalizeH="0" baseline="0" noProof="0" smtClean="0">
                                <a:ln>
                                  <a:noFill/>
                                </a:ln>
                                <a:solidFill>
                                  <a:prstClr val="black"/>
                                </a:solidFill>
                                <a:effectLst/>
                                <a:uLnTx/>
                                <a:uFillTx/>
                                <a:latin typeface="Cambria Math"/>
                                <a:ea typeface="+mn-ea"/>
                                <a:cs typeface="+mn-cs"/>
                              </a:rPr>
                              <m:t>𝑟</m:t>
                            </m:r>
                          </m:den>
                        </m:f>
                      </m:e>
                    </m:d>
                  </m:oMath>
                </a14:m>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120598" y="6021288"/>
                <a:ext cx="4267826" cy="309637"/>
              </a:xfrm>
              <a:prstGeom prst="rect">
                <a:avLst/>
              </a:prstGeom>
              <a:blipFill rotWithShape="1">
                <a:blip r:embed="rId9"/>
                <a:stretch>
                  <a:fillRect l="-143" b="-9804"/>
                </a:stretch>
              </a:blipFill>
            </p:spPr>
            <p:txBody>
              <a:bodyPr/>
              <a:lstStyle/>
              <a:p>
                <a:r>
                  <a:rPr lang="en-GB">
                    <a:noFill/>
                  </a:rPr>
                  <a:t> </a:t>
                </a:r>
              </a:p>
            </p:txBody>
          </p:sp>
        </mc:Fallback>
      </mc:AlternateContent>
      <p:sp>
        <p:nvSpPr>
          <p:cNvPr id="43" name="Rectangle 42"/>
          <p:cNvSpPr/>
          <p:nvPr/>
        </p:nvSpPr>
        <p:spPr>
          <a:xfrm>
            <a:off x="6444208" y="4886074"/>
            <a:ext cx="864096" cy="475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246707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9"/>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29"/>
                                        </p:tgtEl>
                                      </p:cBhvr>
                                    </p:animEffect>
                                    <p:set>
                                      <p:cBhvr>
                                        <p:cTn id="38" dur="1" fill="hold">
                                          <p:stCondLst>
                                            <p:cond delay="499"/>
                                          </p:stCondLst>
                                        </p:cTn>
                                        <p:tgtEl>
                                          <p:spTgt spid="29"/>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45" restart="whenNotActive" fill="hold" evtFilter="cancelBubble" nodeType="interactiveSeq">
                <p:stCondLst>
                  <p:cond evt="onClick" delay="0">
                    <p:tgtEl>
                      <p:spTgt spid="3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1" restart="whenNotActive" fill="hold" evtFilter="cancelBubble" nodeType="interactiveSeq">
                <p:stCondLst>
                  <p:cond evt="onClick" delay="0">
                    <p:tgtEl>
                      <p:spTgt spid="43"/>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3"/>
                                        </p:tgtEl>
                                      </p:cBhvr>
                                    </p:animEffect>
                                    <p:set>
                                      <p:cBhvr>
                                        <p:cTn id="5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12" grpId="0"/>
      <p:bldP spid="15" grpId="0" animBg="1"/>
      <p:bldP spid="16" grpId="0"/>
      <p:bldP spid="29" grpId="0" animBg="1"/>
      <p:bldP spid="29" grpId="1" animBg="1"/>
      <p:bldP spid="17" grpId="0"/>
      <p:bldP spid="31" grpId="0" animBg="1"/>
      <p:bldP spid="31" grpId="1" animBg="1"/>
      <p:bldP spid="18" grpId="0"/>
      <p:bldP spid="20" grpId="0" animBg="1"/>
      <p:bldP spid="23" grpId="0"/>
      <p:bldP spid="43" grpId="0" animBg="1"/>
      <p:bldP spid="4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6372200" y="5375605"/>
                <a:ext cx="2381999" cy="6501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type m:val="noBa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en>
                      </m:f>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372200" y="5375605"/>
                <a:ext cx="2381999" cy="650114"/>
              </a:xfrm>
              <a:prstGeom prst="rect">
                <a:avLst/>
              </a:prstGeom>
              <a:blipFill rotWithShape="0">
                <a:blip r:embed="rId2"/>
                <a:stretch>
                  <a:fillRect/>
                </a:stretch>
              </a:blipFill>
            </p:spPr>
            <p:txBody>
              <a:bodyPr/>
              <a:lstStyle/>
              <a:p>
                <a:r>
                  <a:rPr lang="en-GB">
                    <a:noFill/>
                  </a:rPr>
                  <a:t> </a:t>
                </a:r>
              </a:p>
            </p:txBody>
          </p:sp>
        </mc:Fallback>
      </mc:AlternateContent>
      <p:sp>
        <p:nvSpPr>
          <p:cNvPr id="6" name="TextBox 32"/>
          <p:cNvSpPr txBox="1"/>
          <p:nvPr/>
        </p:nvSpPr>
        <p:spPr>
          <a:xfrm>
            <a:off x="0" y="0"/>
            <a:ext cx="9142856" cy="58477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Combinations</a:t>
            </a:r>
          </a:p>
        </p:txBody>
      </p:sp>
      <p:pic>
        <p:nvPicPr>
          <p:cNvPr id="1026" name="Picture 2" descr="http://sweetclipart.com/multisite/sweetclipart/files/soccer_football_futbol_ki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3941088"/>
            <a:ext cx="601219" cy="7982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4" cstate="print"/>
          <a:srcRect/>
          <a:stretch>
            <a:fillRect/>
          </a:stretch>
        </p:blipFill>
        <p:spPr bwMode="auto">
          <a:xfrm>
            <a:off x="323528" y="2502396"/>
            <a:ext cx="2381250" cy="923925"/>
          </a:xfrm>
          <a:prstGeom prst="rect">
            <a:avLst/>
          </a:prstGeom>
          <a:noFill/>
          <a:ln w="9525">
            <a:noFill/>
            <a:miter lim="800000"/>
            <a:headEnd/>
            <a:tailEnd/>
          </a:ln>
        </p:spPr>
      </p:pic>
      <p:pic>
        <p:nvPicPr>
          <p:cNvPr id="21" name="Picture 5"/>
          <p:cNvPicPr>
            <a:picLocks noChangeAspect="1" noChangeArrowheads="1"/>
          </p:cNvPicPr>
          <p:nvPr/>
        </p:nvPicPr>
        <p:blipFill>
          <a:blip r:embed="rId5" cstate="print"/>
          <a:srcRect/>
          <a:stretch>
            <a:fillRect/>
          </a:stretch>
        </p:blipFill>
        <p:spPr bwMode="auto">
          <a:xfrm>
            <a:off x="3347864" y="2502396"/>
            <a:ext cx="2305050" cy="990600"/>
          </a:xfrm>
          <a:prstGeom prst="rect">
            <a:avLst/>
          </a:prstGeom>
          <a:noFill/>
          <a:ln w="9525">
            <a:noFill/>
            <a:miter lim="800000"/>
            <a:headEnd/>
            <a:tailEnd/>
          </a:ln>
        </p:spPr>
      </p:pic>
      <p:pic>
        <p:nvPicPr>
          <p:cNvPr id="24" name="Picture 6"/>
          <p:cNvPicPr>
            <a:picLocks noChangeAspect="1" noChangeArrowheads="1"/>
          </p:cNvPicPr>
          <p:nvPr/>
        </p:nvPicPr>
        <p:blipFill>
          <a:blip r:embed="rId6" cstate="print"/>
          <a:srcRect/>
          <a:stretch>
            <a:fillRect/>
          </a:stretch>
        </p:blipFill>
        <p:spPr bwMode="auto">
          <a:xfrm>
            <a:off x="6300192" y="2502396"/>
            <a:ext cx="2286000" cy="885825"/>
          </a:xfrm>
          <a:prstGeom prst="rect">
            <a:avLst/>
          </a:prstGeom>
          <a:noFill/>
          <a:ln w="9525">
            <a:noFill/>
            <a:miter lim="800000"/>
            <a:headEnd/>
            <a:tailEnd/>
          </a:ln>
        </p:spPr>
      </p:pic>
      <p:pic>
        <p:nvPicPr>
          <p:cNvPr id="25" name="Picture 7"/>
          <p:cNvPicPr>
            <a:picLocks noChangeAspect="1" noChangeArrowheads="1"/>
          </p:cNvPicPr>
          <p:nvPr/>
        </p:nvPicPr>
        <p:blipFill>
          <a:blip r:embed="rId7" cstate="print"/>
          <a:srcRect/>
          <a:stretch>
            <a:fillRect/>
          </a:stretch>
        </p:blipFill>
        <p:spPr bwMode="auto">
          <a:xfrm>
            <a:off x="323528" y="3438500"/>
            <a:ext cx="2390775" cy="971550"/>
          </a:xfrm>
          <a:prstGeom prst="rect">
            <a:avLst/>
          </a:prstGeom>
          <a:noFill/>
          <a:ln w="9525">
            <a:noFill/>
            <a:miter lim="800000"/>
            <a:headEnd/>
            <a:tailEnd/>
          </a:ln>
        </p:spPr>
      </p:pic>
      <p:pic>
        <p:nvPicPr>
          <p:cNvPr id="26" name="Picture 8"/>
          <p:cNvPicPr>
            <a:picLocks noChangeAspect="1" noChangeArrowheads="1"/>
          </p:cNvPicPr>
          <p:nvPr/>
        </p:nvPicPr>
        <p:blipFill>
          <a:blip r:embed="rId8" cstate="print"/>
          <a:srcRect/>
          <a:stretch>
            <a:fillRect/>
          </a:stretch>
        </p:blipFill>
        <p:spPr bwMode="auto">
          <a:xfrm>
            <a:off x="3347864" y="3510508"/>
            <a:ext cx="2295525" cy="895350"/>
          </a:xfrm>
          <a:prstGeom prst="rect">
            <a:avLst/>
          </a:prstGeom>
          <a:noFill/>
          <a:ln w="9525">
            <a:noFill/>
            <a:miter lim="800000"/>
            <a:headEnd/>
            <a:tailEnd/>
          </a:ln>
        </p:spPr>
      </p:pic>
      <p:sp>
        <p:nvSpPr>
          <p:cNvPr id="32" name="Rectangle 31"/>
          <p:cNvSpPr/>
          <p:nvPr/>
        </p:nvSpPr>
        <p:spPr>
          <a:xfrm>
            <a:off x="1259632" y="2502396"/>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sp>
        <p:nvSpPr>
          <p:cNvPr id="33" name="Rectangle 32"/>
          <p:cNvSpPr/>
          <p:nvPr/>
        </p:nvSpPr>
        <p:spPr>
          <a:xfrm>
            <a:off x="1259632" y="3582516"/>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sp>
        <p:nvSpPr>
          <p:cNvPr id="34" name="Rectangle 33"/>
          <p:cNvSpPr/>
          <p:nvPr/>
        </p:nvSpPr>
        <p:spPr>
          <a:xfrm>
            <a:off x="4211960" y="2574404"/>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sp>
        <p:nvSpPr>
          <p:cNvPr id="35" name="Rectangle 34"/>
          <p:cNvSpPr/>
          <p:nvPr/>
        </p:nvSpPr>
        <p:spPr>
          <a:xfrm>
            <a:off x="4211960" y="3582516"/>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sp>
        <p:nvSpPr>
          <p:cNvPr id="36" name="Rectangle 35"/>
          <p:cNvSpPr/>
          <p:nvPr/>
        </p:nvSpPr>
        <p:spPr>
          <a:xfrm>
            <a:off x="7164288" y="2574404"/>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sp>
        <p:nvSpPr>
          <p:cNvPr id="39" name="Rectangle 38"/>
          <p:cNvSpPr/>
          <p:nvPr/>
        </p:nvSpPr>
        <p:spPr>
          <a:xfrm>
            <a:off x="7164288" y="5346154"/>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sp>
        <p:nvSpPr>
          <p:cNvPr id="2" name="TextBox 1"/>
          <p:cNvSpPr txBox="1"/>
          <p:nvPr/>
        </p:nvSpPr>
        <p:spPr>
          <a:xfrm>
            <a:off x="323528" y="1889770"/>
            <a:ext cx="47974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Calculate the following without using a calculator</a:t>
            </a:r>
          </a:p>
        </p:txBody>
      </p:sp>
      <p:sp>
        <p:nvSpPr>
          <p:cNvPr id="41" name="TextBox 40"/>
          <p:cNvSpPr txBox="1"/>
          <p:nvPr/>
        </p:nvSpPr>
        <p:spPr>
          <a:xfrm>
            <a:off x="291568" y="4763096"/>
            <a:ext cx="22142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Simplify the following</a:t>
            </a:r>
          </a:p>
        </p:txBody>
      </p:sp>
      <mc:AlternateContent xmlns:mc="http://schemas.openxmlformats.org/markup-compatibility/2006" xmlns:a14="http://schemas.microsoft.com/office/drawing/2010/main">
        <mc:Choice Requires="a14">
          <p:sp>
            <p:nvSpPr>
              <p:cNvPr id="3" name="TextBox 2"/>
              <p:cNvSpPr txBox="1"/>
              <p:nvPr/>
            </p:nvSpPr>
            <p:spPr>
              <a:xfrm>
                <a:off x="3541814" y="874845"/>
                <a:ext cx="1906483" cy="65011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f>
                            <m:fPr>
                              <m:type m:val="noBar"/>
                              <m:ctrlP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num>
                            <m:den>
                              <m: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den>
                          </m:f>
                        </m:e>
                      </m:d>
                      <m: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f>
                        <m:fPr>
                          <m:ctrlP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num>
                        <m:den>
                          <m: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d>
                            <m:dPr>
                              <m:ctrlP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d>
                          <m:r>
                            <a:rPr kumimoji="0" lang="en-GB"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den>
                      </m:f>
                    </m:oMath>
                  </m:oMathPara>
                </a14:m>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541814" y="874845"/>
                <a:ext cx="1906483" cy="650114"/>
              </a:xfrm>
              <a:prstGeom prst="rect">
                <a:avLst/>
              </a:prstGeom>
              <a:blipFill rotWithShape="0">
                <a:blip r:embed="rId9"/>
                <a:stretch>
                  <a:fillRect/>
                </a:stretch>
              </a:blipFill>
            </p:spPr>
            <p:txBody>
              <a:bodyPr/>
              <a:lstStyle/>
              <a:p>
                <a:r>
                  <a:rPr lang="en-GB">
                    <a:noFill/>
                  </a:rPr>
                  <a:t> </a:t>
                </a:r>
              </a:p>
            </p:txBody>
          </p:sp>
        </mc:Fallback>
      </mc:AlternateContent>
      <p:cxnSp>
        <p:nvCxnSpPr>
          <p:cNvPr id="5" name="Straight Arrow Connector 4"/>
          <p:cNvCxnSpPr>
            <a:endCxn id="3" idx="3"/>
          </p:cNvCxnSpPr>
          <p:nvPr/>
        </p:nvCxnSpPr>
        <p:spPr>
          <a:xfrm flipH="1">
            <a:off x="5448297" y="1199902"/>
            <a:ext cx="77988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215811" y="888972"/>
            <a:ext cx="28426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Remember that with factorials you often get a lot of cancelling which can save you a lot of work if you don’t have a calculator.</a:t>
            </a:r>
          </a:p>
        </p:txBody>
      </p:sp>
      <mc:AlternateContent xmlns:mc="http://schemas.openxmlformats.org/markup-compatibility/2006" xmlns:a14="http://schemas.microsoft.com/office/drawing/2010/main">
        <mc:Choice Requires="a14">
          <p:sp>
            <p:nvSpPr>
              <p:cNvPr id="9" name="TextBox 8"/>
              <p:cNvSpPr txBox="1"/>
              <p:nvPr/>
            </p:nvSpPr>
            <p:spPr>
              <a:xfrm>
                <a:off x="349047" y="5421768"/>
                <a:ext cx="2373214" cy="6501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type m:val="noBa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den>
                          </m:f>
                        </m:e>
                      </m: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en>
                      </m:f>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oMath>
                  </m:oMathPara>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9047" y="5421768"/>
                <a:ext cx="2373214" cy="650114"/>
              </a:xfrm>
              <a:prstGeom prst="rect">
                <a:avLst/>
              </a:prstGeom>
              <a:blipFill rotWithShape="0">
                <a:blip r:embed="rId10"/>
                <a:stretch>
                  <a:fillRect/>
                </a:stretch>
              </a:blipFill>
            </p:spPr>
            <p:txBody>
              <a:bodyPr/>
              <a:lstStyle/>
              <a:p>
                <a:r>
                  <a:rPr lang="en-GB">
                    <a:noFill/>
                  </a:rPr>
                  <a:t> </a:t>
                </a:r>
              </a:p>
            </p:txBody>
          </p:sp>
        </mc:Fallback>
      </mc:AlternateContent>
      <p:sp>
        <p:nvSpPr>
          <p:cNvPr id="37" name="Rectangle 36"/>
          <p:cNvSpPr/>
          <p:nvPr/>
        </p:nvSpPr>
        <p:spPr>
          <a:xfrm>
            <a:off x="1079612" y="5313412"/>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2" name="TextBox 41"/>
              <p:cNvSpPr txBox="1"/>
              <p:nvPr/>
            </p:nvSpPr>
            <p:spPr>
              <a:xfrm>
                <a:off x="3452826" y="5401070"/>
                <a:ext cx="1768882" cy="6167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type m:val="noBa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den>
                          </m:f>
                        </m:e>
                      </m: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en>
                      </m:f>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452826" y="5401070"/>
                <a:ext cx="1768882" cy="616772"/>
              </a:xfrm>
              <a:prstGeom prst="rect">
                <a:avLst/>
              </a:prstGeom>
              <a:blipFill rotWithShape="0">
                <a:blip r:embed="rId11"/>
                <a:stretch>
                  <a:fillRect/>
                </a:stretch>
              </a:blipFill>
            </p:spPr>
            <p:txBody>
              <a:bodyPr/>
              <a:lstStyle/>
              <a:p>
                <a:r>
                  <a:rPr lang="en-GB">
                    <a:noFill/>
                  </a:rPr>
                  <a:t> </a:t>
                </a:r>
              </a:p>
            </p:txBody>
          </p:sp>
        </mc:Fallback>
      </mc:AlternateContent>
      <p:sp>
        <p:nvSpPr>
          <p:cNvPr id="38" name="Rectangle 37"/>
          <p:cNvSpPr/>
          <p:nvPr/>
        </p:nvSpPr>
        <p:spPr>
          <a:xfrm>
            <a:off x="4206786" y="5313412"/>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pic>
        <p:nvPicPr>
          <p:cNvPr id="44" name="Picture 4"/>
          <p:cNvPicPr>
            <a:picLocks noChangeAspect="1" noChangeArrowheads="1"/>
          </p:cNvPicPr>
          <p:nvPr/>
        </p:nvPicPr>
        <p:blipFill>
          <a:blip r:embed="rId12" cstate="print"/>
          <a:srcRect/>
          <a:stretch>
            <a:fillRect/>
          </a:stretch>
        </p:blipFill>
        <p:spPr bwMode="auto">
          <a:xfrm>
            <a:off x="6372200" y="3699660"/>
            <a:ext cx="2571750" cy="733425"/>
          </a:xfrm>
          <a:prstGeom prst="rect">
            <a:avLst/>
          </a:prstGeom>
          <a:noFill/>
          <a:ln w="9525">
            <a:noFill/>
            <a:miter lim="800000"/>
            <a:headEnd/>
            <a:tailEnd/>
          </a:ln>
        </p:spPr>
      </p:pic>
      <p:sp>
        <p:nvSpPr>
          <p:cNvPr id="45" name="Rectangle 44"/>
          <p:cNvSpPr/>
          <p:nvPr/>
        </p:nvSpPr>
        <p:spPr>
          <a:xfrm>
            <a:off x="7164288" y="3627652"/>
            <a:ext cx="17281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11858111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6" restart="whenNotActive" fill="hold" evtFilter="cancelBubble" nodeType="interactiveSeq">
                <p:stCondLst>
                  <p:cond evt="onClick" delay="0">
                    <p:tgtEl>
                      <p:spTgt spid="3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6"/>
                                        </p:tgtEl>
                                      </p:cBhvr>
                                    </p:animEffect>
                                    <p:set>
                                      <p:cBhvr>
                                        <p:cTn id="3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2" restart="whenNotActive" fill="hold" evtFilter="cancelBubble" nodeType="interactiveSeq">
                <p:stCondLst>
                  <p:cond evt="onClick" delay="0">
                    <p:tgtEl>
                      <p:spTgt spid="3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7"/>
                                        </p:tgtEl>
                                      </p:cBhvr>
                                    </p:animEffect>
                                    <p:set>
                                      <p:cBhvr>
                                        <p:cTn id="3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8" restart="whenNotActive" fill="hold" evtFilter="cancelBubble" nodeType="interactiveSeq">
                <p:stCondLst>
                  <p:cond evt="onClick" delay="0">
                    <p:tgtEl>
                      <p:spTgt spid="3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8"/>
                                        </p:tgtEl>
                                      </p:cBhvr>
                                    </p:animEffect>
                                    <p:set>
                                      <p:cBhvr>
                                        <p:cTn id="4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0" restart="whenNotActive" fill="hold" evtFilter="cancelBubble" nodeType="interactiveSeq">
                <p:stCondLst>
                  <p:cond evt="onClick" delay="0">
                    <p:tgtEl>
                      <p:spTgt spid="4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5"/>
                                        </p:tgtEl>
                                      </p:cBhvr>
                                    </p:animEffect>
                                    <p:set>
                                      <p:cBhvr>
                                        <p:cTn id="5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32" grpId="0" animBg="1"/>
      <p:bldP spid="33" grpId="0" animBg="1"/>
      <p:bldP spid="34" grpId="0" animBg="1"/>
      <p:bldP spid="35" grpId="0" animBg="1"/>
      <p:bldP spid="36" grpId="0" animBg="1"/>
      <p:bldP spid="39" grpId="0" animBg="1"/>
      <p:bldP spid="37" grpId="0" animBg="1"/>
      <p:bldP spid="38"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p:cNvSpPr txBox="1"/>
          <p:nvPr/>
        </p:nvSpPr>
        <p:spPr>
          <a:xfrm>
            <a:off x="0" y="0"/>
            <a:ext cx="9142856" cy="58477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Test Your Understanding</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descr="http://sweetclipart.com/multisite/sweetclipart/files/soccer_football_futbol_k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3941088"/>
            <a:ext cx="601219" cy="7982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5575" y="766386"/>
            <a:ext cx="8816147"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smtClean="0"/>
              <a:t>On my desk I have five different Economics books and 7 different Mathematics books.</a:t>
            </a:r>
          </a:p>
          <a:p>
            <a:pPr marL="342900" indent="-342900">
              <a:buAutoNum type="alphaLcParenBoth"/>
            </a:pPr>
            <a:r>
              <a:rPr lang="en-GB" dirty="0" smtClean="0"/>
              <a:t>In how many ways can I select three different Economics books?</a:t>
            </a:r>
          </a:p>
          <a:p>
            <a:pPr marL="342900" indent="-342900">
              <a:buAutoNum type="alphaLcParenBoth"/>
            </a:pPr>
            <a:r>
              <a:rPr lang="en-US" dirty="0" smtClean="0"/>
              <a:t>In </a:t>
            </a:r>
            <a:r>
              <a:rPr lang="en-US" dirty="0"/>
              <a:t>how many ways can I select 4 Mathematics </a:t>
            </a:r>
            <a:r>
              <a:rPr lang="en-US" dirty="0" smtClean="0"/>
              <a:t>Books?</a:t>
            </a:r>
          </a:p>
          <a:p>
            <a:pPr marL="342900" indent="-342900">
              <a:buAutoNum type="alphaLcParenBoth"/>
            </a:pPr>
            <a:r>
              <a:rPr lang="en-US" dirty="0" smtClean="0"/>
              <a:t>In </a:t>
            </a:r>
            <a:r>
              <a:rPr lang="en-US" dirty="0"/>
              <a:t>how many ways can I select 6 different </a:t>
            </a:r>
            <a:r>
              <a:rPr lang="en-US" dirty="0" smtClean="0"/>
              <a:t>books?</a:t>
            </a:r>
          </a:p>
          <a:p>
            <a:pPr marL="342900" indent="-342900">
              <a:buAutoNum type="alphaLcParenBoth"/>
            </a:pPr>
            <a:r>
              <a:rPr lang="en-US" dirty="0" smtClean="0"/>
              <a:t>In </a:t>
            </a:r>
            <a:r>
              <a:rPr lang="en-US" dirty="0"/>
              <a:t>how many ways can I select 6 books if I choose an equal number of Economics and Mathematics </a:t>
            </a:r>
            <a:r>
              <a:rPr lang="en-US" dirty="0" smtClean="0"/>
              <a:t>Books?</a:t>
            </a:r>
          </a:p>
          <a:p>
            <a:pPr marL="342900" indent="-342900">
              <a:buAutoNum type="alphaLcParenBoth"/>
            </a:pPr>
            <a:r>
              <a:rPr lang="en-US" dirty="0" smtClean="0"/>
              <a:t>In </a:t>
            </a:r>
            <a:r>
              <a:rPr lang="en-US" dirty="0"/>
              <a:t>how many ways can I choose 4 books, if I choose more Mathematics books than Economic books?</a:t>
            </a:r>
            <a:endParaRPr lang="en-GB" dirty="0"/>
          </a:p>
        </p:txBody>
      </p:sp>
      <mc:AlternateContent xmlns:mc="http://schemas.openxmlformats.org/markup-compatibility/2006">
        <mc:Choice xmlns:a14="http://schemas.microsoft.com/office/drawing/2010/main" Requires="a14">
          <p:sp>
            <p:nvSpPr>
              <p:cNvPr id="3" name="TextBox 2"/>
              <p:cNvSpPr txBox="1"/>
              <p:nvPr/>
            </p:nvSpPr>
            <p:spPr>
              <a:xfrm>
                <a:off x="93124" y="3124005"/>
                <a:ext cx="9050876" cy="2389693"/>
              </a:xfrm>
              <a:prstGeom prst="rect">
                <a:avLst/>
              </a:prstGeom>
              <a:noFill/>
            </p:spPr>
            <p:txBody>
              <a:bodyPr wrap="none" rtlCol="0">
                <a:spAutoFit/>
              </a:bodyPr>
              <a:lstStyle/>
              <a:p>
                <a:r>
                  <a:rPr lang="en-GB" dirty="0" smtClean="0"/>
                  <a:t>(a) </a:t>
                </a:r>
                <a14:m>
                  <m:oMath xmlns:m="http://schemas.openxmlformats.org/officeDocument/2006/math">
                    <m:d>
                      <m:dPr>
                        <m:ctrlPr>
                          <a:rPr lang="en-GB" i="1" smtClean="0">
                            <a:latin typeface="Cambria Math" panose="02040503050406030204" pitchFamily="18" charset="0"/>
                          </a:rPr>
                        </m:ctrlPr>
                      </m:dPr>
                      <m:e>
                        <m:f>
                          <m:fPr>
                            <m:type m:val="noBa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3</m:t>
                            </m:r>
                          </m:den>
                        </m:f>
                      </m:e>
                    </m:d>
                    <m:r>
                      <a:rPr lang="en-GB" b="0" i="1" smtClean="0">
                        <a:latin typeface="Cambria Math" panose="02040503050406030204" pitchFamily="18" charset="0"/>
                      </a:rPr>
                      <m:t>=10</m:t>
                    </m:r>
                  </m:oMath>
                </a14:m>
                <a:endParaRPr lang="en-GB" dirty="0" smtClean="0"/>
              </a:p>
              <a:p>
                <a:r>
                  <a:rPr lang="en-GB" dirty="0" smtClean="0"/>
                  <a:t>(b) </a:t>
                </a:r>
                <a14:m>
                  <m:oMath xmlns:m="http://schemas.openxmlformats.org/officeDocument/2006/math">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4</m:t>
                            </m:r>
                          </m:den>
                        </m:f>
                      </m:e>
                    </m:d>
                    <m:r>
                      <a:rPr lang="en-GB" i="1">
                        <a:latin typeface="Cambria Math" panose="02040503050406030204" pitchFamily="18" charset="0"/>
                      </a:rPr>
                      <m:t>=</m:t>
                    </m:r>
                    <m:r>
                      <a:rPr lang="en-GB" b="0" i="1" smtClean="0">
                        <a:latin typeface="Cambria Math" panose="02040503050406030204" pitchFamily="18" charset="0"/>
                      </a:rPr>
                      <m:t>35</m:t>
                    </m:r>
                  </m:oMath>
                </a14:m>
                <a:endParaRPr lang="en-GB" dirty="0" smtClean="0"/>
              </a:p>
              <a:p>
                <a:r>
                  <a:rPr lang="en-GB" dirty="0" smtClean="0"/>
                  <a:t>(c) </a:t>
                </a:r>
                <a14:m>
                  <m:oMath xmlns:m="http://schemas.openxmlformats.org/officeDocument/2006/math">
                    <m:d>
                      <m:dPr>
                        <m:ctrlPr>
                          <a:rPr lang="en-GB" i="1" smtClean="0">
                            <a:latin typeface="Cambria Math" panose="02040503050406030204" pitchFamily="18" charset="0"/>
                          </a:rPr>
                        </m:ctrlPr>
                      </m:dPr>
                      <m:e>
                        <m:f>
                          <m:fPr>
                            <m:type m:val="noBar"/>
                            <m:ctrlPr>
                              <a:rPr lang="en-GB"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6</m:t>
                            </m:r>
                          </m:den>
                        </m:f>
                      </m:e>
                    </m:d>
                    <m:r>
                      <a:rPr lang="en-GB" b="0" i="1" smtClean="0">
                        <a:latin typeface="Cambria Math" panose="02040503050406030204" pitchFamily="18" charset="0"/>
                      </a:rPr>
                      <m:t>=924</m:t>
                    </m:r>
                  </m:oMath>
                </a14:m>
                <a:endParaRPr lang="en-GB" dirty="0" smtClean="0"/>
              </a:p>
              <a:p>
                <a:r>
                  <a:rPr lang="en-GB" dirty="0" smtClean="0"/>
                  <a:t>(d) </a:t>
                </a:r>
                <a14:m>
                  <m:oMath xmlns:m="http://schemas.openxmlformats.org/officeDocument/2006/math">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3</m:t>
                            </m:r>
                          </m:den>
                        </m:f>
                      </m:e>
                    </m:d>
                    <m:r>
                      <a:rPr lang="en-GB" b="0" i="1" smtClean="0">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7</m:t>
                            </m:r>
                          </m:num>
                          <m:den>
                            <m:r>
                              <a:rPr lang="en-GB" i="1">
                                <a:latin typeface="Cambria Math" panose="02040503050406030204" pitchFamily="18" charset="0"/>
                              </a:rPr>
                              <m:t>4</m:t>
                            </m:r>
                          </m:den>
                        </m:f>
                      </m:e>
                    </m:d>
                    <m:r>
                      <a:rPr lang="en-GB" b="0" i="1" smtClean="0">
                        <a:latin typeface="Cambria Math" panose="02040503050406030204" pitchFamily="18" charset="0"/>
                      </a:rPr>
                      <m:t>=350</m:t>
                    </m:r>
                  </m:oMath>
                </a14:m>
                <a:endParaRPr lang="en-GB" dirty="0" smtClean="0"/>
              </a:p>
              <a:p>
                <a:r>
                  <a:rPr lang="en-GB" dirty="0" smtClean="0"/>
                  <a:t>(e) Number of ways of choosing 3 Mathematics books and 1 Economics book: </a:t>
                </a:r>
                <a14:m>
                  <m:oMath xmlns:m="http://schemas.openxmlformats.org/officeDocument/2006/math">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b="0" i="1" smtClean="0">
                                <a:latin typeface="Cambria Math" panose="02040503050406030204" pitchFamily="18" charset="0"/>
                              </a:rPr>
                              <m:t>7</m:t>
                            </m:r>
                          </m:num>
                          <m:den>
                            <m:r>
                              <a:rPr lang="en-GB" i="1">
                                <a:latin typeface="Cambria Math" panose="02040503050406030204" pitchFamily="18" charset="0"/>
                              </a:rPr>
                              <m:t>3</m:t>
                            </m:r>
                          </m:den>
                        </m:f>
                      </m:e>
                    </m:d>
                    <m:r>
                      <a:rPr lang="en-GB" i="1">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m:t>
                            </m:r>
                          </m:den>
                        </m:f>
                      </m:e>
                    </m:d>
                    <m:r>
                      <a:rPr lang="en-GB" b="0" i="1" smtClean="0">
                        <a:latin typeface="Cambria Math" panose="02040503050406030204" pitchFamily="18" charset="0"/>
                      </a:rPr>
                      <m:t>=175</m:t>
                    </m:r>
                  </m:oMath>
                </a14:m>
                <a:endParaRPr lang="en-GB" dirty="0" smtClean="0"/>
              </a:p>
              <a:p>
                <a:r>
                  <a:rPr lang="en-GB" dirty="0"/>
                  <a:t> </a:t>
                </a:r>
                <a:r>
                  <a:rPr lang="en-GB" dirty="0" smtClean="0"/>
                  <a:t>     </a:t>
                </a:r>
                <a:r>
                  <a:rPr lang="en-GB" dirty="0"/>
                  <a:t>Number of ways of choosing </a:t>
                </a:r>
                <a:r>
                  <a:rPr lang="en-GB" dirty="0" smtClean="0"/>
                  <a:t>4 </a:t>
                </a:r>
                <a:r>
                  <a:rPr lang="en-GB" dirty="0"/>
                  <a:t>Mathematics books and </a:t>
                </a:r>
                <a:r>
                  <a:rPr lang="en-GB" dirty="0" smtClean="0"/>
                  <a:t>0 </a:t>
                </a:r>
                <a:r>
                  <a:rPr lang="en-GB" dirty="0"/>
                  <a:t>Economics book: </a:t>
                </a:r>
                <a14:m>
                  <m:oMath xmlns:m="http://schemas.openxmlformats.org/officeDocument/2006/math">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7</m:t>
                            </m:r>
                          </m:num>
                          <m:den>
                            <m:r>
                              <a:rPr lang="en-GB" b="0" i="1" smtClean="0">
                                <a:latin typeface="Cambria Math" panose="02040503050406030204" pitchFamily="18" charset="0"/>
                              </a:rPr>
                              <m:t>4</m:t>
                            </m:r>
                          </m:den>
                        </m:f>
                      </m:e>
                    </m:d>
                    <m:r>
                      <a:rPr lang="en-GB" i="1">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5</m:t>
                            </m:r>
                          </m:num>
                          <m:den>
                            <m:r>
                              <a:rPr lang="en-GB" b="0" i="1" smtClean="0">
                                <a:latin typeface="Cambria Math" panose="02040503050406030204" pitchFamily="18" charset="0"/>
                              </a:rPr>
                              <m:t>0</m:t>
                            </m:r>
                          </m:den>
                        </m:f>
                      </m:e>
                    </m:d>
                    <m:r>
                      <a:rPr lang="en-GB" i="1">
                        <a:latin typeface="Cambria Math" panose="02040503050406030204" pitchFamily="18" charset="0"/>
                      </a:rPr>
                      <m:t>=</m:t>
                    </m:r>
                    <m:r>
                      <a:rPr lang="en-GB" b="0" i="1" smtClean="0">
                        <a:latin typeface="Cambria Math" panose="02040503050406030204" pitchFamily="18" charset="0"/>
                      </a:rPr>
                      <m:t>35</m:t>
                    </m:r>
                  </m:oMath>
                </a14:m>
                <a:endParaRPr lang="en-GB" dirty="0" smtClean="0"/>
              </a:p>
              <a:p>
                <a:r>
                  <a:rPr lang="en-GB" dirty="0"/>
                  <a:t> </a:t>
                </a:r>
                <a:r>
                  <a:rPr lang="en-GB" dirty="0" smtClean="0"/>
                  <a:t>     Total number of ways: </a:t>
                </a:r>
                <a14:m>
                  <m:oMath xmlns:m="http://schemas.openxmlformats.org/officeDocument/2006/math">
                    <m:r>
                      <a:rPr lang="en-GB" b="0" i="1" smtClean="0">
                        <a:latin typeface="Cambria Math" panose="02040503050406030204" pitchFamily="18" charset="0"/>
                      </a:rPr>
                      <m:t>175+35=210</m:t>
                    </m:r>
                  </m:oMath>
                </a14:m>
                <a:endParaRPr lang="en-GB" dirty="0"/>
              </a:p>
            </p:txBody>
          </p:sp>
        </mc:Choice>
        <mc:Fallback>
          <p:sp>
            <p:nvSpPr>
              <p:cNvPr id="3" name="TextBox 2"/>
              <p:cNvSpPr txBox="1">
                <a:spLocks noRot="1" noChangeAspect="1" noMove="1" noResize="1" noEditPoints="1" noAdjustHandles="1" noChangeArrowheads="1" noChangeShapeType="1" noTextEdit="1"/>
              </p:cNvSpPr>
              <p:nvPr/>
            </p:nvSpPr>
            <p:spPr>
              <a:xfrm>
                <a:off x="93124" y="3124005"/>
                <a:ext cx="9050876" cy="2389693"/>
              </a:xfrm>
              <a:prstGeom prst="rect">
                <a:avLst/>
              </a:prstGeom>
              <a:blipFill rotWithShape="0">
                <a:blip r:embed="rId3"/>
                <a:stretch>
                  <a:fillRect l="-539" b="-3061"/>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xmlns="" id="{53249161-7BDC-4DF5-A6DE-E1F9432EDC5E}"/>
              </a:ext>
            </a:extLst>
          </p:cNvPr>
          <p:cNvSpPr/>
          <p:nvPr/>
        </p:nvSpPr>
        <p:spPr>
          <a:xfrm>
            <a:off x="155575" y="3190061"/>
            <a:ext cx="8816147" cy="2216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30558832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p:cNvSpPr txBox="1"/>
          <p:nvPr/>
        </p:nvSpPr>
        <p:spPr>
          <a:xfrm>
            <a:off x="0" y="0"/>
            <a:ext cx="9142856" cy="58477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Test Your Understanding</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descr="http://sweetclipart.com/multisite/sweetclipart/files/soccer_football_futbol_k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3941088"/>
            <a:ext cx="601219" cy="7982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5575" y="766386"/>
            <a:ext cx="8816147"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smtClean="0"/>
              <a:t>A team of four is needed for a competition. Five girls and eight boys have applied. In how many ways can the team be selected if</a:t>
            </a:r>
          </a:p>
          <a:p>
            <a:pPr marL="342900" indent="-342900">
              <a:buAutoNum type="alphaLcParenBoth"/>
            </a:pPr>
            <a:r>
              <a:rPr lang="en-GB" dirty="0" smtClean="0"/>
              <a:t>They are all boys</a:t>
            </a:r>
          </a:p>
          <a:p>
            <a:pPr marL="342900" indent="-342900">
              <a:buAutoNum type="alphaLcParenBoth"/>
            </a:pPr>
            <a:r>
              <a:rPr lang="en-GB" dirty="0" smtClean="0"/>
              <a:t>There are exactly two girls</a:t>
            </a:r>
          </a:p>
          <a:p>
            <a:pPr marL="342900" indent="-342900">
              <a:buAutoNum type="alphaLcParenBoth"/>
            </a:pPr>
            <a:r>
              <a:rPr lang="en-GB" dirty="0" smtClean="0"/>
              <a:t>There are at least two girls</a:t>
            </a:r>
            <a:endParaRPr lang="en-GB" dirty="0"/>
          </a:p>
        </p:txBody>
      </p:sp>
      <mc:AlternateContent xmlns:mc="http://schemas.openxmlformats.org/markup-compatibility/2006">
        <mc:Choice xmlns:a14="http://schemas.microsoft.com/office/drawing/2010/main" Requires="a14">
          <p:sp>
            <p:nvSpPr>
              <p:cNvPr id="3" name="TextBox 2"/>
              <p:cNvSpPr txBox="1"/>
              <p:nvPr/>
            </p:nvSpPr>
            <p:spPr>
              <a:xfrm>
                <a:off x="93124" y="2425325"/>
                <a:ext cx="5104667" cy="2053639"/>
              </a:xfrm>
              <a:prstGeom prst="rect">
                <a:avLst/>
              </a:prstGeom>
              <a:noFill/>
            </p:spPr>
            <p:txBody>
              <a:bodyPr wrap="none" rtlCol="0">
                <a:spAutoFit/>
              </a:bodyPr>
              <a:lstStyle/>
              <a:p>
                <a:r>
                  <a:rPr lang="en-GB" dirty="0" smtClean="0"/>
                  <a:t>(a) </a:t>
                </a:r>
                <a14:m>
                  <m:oMath xmlns:m="http://schemas.openxmlformats.org/officeDocument/2006/math">
                    <m:d>
                      <m:dPr>
                        <m:ctrlPr>
                          <a:rPr lang="en-GB" i="1" smtClean="0">
                            <a:latin typeface="Cambria Math" panose="02040503050406030204" pitchFamily="18" charset="0"/>
                          </a:rPr>
                        </m:ctrlPr>
                      </m:dPr>
                      <m:e>
                        <m:f>
                          <m:fPr>
                            <m:type m:val="noBar"/>
                            <m:ctrlPr>
                              <a:rPr lang="en-GB"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4</m:t>
                            </m:r>
                          </m:den>
                        </m:f>
                      </m:e>
                    </m:d>
                    <m:r>
                      <a:rPr lang="en-GB" b="0" i="1" smtClean="0">
                        <a:latin typeface="Cambria Math" panose="02040503050406030204" pitchFamily="18" charset="0"/>
                      </a:rPr>
                      <m:t>=70</m:t>
                    </m:r>
                  </m:oMath>
                </a14:m>
                <a:endParaRPr lang="en-GB" b="0" dirty="0" smtClean="0"/>
              </a:p>
              <a:p>
                <a:r>
                  <a:rPr lang="en-GB" dirty="0" smtClean="0"/>
                  <a:t>(b) </a:t>
                </a:r>
                <a14:m>
                  <m:oMath xmlns:m="http://schemas.openxmlformats.org/officeDocument/2006/math">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2</m:t>
                            </m:r>
                          </m:den>
                        </m:f>
                      </m:e>
                    </m:d>
                    <m:r>
                      <a:rPr lang="en-GB" b="0" i="1" smtClean="0">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b="0" i="1" smtClean="0">
                                <a:latin typeface="Cambria Math" panose="02040503050406030204" pitchFamily="18" charset="0"/>
                              </a:rPr>
                              <m:t>5</m:t>
                            </m:r>
                          </m:num>
                          <m:den>
                            <m:r>
                              <a:rPr lang="en-GB" i="1">
                                <a:latin typeface="Cambria Math" panose="02040503050406030204" pitchFamily="18" charset="0"/>
                              </a:rPr>
                              <m:t>2</m:t>
                            </m:r>
                          </m:den>
                        </m:f>
                      </m:e>
                    </m:d>
                    <m:r>
                      <a:rPr lang="en-GB" i="1">
                        <a:latin typeface="Cambria Math" panose="02040503050406030204" pitchFamily="18" charset="0"/>
                      </a:rPr>
                      <m:t>=</m:t>
                    </m:r>
                    <m:r>
                      <a:rPr lang="en-GB" b="0" i="1" smtClean="0">
                        <a:latin typeface="Cambria Math" panose="02040503050406030204" pitchFamily="18" charset="0"/>
                      </a:rPr>
                      <m:t>280</m:t>
                    </m:r>
                  </m:oMath>
                </a14:m>
                <a:endParaRPr lang="en-GB" b="0" dirty="0" smtClean="0"/>
              </a:p>
              <a:p>
                <a:r>
                  <a:rPr lang="en-GB" dirty="0" smtClean="0"/>
                  <a:t>(c) Number of ways with two girls: </a:t>
                </a:r>
                <a14:m>
                  <m:oMath xmlns:m="http://schemas.openxmlformats.org/officeDocument/2006/math">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8</m:t>
                            </m:r>
                          </m:num>
                          <m:den>
                            <m:r>
                              <a:rPr lang="en-GB" i="1">
                                <a:latin typeface="Cambria Math" panose="02040503050406030204" pitchFamily="18" charset="0"/>
                              </a:rPr>
                              <m:t>2</m:t>
                            </m:r>
                          </m:den>
                        </m:f>
                      </m:e>
                    </m:d>
                    <m:r>
                      <a:rPr lang="en-GB" i="1">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2</m:t>
                            </m:r>
                          </m:den>
                        </m:f>
                      </m:e>
                    </m:d>
                    <m:r>
                      <a:rPr lang="en-GB" i="1">
                        <a:latin typeface="Cambria Math" panose="02040503050406030204" pitchFamily="18" charset="0"/>
                      </a:rPr>
                      <m:t>=</m:t>
                    </m:r>
                    <m:r>
                      <a:rPr lang="en-GB" i="1">
                        <a:latin typeface="Cambria Math" panose="02040503050406030204" pitchFamily="18" charset="0"/>
                      </a:rPr>
                      <m:t>280</m:t>
                    </m:r>
                  </m:oMath>
                </a14:m>
                <a:endParaRPr lang="en-GB" dirty="0"/>
              </a:p>
              <a:p>
                <a:r>
                  <a:rPr lang="en-GB" dirty="0"/>
                  <a:t> </a:t>
                </a:r>
                <a:r>
                  <a:rPr lang="en-GB" dirty="0" smtClean="0"/>
                  <a:t>     Number of ways with three girls:  </a:t>
                </a:r>
                <a14:m>
                  <m:oMath xmlns:m="http://schemas.openxmlformats.org/officeDocument/2006/math">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8</m:t>
                            </m:r>
                          </m:num>
                          <m:den>
                            <m:r>
                              <a:rPr lang="en-GB" b="0" i="1" smtClean="0">
                                <a:latin typeface="Cambria Math" panose="02040503050406030204" pitchFamily="18" charset="0"/>
                              </a:rPr>
                              <m:t>1</m:t>
                            </m:r>
                          </m:den>
                        </m:f>
                      </m:e>
                    </m:d>
                    <m:r>
                      <a:rPr lang="en-GB" i="1">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5</m:t>
                            </m:r>
                          </m:num>
                          <m:den>
                            <m:r>
                              <a:rPr lang="en-GB" b="0" i="1" smtClean="0">
                                <a:latin typeface="Cambria Math" panose="02040503050406030204" pitchFamily="18" charset="0"/>
                              </a:rPr>
                              <m:t>3</m:t>
                            </m:r>
                          </m:den>
                        </m:f>
                      </m:e>
                    </m:d>
                    <m:r>
                      <a:rPr lang="en-GB" i="1">
                        <a:latin typeface="Cambria Math" panose="02040503050406030204" pitchFamily="18" charset="0"/>
                      </a:rPr>
                      <m:t>=</m:t>
                    </m:r>
                    <m:r>
                      <a:rPr lang="en-GB" b="0" i="1" smtClean="0">
                        <a:latin typeface="Cambria Math" panose="02040503050406030204" pitchFamily="18" charset="0"/>
                      </a:rPr>
                      <m:t>80</m:t>
                    </m:r>
                  </m:oMath>
                </a14:m>
                <a:endParaRPr lang="en-GB" dirty="0" smtClean="0"/>
              </a:p>
              <a:p>
                <a:r>
                  <a:rPr lang="en-GB" dirty="0"/>
                  <a:t> </a:t>
                </a:r>
                <a:r>
                  <a:rPr lang="en-GB" dirty="0" smtClean="0"/>
                  <a:t>     Number of ways with four girls: </a:t>
                </a:r>
                <a14:m>
                  <m:oMath xmlns:m="http://schemas.openxmlformats.org/officeDocument/2006/math">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8</m:t>
                            </m:r>
                          </m:num>
                          <m:den>
                            <m:r>
                              <a:rPr lang="en-GB" b="0" i="1" smtClean="0">
                                <a:latin typeface="Cambria Math" panose="02040503050406030204" pitchFamily="18" charset="0"/>
                              </a:rPr>
                              <m:t>0</m:t>
                            </m:r>
                          </m:den>
                        </m:f>
                      </m:e>
                    </m:d>
                    <m:r>
                      <a:rPr lang="en-GB" i="1">
                        <a:latin typeface="Cambria Math" panose="02040503050406030204" pitchFamily="18" charset="0"/>
                      </a:rPr>
                      <m:t>×</m:t>
                    </m:r>
                    <m:d>
                      <m:dPr>
                        <m:ctrlPr>
                          <a:rPr lang="en-GB" i="1">
                            <a:latin typeface="Cambria Math" panose="02040503050406030204" pitchFamily="18" charset="0"/>
                          </a:rPr>
                        </m:ctrlPr>
                      </m:dPr>
                      <m:e>
                        <m:f>
                          <m:fPr>
                            <m:type m:val="noBar"/>
                            <m:ctrlPr>
                              <a:rPr lang="en-GB" i="1">
                                <a:latin typeface="Cambria Math" panose="02040503050406030204" pitchFamily="18" charset="0"/>
                              </a:rPr>
                            </m:ctrlPr>
                          </m:fPr>
                          <m:num>
                            <m:r>
                              <a:rPr lang="en-GB" i="1">
                                <a:latin typeface="Cambria Math" panose="02040503050406030204" pitchFamily="18" charset="0"/>
                              </a:rPr>
                              <m:t>5</m:t>
                            </m:r>
                          </m:num>
                          <m:den>
                            <m:r>
                              <a:rPr lang="en-GB" b="0" i="1" smtClean="0">
                                <a:latin typeface="Cambria Math" panose="02040503050406030204" pitchFamily="18" charset="0"/>
                              </a:rPr>
                              <m:t>4</m:t>
                            </m:r>
                          </m:den>
                        </m:f>
                      </m:e>
                    </m:d>
                    <m:r>
                      <a:rPr lang="en-GB" i="1">
                        <a:latin typeface="Cambria Math" panose="02040503050406030204" pitchFamily="18" charset="0"/>
                      </a:rPr>
                      <m:t>=</m:t>
                    </m:r>
                    <m:r>
                      <a:rPr lang="en-GB" b="0" i="1" smtClean="0">
                        <a:latin typeface="Cambria Math" panose="02040503050406030204" pitchFamily="18" charset="0"/>
                      </a:rPr>
                      <m:t>5</m:t>
                    </m:r>
                  </m:oMath>
                </a14:m>
                <a:endParaRPr lang="en-GB" dirty="0" smtClean="0"/>
              </a:p>
              <a:p>
                <a:r>
                  <a:rPr lang="en-GB" dirty="0"/>
                  <a:t> </a:t>
                </a:r>
                <a:r>
                  <a:rPr lang="en-GB" dirty="0" smtClean="0"/>
                  <a:t>     Total number of ways: </a:t>
                </a:r>
                <a14:m>
                  <m:oMath xmlns:m="http://schemas.openxmlformats.org/officeDocument/2006/math">
                    <m:r>
                      <a:rPr lang="en-GB" b="0" i="1" smtClean="0">
                        <a:latin typeface="Cambria Math" panose="02040503050406030204" pitchFamily="18" charset="0"/>
                      </a:rPr>
                      <m:t>280+80+5=365</m:t>
                    </m:r>
                  </m:oMath>
                </a14:m>
                <a:endParaRPr lang="en-GB" dirty="0" smtClean="0"/>
              </a:p>
            </p:txBody>
          </p:sp>
        </mc:Choice>
        <mc:Fallback>
          <p:sp>
            <p:nvSpPr>
              <p:cNvPr id="3" name="TextBox 2"/>
              <p:cNvSpPr txBox="1">
                <a:spLocks noRot="1" noChangeAspect="1" noMove="1" noResize="1" noEditPoints="1" noAdjustHandles="1" noChangeArrowheads="1" noChangeShapeType="1" noTextEdit="1"/>
              </p:cNvSpPr>
              <p:nvPr/>
            </p:nvSpPr>
            <p:spPr>
              <a:xfrm>
                <a:off x="93124" y="2425325"/>
                <a:ext cx="5104667" cy="2053639"/>
              </a:xfrm>
              <a:prstGeom prst="rect">
                <a:avLst/>
              </a:prstGeom>
              <a:blipFill rotWithShape="0">
                <a:blip r:embed="rId3"/>
                <a:stretch>
                  <a:fillRect l="-955" t="-297" b="-3858"/>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xmlns="" id="{53249161-7BDC-4DF5-A6DE-E1F9432EDC5E}"/>
              </a:ext>
            </a:extLst>
          </p:cNvPr>
          <p:cNvSpPr/>
          <p:nvPr/>
        </p:nvSpPr>
        <p:spPr>
          <a:xfrm>
            <a:off x="163354" y="2431895"/>
            <a:ext cx="8816147" cy="1946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4204117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p:cNvSpPr txBox="1"/>
          <p:nvPr/>
        </p:nvSpPr>
        <p:spPr>
          <a:xfrm>
            <a:off x="0" y="0"/>
            <a:ext cx="9142856" cy="58477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prstClr val="white"/>
                </a:solidFill>
                <a:latin typeface="Calibri"/>
              </a:rPr>
              <a:t>Product Rule for Counting</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descr="http://sweetclipart.com/multisite/sweetclipart/files/soccer_football_futbol_k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3941088"/>
            <a:ext cx="601219" cy="7982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8B36CB31-93C1-469F-BB63-E8B9B223F0A9}"/>
              </a:ext>
            </a:extLst>
          </p:cNvPr>
          <p:cNvSpPr txBox="1"/>
          <p:nvPr/>
        </p:nvSpPr>
        <p:spPr>
          <a:xfrm>
            <a:off x="155575" y="816078"/>
            <a:ext cx="878194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Make sure you are familiar with the Product Rule for Counting from GCSE</a:t>
            </a:r>
          </a:p>
        </p:txBody>
      </p:sp>
      <p:sp>
        <p:nvSpPr>
          <p:cNvPr id="21" name="TextBox 20">
            <a:extLst>
              <a:ext uri="{FF2B5EF4-FFF2-40B4-BE49-F238E27FC236}">
                <a16:creationId xmlns:a16="http://schemas.microsoft.com/office/drawing/2014/main" xmlns="" id="{7D3D20AE-37B6-44DB-A82D-5C15D9EA5299}"/>
              </a:ext>
            </a:extLst>
          </p:cNvPr>
          <p:cNvSpPr txBox="1"/>
          <p:nvPr/>
        </p:nvSpPr>
        <p:spPr>
          <a:xfrm>
            <a:off x="155575" y="2448232"/>
            <a:ext cx="8781948"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There are five starters and six main course at a restaurant. How many possible meal combinations are there?</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59C57DEA-9F49-417B-A445-EE702ED43D9B}"/>
                  </a:ext>
                </a:extLst>
              </p:cNvPr>
              <p:cNvSpPr txBox="1"/>
              <p:nvPr/>
            </p:nvSpPr>
            <p:spPr>
              <a:xfrm>
                <a:off x="155575" y="3187348"/>
                <a:ext cx="13195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5×6=30</m:t>
                      </m:r>
                    </m:oMath>
                  </m:oMathPara>
                </a14:m>
                <a:endParaRPr lang="en-GB" dirty="0"/>
              </a:p>
            </p:txBody>
          </p:sp>
        </mc:Choice>
        <mc:Fallback xmlns="">
          <p:sp>
            <p:nvSpPr>
              <p:cNvPr id="23" name="TextBox 22">
                <a:extLst>
                  <a:ext uri="{FF2B5EF4-FFF2-40B4-BE49-F238E27FC236}">
                    <a16:creationId xmlns:a16="http://schemas.microsoft.com/office/drawing/2014/main" id="{59C57DEA-9F49-417B-A445-EE702ED43D9B}"/>
                  </a:ext>
                </a:extLst>
              </p:cNvPr>
              <p:cNvSpPr txBox="1">
                <a:spLocks noRot="1" noChangeAspect="1" noMove="1" noResize="1" noEditPoints="1" noAdjustHandles="1" noChangeArrowheads="1" noChangeShapeType="1" noTextEdit="1"/>
              </p:cNvSpPr>
              <p:nvPr/>
            </p:nvSpPr>
            <p:spPr>
              <a:xfrm>
                <a:off x="155575" y="3187348"/>
                <a:ext cx="1319592" cy="369332"/>
              </a:xfrm>
              <a:prstGeom prst="rect">
                <a:avLst/>
              </a:prstGeom>
              <a:blipFill>
                <a:blip r:embed="rId3"/>
                <a:stretch>
                  <a:fillRect/>
                </a:stretch>
              </a:blipFill>
            </p:spPr>
            <p:txBody>
              <a:bodyPr/>
              <a:lstStyle/>
              <a:p>
                <a:r>
                  <a:rPr lang="en-GB">
                    <a:noFill/>
                  </a:rPr>
                  <a:t> </a:t>
                </a:r>
              </a:p>
            </p:txBody>
          </p:sp>
        </mc:Fallback>
      </mc:AlternateContent>
      <p:sp>
        <p:nvSpPr>
          <p:cNvPr id="44" name="Rectangle 43">
            <a:extLst>
              <a:ext uri="{FF2B5EF4-FFF2-40B4-BE49-F238E27FC236}">
                <a16:creationId xmlns:a16="http://schemas.microsoft.com/office/drawing/2014/main" xmlns="" id="{9CF60130-77DA-45FB-88CD-B47883B85AFD}"/>
              </a:ext>
            </a:extLst>
          </p:cNvPr>
          <p:cNvSpPr/>
          <p:nvPr/>
        </p:nvSpPr>
        <p:spPr>
          <a:xfrm>
            <a:off x="155575" y="3221959"/>
            <a:ext cx="8781948" cy="334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4" name="TextBox 23">
            <a:extLst>
              <a:ext uri="{FF2B5EF4-FFF2-40B4-BE49-F238E27FC236}">
                <a16:creationId xmlns:a16="http://schemas.microsoft.com/office/drawing/2014/main" xmlns="" id="{430D9A3D-053F-42D9-8761-08AB675BCB18}"/>
              </a:ext>
            </a:extLst>
          </p:cNvPr>
          <p:cNvSpPr txBox="1"/>
          <p:nvPr/>
        </p:nvSpPr>
        <p:spPr>
          <a:xfrm>
            <a:off x="155575" y="3883882"/>
            <a:ext cx="8781948"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There are 30 students in a class. Two are going to be selected to receive a prize. How many different pairs of students can be selected?</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FE3DD749-C383-497F-80EA-97968EA9E4A6}"/>
                  </a:ext>
                </a:extLst>
              </p:cNvPr>
              <p:cNvSpPr txBox="1"/>
              <p:nvPr/>
            </p:nvSpPr>
            <p:spPr>
              <a:xfrm>
                <a:off x="159475" y="4650658"/>
                <a:ext cx="1704313"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30×29</m:t>
                          </m:r>
                        </m:num>
                        <m:den>
                          <m:r>
                            <a:rPr lang="en-GB" b="0" i="1" smtClean="0">
                              <a:latin typeface="Cambria Math" panose="02040503050406030204" pitchFamily="18" charset="0"/>
                            </a:rPr>
                            <m:t>2</m:t>
                          </m:r>
                        </m:den>
                      </m:f>
                      <m:r>
                        <a:rPr lang="en-GB" b="0" i="0" smtClean="0">
                          <a:latin typeface="Cambria Math" panose="02040503050406030204" pitchFamily="18" charset="0"/>
                        </a:rPr>
                        <m:t>=435</m:t>
                      </m:r>
                    </m:oMath>
                  </m:oMathPara>
                </a14:m>
                <a:endParaRPr lang="en-GB" dirty="0"/>
              </a:p>
            </p:txBody>
          </p:sp>
        </mc:Choice>
        <mc:Fallback xmlns="">
          <p:sp>
            <p:nvSpPr>
              <p:cNvPr id="25" name="TextBox 24">
                <a:extLst>
                  <a:ext uri="{FF2B5EF4-FFF2-40B4-BE49-F238E27FC236}">
                    <a16:creationId xmlns:a16="http://schemas.microsoft.com/office/drawing/2014/main" id="{FE3DD749-C383-497F-80EA-97968EA9E4A6}"/>
                  </a:ext>
                </a:extLst>
              </p:cNvPr>
              <p:cNvSpPr txBox="1">
                <a:spLocks noRot="1" noChangeAspect="1" noMove="1" noResize="1" noEditPoints="1" noAdjustHandles="1" noChangeArrowheads="1" noChangeShapeType="1" noTextEdit="1"/>
              </p:cNvSpPr>
              <p:nvPr/>
            </p:nvSpPr>
            <p:spPr>
              <a:xfrm>
                <a:off x="159475" y="4650658"/>
                <a:ext cx="1704313" cy="610936"/>
              </a:xfrm>
              <a:prstGeom prst="rect">
                <a:avLst/>
              </a:prstGeom>
              <a:blipFill>
                <a:blip r:embed="rId4"/>
                <a:stretch>
                  <a:fillRect/>
                </a:stretch>
              </a:blipFill>
            </p:spPr>
            <p:txBody>
              <a:bodyPr/>
              <a:lstStyle/>
              <a:p>
                <a:r>
                  <a:rPr lang="en-GB">
                    <a:noFill/>
                  </a:rPr>
                  <a:t> </a:t>
                </a:r>
              </a:p>
            </p:txBody>
          </p:sp>
        </mc:Fallback>
      </mc:AlternateContent>
      <p:sp>
        <p:nvSpPr>
          <p:cNvPr id="50" name="Rectangle 49">
            <a:extLst>
              <a:ext uri="{FF2B5EF4-FFF2-40B4-BE49-F238E27FC236}">
                <a16:creationId xmlns:a16="http://schemas.microsoft.com/office/drawing/2014/main" xmlns="" id="{EFDE6265-1D73-4ED2-A287-8088FAFFDEFF}"/>
              </a:ext>
            </a:extLst>
          </p:cNvPr>
          <p:cNvSpPr/>
          <p:nvPr/>
        </p:nvSpPr>
        <p:spPr>
          <a:xfrm>
            <a:off x="155575" y="4650658"/>
            <a:ext cx="8781948" cy="610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6" name="TextBox 25">
            <a:extLst>
              <a:ext uri="{FF2B5EF4-FFF2-40B4-BE49-F238E27FC236}">
                <a16:creationId xmlns:a16="http://schemas.microsoft.com/office/drawing/2014/main" xmlns="" id="{D6A4203E-F7D0-48EC-850D-6F7665FFD97B}"/>
              </a:ext>
            </a:extLst>
          </p:cNvPr>
          <p:cNvSpPr txBox="1"/>
          <p:nvPr/>
        </p:nvSpPr>
        <p:spPr>
          <a:xfrm>
            <a:off x="155575" y="1364988"/>
            <a:ext cx="878194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Remember to think about whether you might have counted the same thing more than once and, if so, divide by the number of things you’ve counted each of those things.</a:t>
            </a:r>
          </a:p>
        </p:txBody>
      </p:sp>
    </p:spTree>
    <p:extLst>
      <p:ext uri="{BB962C8B-B14F-4D97-AF65-F5344CB8AC3E}">
        <p14:creationId xmlns:p14="http://schemas.microsoft.com/office/powerpoint/2010/main" val="7935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 restart="whenNotActive" fill="hold" evtFilter="cancelBubble" nodeType="interactiveSeq">
                <p:stCondLst>
                  <p:cond evt="onClick" delay="0">
                    <p:tgtEl>
                      <p:spTgt spid="5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0"/>
                                        </p:tgtEl>
                                      </p:cBhvr>
                                    </p:animEffect>
                                    <p:set>
                                      <p:cBhvr>
                                        <p:cTn id="1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44"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p:cNvSpPr txBox="1"/>
          <p:nvPr/>
        </p:nvSpPr>
        <p:spPr>
          <a:xfrm>
            <a:off x="0" y="0"/>
            <a:ext cx="9142856" cy="58477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Past Paper Question</a:t>
            </a:r>
          </a:p>
        </p:txBody>
      </p:sp>
      <p:pic>
        <p:nvPicPr>
          <p:cNvPr id="1026" name="Picture 2" descr="http://sweetclipart.com/multisite/sweetclipart/files/soccer_football_futbol_k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3941088"/>
            <a:ext cx="601219" cy="7982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xmlns="" id="{A22416D5-4229-4A8F-8070-3353EAFB7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68" y="831683"/>
            <a:ext cx="7151520" cy="1835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644CFFF7-339D-4316-BC2C-E52B7B1EFEA0}"/>
              </a:ext>
            </a:extLst>
          </p:cNvPr>
          <p:cNvSpPr txBox="1"/>
          <p:nvPr/>
        </p:nvSpPr>
        <p:spPr>
          <a:xfrm>
            <a:off x="238015" y="2914010"/>
            <a:ext cx="436338" cy="369332"/>
          </a:xfrm>
          <a:prstGeom prst="rect">
            <a:avLst/>
          </a:prstGeom>
          <a:noFill/>
        </p:spPr>
        <p:txBody>
          <a:bodyPr wrap="none" rtlCol="0">
            <a:spAutoFit/>
          </a:bodyPr>
          <a:lstStyle/>
          <a:p>
            <a:r>
              <a:rPr lang="en-GB" dirty="0"/>
              <a:t>(a)</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A7CE3D3D-34CB-4D94-ABE7-E14345CA1D0D}"/>
                  </a:ext>
                </a:extLst>
              </p:cNvPr>
              <p:cNvSpPr txBox="1"/>
              <p:nvPr/>
            </p:nvSpPr>
            <p:spPr>
              <a:xfrm>
                <a:off x="756794" y="2927545"/>
                <a:ext cx="12874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7</m:t>
                          </m:r>
                        </m:e>
                        <m:sup>
                          <m:r>
                            <a:rPr lang="en-GB" b="0" i="1" smtClean="0">
                              <a:latin typeface="Cambria Math" panose="02040503050406030204" pitchFamily="18" charset="0"/>
                            </a:rPr>
                            <m:t>4</m:t>
                          </m:r>
                        </m:sup>
                      </m:sSup>
                      <m:r>
                        <a:rPr lang="en-GB" b="0" i="1" smtClean="0">
                          <a:latin typeface="Cambria Math" panose="02040503050406030204" pitchFamily="18" charset="0"/>
                        </a:rPr>
                        <m:t>=2401</m:t>
                      </m:r>
                    </m:oMath>
                  </m:oMathPara>
                </a14:m>
                <a:endParaRPr lang="en-GB" dirty="0"/>
              </a:p>
            </p:txBody>
          </p:sp>
        </mc:Choice>
        <mc:Fallback xmlns="">
          <p:sp>
            <p:nvSpPr>
              <p:cNvPr id="10" name="TextBox 9">
                <a:extLst>
                  <a:ext uri="{FF2B5EF4-FFF2-40B4-BE49-F238E27FC236}">
                    <a16:creationId xmlns:a16="http://schemas.microsoft.com/office/drawing/2014/main" id="{A7CE3D3D-34CB-4D94-ABE7-E14345CA1D0D}"/>
                  </a:ext>
                </a:extLst>
              </p:cNvPr>
              <p:cNvSpPr txBox="1">
                <a:spLocks noRot="1" noChangeAspect="1" noMove="1" noResize="1" noEditPoints="1" noAdjustHandles="1" noChangeArrowheads="1" noChangeShapeType="1" noTextEdit="1"/>
              </p:cNvSpPr>
              <p:nvPr/>
            </p:nvSpPr>
            <p:spPr>
              <a:xfrm>
                <a:off x="756794" y="2927545"/>
                <a:ext cx="1287468" cy="369332"/>
              </a:xfrm>
              <a:prstGeom prst="rect">
                <a:avLst/>
              </a:prstGeom>
              <a:blipFill>
                <a:blip r:embed="rId4"/>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xmlns="" id="{44BD5CFF-8C8E-439B-AC12-B524AD49F3E1}"/>
              </a:ext>
            </a:extLst>
          </p:cNvPr>
          <p:cNvSpPr txBox="1"/>
          <p:nvPr/>
        </p:nvSpPr>
        <p:spPr>
          <a:xfrm>
            <a:off x="238015" y="3422544"/>
            <a:ext cx="447558" cy="369332"/>
          </a:xfrm>
          <a:prstGeom prst="rect">
            <a:avLst/>
          </a:prstGeom>
          <a:noFill/>
        </p:spPr>
        <p:txBody>
          <a:bodyPr wrap="none" rtlCol="0">
            <a:spAutoFit/>
          </a:bodyPr>
          <a:lstStyle/>
          <a:p>
            <a:r>
              <a:rPr lang="en-GB" dirty="0"/>
              <a:t>(b)</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46E44455-232C-4838-B711-8BE24A03E595}"/>
                  </a:ext>
                </a:extLst>
              </p:cNvPr>
              <p:cNvSpPr txBox="1"/>
              <p:nvPr/>
            </p:nvSpPr>
            <p:spPr>
              <a:xfrm>
                <a:off x="756794" y="3422544"/>
                <a:ext cx="8149191" cy="2031325"/>
              </a:xfrm>
              <a:prstGeom prst="rect">
                <a:avLst/>
              </a:prstGeom>
              <a:noFill/>
            </p:spPr>
            <p:txBody>
              <a:bodyPr wrap="square" rtlCol="0">
                <a:spAutoFit/>
              </a:bodyPr>
              <a:lstStyle/>
              <a:p>
                <a:r>
                  <a:rPr lang="en-GB" dirty="0" smtClean="0"/>
                  <a:t>Number of ways of choosing two of the three letters is </a:t>
                </a:r>
                <a:r>
                  <a:rPr lang="en-GB" baseline="30000" dirty="0" smtClean="0"/>
                  <a:t>3</a:t>
                </a:r>
                <a:r>
                  <a:rPr lang="en-GB" dirty="0" smtClean="0"/>
                  <a:t>C</a:t>
                </a:r>
                <a:r>
                  <a:rPr lang="en-GB" baseline="-25000" dirty="0" smtClean="0"/>
                  <a:t>2</a:t>
                </a:r>
                <a:r>
                  <a:rPr lang="en-GB" dirty="0" smtClean="0"/>
                  <a:t> </a:t>
                </a:r>
                <a14:m>
                  <m:oMath xmlns:m="http://schemas.openxmlformats.org/officeDocument/2006/math">
                    <m:r>
                      <a:rPr lang="en-GB" b="0" i="1" smtClean="0">
                        <a:latin typeface="Cambria Math" panose="02040503050406030204" pitchFamily="18" charset="0"/>
                      </a:rPr>
                      <m:t>=3</m:t>
                    </m:r>
                  </m:oMath>
                </a14:m>
                <a:endParaRPr lang="en-GB" dirty="0"/>
              </a:p>
              <a:p>
                <a:r>
                  <a:rPr lang="en-GB" dirty="0"/>
                  <a:t>Number of ways of choosing two of the four digits is </a:t>
                </a:r>
                <a:r>
                  <a:rPr lang="en-GB" baseline="30000" dirty="0" smtClean="0"/>
                  <a:t>4</a:t>
                </a:r>
                <a:r>
                  <a:rPr lang="en-GB" dirty="0" smtClean="0"/>
                  <a:t>C</a:t>
                </a:r>
                <a:r>
                  <a:rPr lang="en-GB" baseline="-25000" dirty="0" smtClean="0"/>
                  <a:t>2</a:t>
                </a:r>
                <a:r>
                  <a:rPr lang="en-GB" dirty="0" smtClean="0"/>
                  <a:t> </a:t>
                </a:r>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6</m:t>
                    </m:r>
                  </m:oMath>
                </a14:m>
                <a:endParaRPr lang="en-GB" dirty="0"/>
              </a:p>
              <a:p>
                <a:r>
                  <a:rPr lang="en-GB" dirty="0"/>
                  <a:t>Therefore, by the product rule, there are </a:t>
                </a:r>
                <a14:m>
                  <m:oMath xmlns:m="http://schemas.openxmlformats.org/officeDocument/2006/math">
                    <m:r>
                      <a:rPr lang="en-GB" b="0" i="1" smtClean="0">
                        <a:latin typeface="Cambria Math" panose="02040503050406030204" pitchFamily="18" charset="0"/>
                      </a:rPr>
                      <m:t>3×6=18</m:t>
                    </m:r>
                  </m:oMath>
                </a14:m>
                <a:r>
                  <a:rPr lang="en-GB" dirty="0"/>
                  <a:t> combinations of two numbers and two letters that be in the code.</a:t>
                </a:r>
              </a:p>
              <a:p>
                <a:r>
                  <a:rPr lang="en-GB" dirty="0"/>
                  <a:t>Now for each of these combinations they can be arrange in any order. There are </a:t>
                </a:r>
                <a14:m>
                  <m:oMath xmlns:m="http://schemas.openxmlformats.org/officeDocument/2006/math">
                    <m:r>
                      <a:rPr lang="en-GB" b="0" i="1" smtClean="0">
                        <a:latin typeface="Cambria Math" panose="02040503050406030204" pitchFamily="18" charset="0"/>
                      </a:rPr>
                      <m:t>4!</m:t>
                    </m:r>
                  </m:oMath>
                </a14:m>
                <a:r>
                  <a:rPr lang="en-GB" dirty="0"/>
                  <a:t> Ways of arranging four objects.</a:t>
                </a:r>
              </a:p>
              <a:p>
                <a:r>
                  <a:rPr lang="en-GB" dirty="0"/>
                  <a:t>Therefore the total number of codes is </a:t>
                </a:r>
                <a14:m>
                  <m:oMath xmlns:m="http://schemas.openxmlformats.org/officeDocument/2006/math">
                    <m:r>
                      <a:rPr lang="en-GB" b="0" i="1" smtClean="0">
                        <a:latin typeface="Cambria Math" panose="02040503050406030204" pitchFamily="18" charset="0"/>
                      </a:rPr>
                      <m:t>18×4!=432</m:t>
                    </m:r>
                  </m:oMath>
                </a14:m>
                <a:endParaRPr lang="en-GB" dirty="0"/>
              </a:p>
            </p:txBody>
          </p:sp>
        </mc:Choice>
        <mc:Fallback xmlns="">
          <p:sp>
            <p:nvSpPr>
              <p:cNvPr id="12" name="TextBox 11">
                <a:extLst>
                  <a:ext uri="{FF2B5EF4-FFF2-40B4-BE49-F238E27FC236}">
                    <a16:creationId xmlns:a16="http://schemas.microsoft.com/office/drawing/2014/main" id="{46E44455-232C-4838-B711-8BE24A03E595}"/>
                  </a:ext>
                </a:extLst>
              </p:cNvPr>
              <p:cNvSpPr txBox="1">
                <a:spLocks noRot="1" noChangeAspect="1" noMove="1" noResize="1" noEditPoints="1" noAdjustHandles="1" noChangeArrowheads="1" noChangeShapeType="1" noTextEdit="1"/>
              </p:cNvSpPr>
              <p:nvPr/>
            </p:nvSpPr>
            <p:spPr>
              <a:xfrm>
                <a:off x="756794" y="3422544"/>
                <a:ext cx="8149191" cy="2031325"/>
              </a:xfrm>
              <a:prstGeom prst="rect">
                <a:avLst/>
              </a:prstGeom>
              <a:blipFill>
                <a:blip r:embed="rId5"/>
                <a:stretch>
                  <a:fillRect l="-598" t="-1497" b="-3593"/>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xmlns="" id="{12CD27EB-4CD3-4A87-974B-2EC60FD36960}"/>
              </a:ext>
            </a:extLst>
          </p:cNvPr>
          <p:cNvSpPr/>
          <p:nvPr/>
        </p:nvSpPr>
        <p:spPr>
          <a:xfrm>
            <a:off x="869955" y="2927545"/>
            <a:ext cx="7946786" cy="355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sp>
        <p:nvSpPr>
          <p:cNvPr id="23" name="Rectangle 22">
            <a:extLst>
              <a:ext uri="{FF2B5EF4-FFF2-40B4-BE49-F238E27FC236}">
                <a16:creationId xmlns:a16="http://schemas.microsoft.com/office/drawing/2014/main" xmlns="" id="{53249161-7BDC-4DF5-A6DE-E1F9432EDC5E}"/>
              </a:ext>
            </a:extLst>
          </p:cNvPr>
          <p:cNvSpPr/>
          <p:nvPr/>
        </p:nvSpPr>
        <p:spPr>
          <a:xfrm>
            <a:off x="881913" y="3490687"/>
            <a:ext cx="7922869" cy="189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228014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3782"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Product Rule Exercises</a:t>
            </a:r>
          </a:p>
        </p:txBody>
      </p:sp>
      <mc:AlternateContent xmlns:mc="http://schemas.openxmlformats.org/markup-compatibility/2006" xmlns:a14="http://schemas.microsoft.com/office/drawing/2010/main">
        <mc:Choice Requires="a14">
          <p:sp>
            <p:nvSpPr>
              <p:cNvPr id="27" name="Rectangle 26"/>
              <p:cNvSpPr/>
              <p:nvPr/>
            </p:nvSpPr>
            <p:spPr>
              <a:xfrm>
                <a:off x="5682615" y="691041"/>
                <a:ext cx="3347646" cy="2803844"/>
              </a:xfrm>
              <a:prstGeom prst="rect">
                <a:avLst/>
              </a:prstGeom>
            </p:spPr>
            <p:txBody>
              <a:bodyPr wrap="square">
                <a:spAutoFit/>
              </a:bodyPr>
              <a:lstStyle/>
              <a:p>
                <a:pPr>
                  <a:lnSpc>
                    <a:spcPct val="107000"/>
                  </a:lnSpc>
                  <a:spcAft>
                    <a:spcPts val="800"/>
                  </a:spcAft>
                </a:pPr>
                <a:r>
                  <a:rPr lang="en-GB" sz="1600" dirty="0"/>
                  <a:t>UKMT, TMUK and KTUM are all different arrangements of the letters U, K, M and T. If the number of all the different arrangements of these four letters is </a:t>
                </a:r>
                <a14:m>
                  <m:oMath xmlns:m="http://schemas.openxmlformats.org/officeDocument/2006/math">
                    <m:r>
                      <a:rPr lang="en-GB" sz="1600" i="1">
                        <a:latin typeface="Cambria Math" panose="02040503050406030204" pitchFamily="18" charset="0"/>
                      </a:rPr>
                      <m:t>𝑝</m:t>
                    </m:r>
                  </m:oMath>
                </a14:m>
                <a:r>
                  <a:rPr lang="en-GB" sz="1600" dirty="0"/>
                  <a:t> and the number of all the different arrangements of the letters </a:t>
                </a:r>
                <a14:m>
                  <m:oMath xmlns:m="http://schemas.openxmlformats.org/officeDocument/2006/math">
                    <m:r>
                      <a:rPr lang="en-GB" sz="1600" i="1">
                        <a:latin typeface="Cambria Math" panose="02040503050406030204" pitchFamily="18" charset="0"/>
                      </a:rPr>
                      <m:t>𝑈</m:t>
                    </m:r>
                    <m:r>
                      <a:rPr lang="en-GB" sz="1600" i="1">
                        <a:latin typeface="Cambria Math" panose="02040503050406030204" pitchFamily="18" charset="0"/>
                      </a:rPr>
                      <m:t>, </m:t>
                    </m:r>
                    <m:r>
                      <a:rPr lang="en-GB" sz="1600" i="1">
                        <a:latin typeface="Cambria Math" panose="02040503050406030204" pitchFamily="18" charset="0"/>
                      </a:rPr>
                      <m:t>𝐾</m:t>
                    </m:r>
                    <m:r>
                      <a:rPr lang="en-GB" sz="1600" i="1">
                        <a:latin typeface="Cambria Math" panose="02040503050406030204" pitchFamily="18" charset="0"/>
                      </a:rPr>
                      <m:t>, </m:t>
                    </m:r>
                    <m:r>
                      <a:rPr lang="en-GB" sz="1600" i="1">
                        <a:latin typeface="Cambria Math" panose="02040503050406030204" pitchFamily="18" charset="0"/>
                      </a:rPr>
                      <m:t>𝐽</m:t>
                    </m:r>
                    <m:r>
                      <a:rPr lang="en-GB" sz="1600" i="1">
                        <a:latin typeface="Cambria Math" panose="02040503050406030204" pitchFamily="18" charset="0"/>
                      </a:rPr>
                      <m:t>, </m:t>
                    </m:r>
                    <m:r>
                      <a:rPr lang="en-GB" sz="1600" i="1">
                        <a:latin typeface="Cambria Math" panose="02040503050406030204" pitchFamily="18" charset="0"/>
                      </a:rPr>
                      <m:t>𝑀</m:t>
                    </m:r>
                  </m:oMath>
                </a14:m>
                <a:r>
                  <a:rPr lang="en-GB" sz="1600" dirty="0"/>
                  <a:t> and </a:t>
                </a:r>
                <a14:m>
                  <m:oMath xmlns:m="http://schemas.openxmlformats.org/officeDocument/2006/math">
                    <m:r>
                      <a:rPr lang="en-GB" sz="1600" i="1">
                        <a:latin typeface="Cambria Math" panose="02040503050406030204" pitchFamily="18" charset="0"/>
                      </a:rPr>
                      <m:t>𝑂</m:t>
                    </m:r>
                  </m:oMath>
                </a14:m>
                <a:r>
                  <a:rPr lang="en-GB" sz="1600" dirty="0"/>
                  <a:t> is </a:t>
                </a:r>
                <a14:m>
                  <m:oMath xmlns:m="http://schemas.openxmlformats.org/officeDocument/2006/math">
                    <m:r>
                      <a:rPr lang="en-GB" sz="1600" i="1">
                        <a:latin typeface="Cambria Math" panose="02040503050406030204" pitchFamily="18" charset="0"/>
                      </a:rPr>
                      <m:t>𝑞</m:t>
                    </m:r>
                  </m:oMath>
                </a14:m>
                <a:r>
                  <a:rPr lang="en-GB" sz="1600" dirty="0"/>
                  <a:t>, what is the value of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𝑞</m:t>
                        </m:r>
                      </m:num>
                      <m:den>
                        <m:r>
                          <a:rPr lang="en-GB" sz="1600" i="1">
                            <a:latin typeface="Cambria Math" panose="02040503050406030204" pitchFamily="18" charset="0"/>
                          </a:rPr>
                          <m:t>𝑝</m:t>
                        </m:r>
                      </m:den>
                    </m:f>
                  </m:oMath>
                </a14:m>
                <a:r>
                  <a:rPr lang="en-GB" sz="1600" dirty="0"/>
                  <a:t> ?</a:t>
                </a:r>
              </a:p>
              <a:p>
                <a:pPr>
                  <a:lnSpc>
                    <a:spcPct val="107000"/>
                  </a:lnSpc>
                  <a:spcAft>
                    <a:spcPts val="800"/>
                  </a:spcAft>
                </a:pPr>
                <a:r>
                  <a:rPr lang="en-GB" sz="1600" b="1" dirty="0"/>
                  <a:t>Solution: </a:t>
                </a:r>
                <a14:m>
                  <m:oMath xmlns:m="http://schemas.openxmlformats.org/officeDocument/2006/math">
                    <m:f>
                      <m:fPr>
                        <m:ctrlPr>
                          <a:rPr lang="en-GB" sz="1600" b="1" i="1">
                            <a:latin typeface="Cambria Math" panose="02040503050406030204" pitchFamily="18" charset="0"/>
                          </a:rPr>
                        </m:ctrlPr>
                      </m:fPr>
                      <m:num>
                        <m:r>
                          <a:rPr lang="en-GB" sz="1600" b="1" i="1">
                            <a:latin typeface="Cambria Math" panose="02040503050406030204" pitchFamily="18" charset="0"/>
                          </a:rPr>
                          <m:t>𝟓</m:t>
                        </m:r>
                        <m:r>
                          <a:rPr lang="en-GB" sz="1600" b="1" i="1">
                            <a:latin typeface="Cambria Math" panose="02040503050406030204" pitchFamily="18" charset="0"/>
                          </a:rPr>
                          <m:t>!</m:t>
                        </m:r>
                      </m:num>
                      <m:den>
                        <m:r>
                          <a:rPr lang="en-GB" sz="1600" b="1" i="1">
                            <a:latin typeface="Cambria Math" panose="02040503050406030204" pitchFamily="18" charset="0"/>
                          </a:rPr>
                          <m:t>𝟒</m:t>
                        </m:r>
                        <m:r>
                          <a:rPr lang="en-GB" sz="1600" b="1" i="1">
                            <a:latin typeface="Cambria Math" panose="02040503050406030204" pitchFamily="18" charset="0"/>
                          </a:rPr>
                          <m:t>!</m:t>
                        </m:r>
                      </m:den>
                    </m:f>
                    <m:r>
                      <a:rPr lang="en-GB" sz="1600" b="1" i="1">
                        <a:latin typeface="Cambria Math" panose="02040503050406030204" pitchFamily="18" charset="0"/>
                      </a:rPr>
                      <m:t>=</m:t>
                    </m:r>
                    <m:f>
                      <m:fPr>
                        <m:ctrlPr>
                          <a:rPr lang="en-GB" sz="1600" b="1" i="1">
                            <a:latin typeface="Cambria Math" panose="02040503050406030204" pitchFamily="18" charset="0"/>
                          </a:rPr>
                        </m:ctrlPr>
                      </m:fPr>
                      <m:num>
                        <m:r>
                          <a:rPr lang="en-GB" sz="1600" b="1" i="1">
                            <a:latin typeface="Cambria Math" panose="02040503050406030204" pitchFamily="18" charset="0"/>
                          </a:rPr>
                          <m:t>𝟓</m:t>
                        </m:r>
                        <m:r>
                          <a:rPr lang="en-GB" sz="1600" b="1" i="1">
                            <a:latin typeface="Cambria Math" panose="02040503050406030204" pitchFamily="18" charset="0"/>
                          </a:rPr>
                          <m:t>×</m:t>
                        </m:r>
                        <m:r>
                          <a:rPr lang="en-GB" sz="1600" b="1" i="1">
                            <a:latin typeface="Cambria Math" panose="02040503050406030204" pitchFamily="18" charset="0"/>
                          </a:rPr>
                          <m:t>𝟒</m:t>
                        </m:r>
                        <m:r>
                          <a:rPr lang="en-GB" sz="1600" b="1" i="1">
                            <a:latin typeface="Cambria Math" panose="02040503050406030204" pitchFamily="18" charset="0"/>
                          </a:rPr>
                          <m:t>!</m:t>
                        </m:r>
                      </m:num>
                      <m:den>
                        <m:r>
                          <a:rPr lang="en-GB" sz="1600" b="1" i="1">
                            <a:latin typeface="Cambria Math" panose="02040503050406030204" pitchFamily="18" charset="0"/>
                          </a:rPr>
                          <m:t>𝟒</m:t>
                        </m:r>
                        <m:r>
                          <a:rPr lang="en-GB" sz="1600" b="1" i="1">
                            <a:latin typeface="Cambria Math" panose="02040503050406030204" pitchFamily="18" charset="0"/>
                          </a:rPr>
                          <m:t>!</m:t>
                        </m:r>
                      </m:den>
                    </m:f>
                    <m:r>
                      <a:rPr lang="en-GB" sz="1600" b="1" i="1">
                        <a:latin typeface="Cambria Math" panose="02040503050406030204" pitchFamily="18" charset="0"/>
                      </a:rPr>
                      <m:t>=</m:t>
                    </m:r>
                    <m:r>
                      <a:rPr lang="en-GB" sz="1600" b="1" i="1">
                        <a:latin typeface="Cambria Math" panose="02040503050406030204" pitchFamily="18" charset="0"/>
                      </a:rPr>
                      <m:t>𝟓</m:t>
                    </m:r>
                  </m:oMath>
                </a14:m>
                <a:endParaRPr lang="en-GB" sz="1600" b="1"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5682615" y="691041"/>
                <a:ext cx="3347646" cy="2803844"/>
              </a:xfrm>
              <a:prstGeom prst="rect">
                <a:avLst/>
              </a:prstGeom>
              <a:blipFill>
                <a:blip r:embed="rId2"/>
                <a:stretch>
                  <a:fillRect l="-911" t="-435" r="-1821" b="-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56568" y="625004"/>
                <a:ext cx="4572000" cy="5016886"/>
              </a:xfrm>
              <a:prstGeom prst="rect">
                <a:avLst/>
              </a:prstGeom>
            </p:spPr>
            <p:txBody>
              <a:bodyPr>
                <a:spAutoFit/>
              </a:bodyPr>
              <a:lstStyle/>
              <a:p>
                <a:pPr lvl="0">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For Beatrix’s latest art installation, she has fixed a </a:t>
                </a:r>
                <a14:m>
                  <m:oMath xmlns:m="http://schemas.openxmlformats.org/officeDocument/2006/math">
                    <m:r>
                      <a:rPr lang="en-GB" sz="1600" i="1">
                        <a:effectLst/>
                        <a:latin typeface="Cambria Math" panose="02040503050406030204" pitchFamily="18" charset="0"/>
                        <a:ea typeface="Calibri" panose="020F0502020204030204" pitchFamily="34" charset="0"/>
                        <a:cs typeface="Times New Roman" panose="02020603050405020304" pitchFamily="18" charset="0"/>
                      </a:rPr>
                      <m:t>2×2</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square sheet of steel to a wall. She has two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1×2</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magnetic tiles, both which she attaches to the steel sheet, in any orientation, so that none of the sheet is visible and the line separating the two tiles cannot be seen. As shown alongside, one tile has one black cell and one grey cell; the other tile has one black cell and one spotted cell.</a:t>
                </a:r>
                <a:br>
                  <a:rPr lang="en-GB" sz="1600" dirty="0">
                    <a:effectLst/>
                    <a:latin typeface="Calibri" panose="020F0502020204030204" pitchFamily="34" charset="0"/>
                    <a:ea typeface="Times New Roman" panose="02020603050405020304" pitchFamily="18" charset="0"/>
                    <a:cs typeface="Times New Roman" panose="02020603050405020304" pitchFamily="18" charset="0"/>
                  </a:rPr>
                </a:b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How many different looking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2×2</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installations can Beatrix obtain?</a:t>
                </a:r>
                <a:br>
                  <a:rPr lang="en-GB" sz="1600" dirty="0">
                    <a:effectLst/>
                    <a:latin typeface="Calibri" panose="020F0502020204030204" pitchFamily="34" charset="0"/>
                    <a:ea typeface="Times New Roman" panose="02020603050405020304" pitchFamily="18" charset="0"/>
                    <a:cs typeface="Times New Roman" panose="02020603050405020304" pitchFamily="18" charset="0"/>
                  </a:rPr>
                </a:b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A  4	B   8	C   12	</a:t>
                </a:r>
                <a:br>
                  <a:rPr lang="en-GB" sz="1600" dirty="0">
                    <a:effectLst/>
                    <a:latin typeface="Calibri" panose="020F0502020204030204" pitchFamily="34" charset="0"/>
                    <a:ea typeface="Times New Roman" panose="02020603050405020304" pitchFamily="18" charset="0"/>
                    <a:cs typeface="Times New Roman" panose="02020603050405020304" pitchFamily="18" charset="0"/>
                  </a:rPr>
                </a:b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D   14	E   24</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b="1" dirty="0">
                    <a:effectLst/>
                    <a:latin typeface="Calibri" panose="020F0502020204030204" pitchFamily="34" charset="0"/>
                    <a:ea typeface="Calibri" panose="020F0502020204030204" pitchFamily="34" charset="0"/>
                    <a:cs typeface="Times New Roman" panose="02020603050405020304" pitchFamily="18" charset="0"/>
                  </a:rPr>
                  <a:t>Solution: C</a:t>
                </a:r>
              </a:p>
              <a:p>
                <a:pPr lvl="0">
                  <a:lnSpc>
                    <a:spcPct val="115000"/>
                  </a:lnSpc>
                  <a:spcAft>
                    <a:spcPts val="1000"/>
                  </a:spcAft>
                </a:pPr>
                <a:r>
                  <a:rPr lang="en-GB" sz="1600" b="1" dirty="0">
                    <a:latin typeface="Calibri" panose="020F0502020204030204" pitchFamily="34" charset="0"/>
                    <a:ea typeface="Calibri" panose="020F0502020204030204" pitchFamily="34" charset="0"/>
                    <a:cs typeface="Times New Roman" panose="02020603050405020304" pitchFamily="18" charset="0"/>
                  </a:rPr>
                  <a:t>The dotted tile can go in 4 positions. This leaves 3 positions for the grey tile. The rest are filled with black (with no choice involved). </a:t>
                </a:r>
                <a14:m>
                  <m:oMath xmlns:m="http://schemas.openxmlformats.org/officeDocument/2006/math">
                    <m:r>
                      <a:rPr lang="en-GB" sz="1600" b="1" i="1" smtClean="0">
                        <a:latin typeface="Cambria Math" panose="02040503050406030204" pitchFamily="18" charset="0"/>
                        <a:ea typeface="Calibri" panose="020F0502020204030204" pitchFamily="34" charset="0"/>
                        <a:cs typeface="Times New Roman" panose="02020603050405020304" pitchFamily="18" charset="0"/>
                      </a:rPr>
                      <m:t>𝟒</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𝟑</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𝟏𝟐</m:t>
                    </m:r>
                  </m:oMath>
                </a14:m>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556568" y="625004"/>
                <a:ext cx="4572000" cy="5016886"/>
              </a:xfrm>
              <a:prstGeom prst="rect">
                <a:avLst/>
              </a:prstGeom>
              <a:blipFill>
                <a:blip r:embed="rId3"/>
                <a:stretch>
                  <a:fillRect l="-667" r="-1733" b="-608"/>
                </a:stretch>
              </a:blipFill>
            </p:spPr>
            <p:txBody>
              <a:bodyPr/>
              <a:lstStyle/>
              <a:p>
                <a:r>
                  <a:rPr lang="en-GB">
                    <a:noFill/>
                  </a:rPr>
                  <a:t> </a:t>
                </a:r>
              </a:p>
            </p:txBody>
          </p:sp>
        </mc:Fallback>
      </mc:AlternateContent>
      <p:sp>
        <p:nvSpPr>
          <p:cNvPr id="29" name="Rectangle 28"/>
          <p:cNvSpPr/>
          <p:nvPr/>
        </p:nvSpPr>
        <p:spPr>
          <a:xfrm>
            <a:off x="134356" y="753415"/>
            <a:ext cx="441377" cy="288032"/>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3516575" y="3259173"/>
            <a:ext cx="1302385" cy="1035050"/>
          </a:xfrm>
          <a:prstGeom prst="rect">
            <a:avLst/>
          </a:prstGeom>
          <a:noFill/>
          <a:ln>
            <a:noFill/>
          </a:ln>
        </p:spPr>
      </p:pic>
      <p:sp>
        <p:nvSpPr>
          <p:cNvPr id="31" name="Rectangle 30"/>
          <p:cNvSpPr/>
          <p:nvPr/>
        </p:nvSpPr>
        <p:spPr>
          <a:xfrm>
            <a:off x="556568" y="4294223"/>
            <a:ext cx="4262392" cy="1347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32" name="Rectangle 31"/>
          <p:cNvSpPr/>
          <p:nvPr/>
        </p:nvSpPr>
        <p:spPr>
          <a:xfrm>
            <a:off x="5177136" y="725625"/>
            <a:ext cx="441377" cy="288032"/>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33" name="Rectangle 32"/>
          <p:cNvSpPr/>
          <p:nvPr/>
        </p:nvSpPr>
        <p:spPr>
          <a:xfrm>
            <a:off x="5682615" y="3097250"/>
            <a:ext cx="3137857" cy="397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636382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1"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2"/>
          <p:cNvSpPr txBox="1"/>
          <p:nvPr/>
        </p:nvSpPr>
        <p:spPr>
          <a:xfrm>
            <a:off x="0" y="0"/>
            <a:ext cx="9143782"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Product Rule Exercises</a:t>
            </a:r>
          </a:p>
        </p:txBody>
      </p:sp>
      <mc:AlternateContent xmlns:mc="http://schemas.openxmlformats.org/markup-compatibility/2006" xmlns:a14="http://schemas.microsoft.com/office/drawing/2010/main">
        <mc:Choice Requires="a14">
          <p:sp>
            <p:nvSpPr>
              <p:cNvPr id="9" name="Rectangle 8"/>
              <p:cNvSpPr/>
              <p:nvPr/>
            </p:nvSpPr>
            <p:spPr>
              <a:xfrm>
                <a:off x="753067" y="693991"/>
                <a:ext cx="3220120" cy="5188472"/>
              </a:xfrm>
              <a:prstGeom prst="rect">
                <a:avLst/>
              </a:prstGeom>
            </p:spPr>
            <p:txBody>
              <a:bodyPr wrap="square">
                <a:spAutoFit/>
              </a:bodyPr>
              <a:lstStyle/>
              <a:p>
                <a:pPr lvl="0">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Claire, David, Jean and Richard are queuing for the bus. In how many different ways can they line up in single file, one behind the other, without Jean being last?</a:t>
                </a: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dirty="0">
                    <a:latin typeface="Calibri" panose="020F0502020204030204" pitchFamily="34" charset="0"/>
                    <a:ea typeface="Calibri" panose="020F0502020204030204" pitchFamily="34" charset="0"/>
                    <a:cs typeface="Times New Roman" panose="02020603050405020304" pitchFamily="18" charset="0"/>
                  </a:rPr>
                  <a:t/>
                </a: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b="1" dirty="0">
                    <a:latin typeface="Calibri" panose="020F0502020204030204" pitchFamily="34" charset="0"/>
                    <a:ea typeface="Calibri" panose="020F0502020204030204" pitchFamily="34" charset="0"/>
                    <a:cs typeface="Times New Roman" panose="02020603050405020304" pitchFamily="18" charset="0"/>
                  </a:rPr>
                  <a:t>Solution: Starting from the back </a:t>
                </a:r>
                <a14:m>
                  <m:oMath xmlns:m="http://schemas.openxmlformats.org/officeDocument/2006/math">
                    <m:r>
                      <a:rPr lang="en-GB" sz="1600" b="1" i="1" smtClean="0">
                        <a:latin typeface="Cambria Math" panose="02040503050406030204" pitchFamily="18" charset="0"/>
                        <a:ea typeface="Calibri" panose="020F0502020204030204" pitchFamily="34" charset="0"/>
                        <a:cs typeface="Times New Roman" panose="02020603050405020304" pitchFamily="18" charset="0"/>
                      </a:rPr>
                      <m:t>𝟑</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𝟑</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𝟐</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𝟏</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𝟏𝟖</m:t>
                    </m:r>
                  </m:oMath>
                </a14:m>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t>Petra has three different dictionaries and two different novels on a shelf. How many ways are there to arrange the books if she wants to keep the dictionaries together and the novels together?</a:t>
                </a:r>
                <a:br>
                  <a:rPr lang="en-GB" sz="1600" dirty="0"/>
                </a:br>
                <a:r>
                  <a:rPr lang="en-GB" sz="1600" dirty="0"/>
                  <a:t>A   12	B   24	C   30</a:t>
                </a:r>
                <a:br>
                  <a:rPr lang="en-GB" sz="1600" dirty="0"/>
                </a:br>
                <a:r>
                  <a:rPr lang="en-GB" sz="1600" dirty="0"/>
                  <a:t>D   60	E   120</a:t>
                </a:r>
                <a:br>
                  <a:rPr lang="en-GB" sz="1600" dirty="0"/>
                </a:br>
                <a:r>
                  <a:rPr lang="en-GB" sz="1600" b="1" dirty="0"/>
                  <a:t>Solution: B (Can either have books-novels or novels-book, giving 2 lots of </a:t>
                </a:r>
                <a14:m>
                  <m:oMath xmlns:m="http://schemas.openxmlformats.org/officeDocument/2006/math">
                    <m:r>
                      <a:rPr lang="en-GB" sz="1600" b="1" i="1" smtClean="0">
                        <a:latin typeface="Cambria Math" panose="02040503050406030204" pitchFamily="18" charset="0"/>
                      </a:rPr>
                      <m:t>𝟑</m:t>
                    </m:r>
                    <m:r>
                      <m:rPr>
                        <m:lit/>
                      </m:rPr>
                      <a:rPr lang="en-GB" sz="1600" b="1" i="1" smtClean="0">
                        <a:latin typeface="Cambria Math" panose="02040503050406030204" pitchFamily="18" charset="0"/>
                      </a:rPr>
                      <m:t>!</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oMath>
                </a14:m>
                <a:r>
                  <a:rPr lang="en-GB" sz="1600" b="1" dirty="0"/>
                  <a:t>)</a:t>
                </a:r>
              </a:p>
            </p:txBody>
          </p:sp>
        </mc:Choice>
        <mc:Fallback xmlns="">
          <p:sp>
            <p:nvSpPr>
              <p:cNvPr id="9" name="Rectangle 8"/>
              <p:cNvSpPr>
                <a:spLocks noRot="1" noChangeAspect="1" noMove="1" noResize="1" noEditPoints="1" noAdjustHandles="1" noChangeArrowheads="1" noChangeShapeType="1" noTextEdit="1"/>
              </p:cNvSpPr>
              <p:nvPr/>
            </p:nvSpPr>
            <p:spPr>
              <a:xfrm>
                <a:off x="753067" y="693991"/>
                <a:ext cx="3220120" cy="5188472"/>
              </a:xfrm>
              <a:prstGeom prst="rect">
                <a:avLst/>
              </a:prstGeom>
              <a:blipFill>
                <a:blip r:embed="rId2"/>
                <a:stretch>
                  <a:fillRect l="-1136" t="-235" r="-1894" b="-588"/>
                </a:stretch>
              </a:blipFill>
            </p:spPr>
            <p:txBody>
              <a:bodyPr/>
              <a:lstStyle/>
              <a:p>
                <a:r>
                  <a:rPr lang="en-GB">
                    <a:noFill/>
                  </a:rPr>
                  <a:t> </a:t>
                </a:r>
              </a:p>
            </p:txBody>
          </p:sp>
        </mc:Fallback>
      </mc:AlternateContent>
      <p:sp>
        <p:nvSpPr>
          <p:cNvPr id="10" name="Rectangle 9"/>
          <p:cNvSpPr/>
          <p:nvPr/>
        </p:nvSpPr>
        <p:spPr>
          <a:xfrm>
            <a:off x="270933" y="779995"/>
            <a:ext cx="427874" cy="288032"/>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1" name="Rectangle 10"/>
          <p:cNvSpPr/>
          <p:nvPr/>
        </p:nvSpPr>
        <p:spPr>
          <a:xfrm>
            <a:off x="280274" y="3000195"/>
            <a:ext cx="418533" cy="288032"/>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13" name="Rectangle 12"/>
          <p:cNvSpPr/>
          <p:nvPr/>
        </p:nvSpPr>
        <p:spPr>
          <a:xfrm>
            <a:off x="827584" y="2310581"/>
            <a:ext cx="3220120" cy="466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827584" y="5056369"/>
            <a:ext cx="3348661" cy="715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5" name="Rectangle 14"/>
          <p:cNvSpPr/>
          <p:nvPr/>
        </p:nvSpPr>
        <p:spPr>
          <a:xfrm>
            <a:off x="4278098" y="797075"/>
            <a:ext cx="487238" cy="290736"/>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mc:AlternateContent xmlns:mc="http://schemas.openxmlformats.org/markup-compatibility/2006" xmlns:a14="http://schemas.microsoft.com/office/drawing/2010/main">
        <mc:Choice Requires="a14">
          <p:sp>
            <p:nvSpPr>
              <p:cNvPr id="16" name="Rectangle 15"/>
              <p:cNvSpPr/>
              <p:nvPr/>
            </p:nvSpPr>
            <p:spPr>
              <a:xfrm>
                <a:off x="4779851" y="692909"/>
                <a:ext cx="4121274" cy="5764142"/>
              </a:xfrm>
              <a:prstGeom prst="rect">
                <a:avLst/>
              </a:prstGeom>
            </p:spPr>
            <p:txBody>
              <a:bodyPr wrap="square">
                <a:spAutoFit/>
              </a:bodyPr>
              <a:lstStyle/>
              <a:p>
                <a:pPr lvl="0">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A voucher code is made up of four characters. The first is a letter: V, X or P. The second and third are different digits. The fourth is the units digit of the sum of the second and third digits. How many different voucher codes like this are there?</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A   180	B   243	C   270	</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D   300	E   2700</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a:r>
                <a:br>
                  <a:rPr lang="en-GB" dirty="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Solution: C. 3 choices for first character. 10 choices for second character and 9 for third (since a different digit). There is no element of choice for the fourth character as it is determined by the second and third.</a:t>
                </a:r>
              </a:p>
              <a:p>
                <a:pPr lvl="0">
                  <a:lnSpc>
                    <a:spcPct val="115000"/>
                  </a:lnSpc>
                  <a:spcAft>
                    <a:spcPts val="1000"/>
                  </a:spcAft>
                </a:pPr>
                <a14:m>
                  <m:oMathPara xmlns:m="http://schemas.openxmlformats.org/officeDocument/2006/math">
                    <m:oMathParaPr>
                      <m:jc m:val="centerGroup"/>
                    </m:oMathParaPr>
                    <m:oMath xmlns:m="http://schemas.openxmlformats.org/officeDocument/2006/math">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𝟏𝟎</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𝟗</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𝟐𝟕𝟎</m:t>
                      </m:r>
                    </m:oMath>
                  </m:oMathPara>
                </a14:m>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779851" y="692909"/>
                <a:ext cx="4121274" cy="5764142"/>
              </a:xfrm>
              <a:prstGeom prst="rect">
                <a:avLst/>
              </a:prstGeom>
              <a:blipFill>
                <a:blip r:embed="rId3"/>
                <a:stretch>
                  <a:fillRect l="-1183" t="-212" r="-740"/>
                </a:stretch>
              </a:blipFill>
            </p:spPr>
            <p:txBody>
              <a:bodyPr/>
              <a:lstStyle/>
              <a:p>
                <a:r>
                  <a:rPr lang="en-GB">
                    <a:noFill/>
                  </a:rPr>
                  <a:t> </a:t>
                </a:r>
              </a:p>
            </p:txBody>
          </p:sp>
        </mc:Fallback>
      </mc:AlternateContent>
      <p:sp>
        <p:nvSpPr>
          <p:cNvPr id="17" name="Rectangle 16"/>
          <p:cNvSpPr/>
          <p:nvPr/>
        </p:nvSpPr>
        <p:spPr>
          <a:xfrm>
            <a:off x="4796613" y="3902551"/>
            <a:ext cx="4097808" cy="2262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1633873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4"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3782"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Product Rule Exercises</a:t>
            </a:r>
          </a:p>
        </p:txBody>
      </p:sp>
      <mc:AlternateContent xmlns:mc="http://schemas.openxmlformats.org/markup-compatibility/2006" xmlns:a14="http://schemas.microsoft.com/office/drawing/2010/main">
        <mc:Choice Requires="a14">
          <p:sp>
            <p:nvSpPr>
              <p:cNvPr id="8" name="Rectangle 7"/>
              <p:cNvSpPr/>
              <p:nvPr/>
            </p:nvSpPr>
            <p:spPr>
              <a:xfrm>
                <a:off x="670531" y="666576"/>
                <a:ext cx="3792612" cy="5925981"/>
              </a:xfrm>
              <a:prstGeom prst="rect">
                <a:avLst/>
              </a:prstGeom>
            </p:spPr>
            <p:txBody>
              <a:bodyPr wrap="square">
                <a:spAutoFit/>
              </a:bodyPr>
              <a:lstStyle/>
              <a:p>
                <a:pPr lvl="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Beatrix has a 24-hour digital clock on a glass table-top next to her desk. When she looked at the clock at 13:08, she noticed that the reflected display also read 13:08, as shown. How many times in a 24-hour period do the display and its reflection give the same time?</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A  12	B   36	C   48</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D   72	E   96</a:t>
                </a:r>
              </a:p>
              <a:p>
                <a:pPr lvl="0">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a:r>
                <a:br>
                  <a:rPr lang="en-GB" dirty="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Solution: E. First note that 0, 1, 3 and 8 reflect.</a:t>
                </a:r>
              </a:p>
              <a:p>
                <a:pPr lvl="0">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b="1" i="1" smtClean="0">
                        <a:latin typeface="Cambria Math" panose="02040503050406030204" pitchFamily="18" charset="0"/>
                        <a:ea typeface="Calibri" panose="020F0502020204030204" pitchFamily="34" charset="0"/>
                        <a:cs typeface="Times New Roman" panose="02020603050405020304" pitchFamily="18" charset="0"/>
                      </a:rPr>
                      <m:t>𝟐</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𝟒</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𝟑</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𝟒</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𝟗𝟔</m:t>
                    </m:r>
                  </m:oMath>
                </a14:m>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70531" y="666576"/>
                <a:ext cx="3792612" cy="5925981"/>
              </a:xfrm>
              <a:prstGeom prst="rect">
                <a:avLst/>
              </a:prstGeom>
              <a:blipFill>
                <a:blip r:embed="rId2"/>
                <a:stretch>
                  <a:fillRect l="-1447" t="-412" r="-2412"/>
                </a:stretch>
              </a:blipFill>
            </p:spPr>
            <p:txBody>
              <a:bodyPr/>
              <a:lstStyle/>
              <a:p>
                <a:r>
                  <a:rPr lang="en-GB">
                    <a:noFill/>
                  </a:rPr>
                  <a:t> </a:t>
                </a:r>
              </a:p>
            </p:txBody>
          </p:sp>
        </mc:Fallback>
      </mc:AlternateContent>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526118" y="3789099"/>
            <a:ext cx="1728192" cy="1644005"/>
          </a:xfrm>
          <a:prstGeom prst="rect">
            <a:avLst/>
          </a:prstGeom>
          <a:noFill/>
        </p:spPr>
      </p:pic>
      <p:sp>
        <p:nvSpPr>
          <p:cNvPr id="10" name="Rectangle 9"/>
          <p:cNvSpPr/>
          <p:nvPr/>
        </p:nvSpPr>
        <p:spPr>
          <a:xfrm>
            <a:off x="155487" y="774271"/>
            <a:ext cx="487238" cy="290736"/>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2" name="Rectangle 11"/>
          <p:cNvSpPr/>
          <p:nvPr/>
        </p:nvSpPr>
        <p:spPr>
          <a:xfrm>
            <a:off x="741397" y="5500554"/>
            <a:ext cx="3614294" cy="93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3" name="Rectangle 12"/>
              <p:cNvSpPr/>
              <p:nvPr/>
            </p:nvSpPr>
            <p:spPr>
              <a:xfrm>
                <a:off x="5130800" y="711232"/>
                <a:ext cx="3969657" cy="5845703"/>
              </a:xfrm>
              <a:prstGeom prst="rect">
                <a:avLst/>
              </a:prstGeom>
            </p:spPr>
            <p:txBody>
              <a:bodyPr wrap="square">
                <a:spAutoFit/>
              </a:bodyPr>
              <a:lstStyle/>
              <a:p>
                <a:pPr lvl="0">
                  <a:lnSpc>
                    <a:spcPct val="105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A train consists of five carriages: I, II, III, IV and V. In how many ways can the carriages be arranged so that carriage I is nearer to the locomotive than carriage II is?</a:t>
                </a: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dirty="0">
                    <a:latin typeface="Calibri" panose="020F0502020204030204" pitchFamily="34" charset="0"/>
                    <a:ea typeface="Calibri" panose="020F0502020204030204" pitchFamily="34" charset="0"/>
                    <a:cs typeface="Times New Roman" panose="02020603050405020304" pitchFamily="18" charset="0"/>
                  </a:rPr>
                  <a:t>A   120	B   60	C   48		</a:t>
                </a: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dirty="0">
                    <a:latin typeface="Calibri" panose="020F0502020204030204" pitchFamily="34" charset="0"/>
                    <a:ea typeface="Calibri" panose="020F0502020204030204" pitchFamily="34" charset="0"/>
                    <a:cs typeface="Times New Roman" panose="02020603050405020304" pitchFamily="18" charset="0"/>
                  </a:rPr>
                  <a:t>D   30	E   10</a:t>
                </a: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dirty="0">
                    <a:latin typeface="Calibri" panose="020F0502020204030204" pitchFamily="34" charset="0"/>
                    <a:ea typeface="Calibri" panose="020F0502020204030204" pitchFamily="34" charset="0"/>
                    <a:cs typeface="Times New Roman" panose="02020603050405020304" pitchFamily="18" charset="0"/>
                  </a:rPr>
                  <a:t/>
                </a: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b="1" dirty="0">
                    <a:latin typeface="Calibri" panose="020F0502020204030204" pitchFamily="34" charset="0"/>
                    <a:ea typeface="Calibri" panose="020F0502020204030204" pitchFamily="34" charset="0"/>
                    <a:cs typeface="Times New Roman" panose="02020603050405020304" pitchFamily="18" charset="0"/>
                  </a:rPr>
                  <a:t>Solution: B</a:t>
                </a:r>
              </a:p>
              <a:p>
                <a:pPr lvl="0">
                  <a:lnSpc>
                    <a:spcPct val="105000"/>
                  </a:lnSpc>
                  <a:spcAft>
                    <a:spcPts val="800"/>
                  </a:spcAft>
                </a:pPr>
                <a:r>
                  <a:rPr lang="en-GB" sz="1600" b="1" u="sng" dirty="0">
                    <a:latin typeface="Calibri" panose="020F0502020204030204" pitchFamily="34" charset="0"/>
                    <a:ea typeface="Calibri" panose="020F0502020204030204" pitchFamily="34" charset="0"/>
                    <a:cs typeface="Times New Roman" panose="02020603050405020304" pitchFamily="18" charset="0"/>
                  </a:rPr>
                  <a:t>Long way:</a:t>
                </a:r>
              </a:p>
              <a:p>
                <a:pPr lvl="0">
                  <a:lnSpc>
                    <a:spcPct val="105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I is in 1</a:t>
                </a:r>
                <a:r>
                  <a:rPr lang="en-GB" sz="1600" b="1" baseline="30000" dirty="0">
                    <a:latin typeface="Calibri" panose="020F0502020204030204" pitchFamily="34" charset="0"/>
                    <a:ea typeface="Calibri" panose="020F0502020204030204" pitchFamily="34" charset="0"/>
                    <a:cs typeface="Times New Roman" panose="02020603050405020304" pitchFamily="18" charset="0"/>
                  </a:rPr>
                  <a:t>st</a:t>
                </a:r>
                <a:r>
                  <a:rPr lang="en-GB" sz="1600" b="1" dirty="0">
                    <a:latin typeface="Calibri" panose="020F0502020204030204" pitchFamily="34" charset="0"/>
                    <a:ea typeface="Calibri" panose="020F0502020204030204" pitchFamily="34" charset="0"/>
                    <a:cs typeface="Times New Roman" panose="02020603050405020304" pitchFamily="18" charset="0"/>
                  </a:rPr>
                  <a:t> position: </a:t>
                </a:r>
                <a14:m>
                  <m:oMath xmlns:m="http://schemas.openxmlformats.org/officeDocument/2006/math">
                    <m:r>
                      <a:rPr lang="en-GB" sz="1600" b="1" i="1" smtClean="0">
                        <a:latin typeface="Cambria Math" panose="02040503050406030204" pitchFamily="18" charset="0"/>
                        <a:ea typeface="Calibri" panose="020F0502020204030204" pitchFamily="34" charset="0"/>
                        <a:cs typeface="Times New Roman" panose="02020603050405020304" pitchFamily="18" charset="0"/>
                      </a:rPr>
                      <m:t>𝟒</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𝟐𝟒</m:t>
                    </m:r>
                  </m:oMath>
                </a14:m>
                <a:r>
                  <a:rPr lang="en-GB" sz="1600" b="1" dirty="0">
                    <a:effectLst/>
                    <a:latin typeface="Calibri" panose="020F0502020204030204" pitchFamily="34" charset="0"/>
                    <a:ea typeface="Calibri" panose="020F0502020204030204" pitchFamily="34" charset="0"/>
                    <a:cs typeface="Times New Roman" panose="02020603050405020304" pitchFamily="18" charset="0"/>
                  </a:rPr>
                  <a:t> ways of arranging remaining carriages.</a:t>
                </a:r>
              </a:p>
              <a:p>
                <a:pPr lvl="0">
                  <a:lnSpc>
                    <a:spcPct val="105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I is in 2</a:t>
                </a:r>
                <a:r>
                  <a:rPr lang="en-GB" sz="1600" b="1" baseline="30000" dirty="0">
                    <a:latin typeface="Calibri" panose="020F0502020204030204" pitchFamily="34" charset="0"/>
                    <a:ea typeface="Calibri" panose="020F0502020204030204" pitchFamily="34" charset="0"/>
                    <a:cs typeface="Times New Roman" panose="02020603050405020304" pitchFamily="18" charset="0"/>
                  </a:rPr>
                  <a:t>nd</a:t>
                </a:r>
                <a:r>
                  <a:rPr lang="en-GB" sz="1600" b="1" dirty="0">
                    <a:latin typeface="Calibri" panose="020F0502020204030204" pitchFamily="34" charset="0"/>
                    <a:ea typeface="Calibri" panose="020F0502020204030204" pitchFamily="34" charset="0"/>
                    <a:cs typeface="Times New Roman" panose="02020603050405020304" pitchFamily="18" charset="0"/>
                  </a:rPr>
                  <a:t> position: </a:t>
                </a:r>
                <a14:m>
                  <m:oMath xmlns:m="http://schemas.openxmlformats.org/officeDocument/2006/math">
                    <m:r>
                      <a:rPr lang="en-GB" sz="1600" b="1" i="1" smtClean="0">
                        <a:latin typeface="Cambria Math" panose="02040503050406030204" pitchFamily="18" charset="0"/>
                        <a:ea typeface="Calibri" panose="020F0502020204030204" pitchFamily="34" charset="0"/>
                        <a:cs typeface="Times New Roman" panose="02020603050405020304" pitchFamily="18" charset="0"/>
                      </a:rPr>
                      <m:t>𝟑</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𝟑</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𝟏𝟖</m:t>
                    </m:r>
                  </m:oMath>
                </a14:m>
                <a:r>
                  <a:rPr lang="en-GB" sz="1600" b="1" dirty="0">
                    <a:effectLst/>
                    <a:latin typeface="Calibri" panose="020F0502020204030204" pitchFamily="34" charset="0"/>
                    <a:ea typeface="Calibri" panose="020F0502020204030204" pitchFamily="34" charset="0"/>
                    <a:cs typeface="Times New Roman" panose="02020603050405020304" pitchFamily="18" charset="0"/>
                  </a:rPr>
                  <a:t> ways</a:t>
                </a:r>
              </a:p>
              <a:p>
                <a:pPr lvl="0">
                  <a:lnSpc>
                    <a:spcPct val="105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I is in 3</a:t>
                </a:r>
                <a:r>
                  <a:rPr lang="en-GB" sz="1600" b="1" baseline="30000" dirty="0">
                    <a:latin typeface="Calibri" panose="020F0502020204030204" pitchFamily="34" charset="0"/>
                    <a:ea typeface="Calibri" panose="020F0502020204030204" pitchFamily="34" charset="0"/>
                    <a:cs typeface="Times New Roman" panose="02020603050405020304" pitchFamily="18" charset="0"/>
                  </a:rPr>
                  <a:t>rd</a:t>
                </a:r>
                <a:r>
                  <a:rPr lang="en-GB" sz="1600" b="1" dirty="0">
                    <a:latin typeface="Calibri" panose="020F0502020204030204" pitchFamily="34" charset="0"/>
                    <a:ea typeface="Calibri" panose="020F0502020204030204" pitchFamily="34" charset="0"/>
                    <a:cs typeface="Times New Roman" panose="02020603050405020304" pitchFamily="18" charset="0"/>
                  </a:rPr>
                  <a:t> position: </a:t>
                </a:r>
                <a14:m>
                  <m:oMath xmlns:m="http://schemas.openxmlformats.org/officeDocument/2006/math">
                    <m:r>
                      <a:rPr lang="en-GB" sz="1600" b="1" i="1" smtClean="0">
                        <a:latin typeface="Cambria Math" panose="02040503050406030204" pitchFamily="18" charset="0"/>
                        <a:ea typeface="Calibri" panose="020F0502020204030204" pitchFamily="34" charset="0"/>
                        <a:cs typeface="Times New Roman" panose="02020603050405020304" pitchFamily="18" charset="0"/>
                      </a:rPr>
                      <m:t>𝟑</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𝟐</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𝟐</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𝟏𝟐</m:t>
                    </m:r>
                  </m:oMath>
                </a14:m>
                <a:r>
                  <a:rPr lang="en-GB" sz="1600" b="1" dirty="0">
                    <a:effectLst/>
                    <a:latin typeface="Calibri" panose="020F0502020204030204" pitchFamily="34" charset="0"/>
                    <a:ea typeface="Calibri" panose="020F0502020204030204" pitchFamily="34" charset="0"/>
                    <a:cs typeface="Times New Roman" panose="02020603050405020304" pitchFamily="18" charset="0"/>
                  </a:rPr>
                  <a:t> ways</a:t>
                </a:r>
              </a:p>
              <a:p>
                <a:pPr lvl="0">
                  <a:lnSpc>
                    <a:spcPct val="105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I is in 4</a:t>
                </a:r>
                <a:r>
                  <a:rPr lang="en-GB" sz="1600" b="1" baseline="30000" dirty="0">
                    <a:latin typeface="Calibri" panose="020F0502020204030204" pitchFamily="34" charset="0"/>
                    <a:ea typeface="Calibri" panose="020F0502020204030204" pitchFamily="34" charset="0"/>
                    <a:cs typeface="Times New Roman" panose="02020603050405020304" pitchFamily="18" charset="0"/>
                  </a:rPr>
                  <a:t>th</a:t>
                </a:r>
                <a:r>
                  <a:rPr lang="en-GB" sz="1600" b="1" dirty="0">
                    <a:latin typeface="Calibri" panose="020F0502020204030204" pitchFamily="34" charset="0"/>
                    <a:ea typeface="Calibri" panose="020F0502020204030204" pitchFamily="34" charset="0"/>
                    <a:cs typeface="Times New Roman" panose="02020603050405020304" pitchFamily="18" charset="0"/>
                  </a:rPr>
                  <a:t> position: </a:t>
                </a:r>
                <a14:m>
                  <m:oMath xmlns:m="http://schemas.openxmlformats.org/officeDocument/2006/math">
                    <m:r>
                      <a:rPr lang="en-GB" sz="1600" b="1" i="1" smtClean="0">
                        <a:latin typeface="Cambria Math" panose="02040503050406030204" pitchFamily="18" charset="0"/>
                        <a:ea typeface="Calibri" panose="020F0502020204030204" pitchFamily="34" charset="0"/>
                        <a:cs typeface="Times New Roman" panose="02020603050405020304" pitchFamily="18" charset="0"/>
                      </a:rPr>
                      <m:t>𝟑</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𝟔</m:t>
                    </m:r>
                  </m:oMath>
                </a14:m>
                <a:r>
                  <a:rPr lang="en-GB" sz="1600" b="1" dirty="0">
                    <a:effectLst/>
                    <a:latin typeface="Calibri" panose="020F0502020204030204" pitchFamily="34" charset="0"/>
                    <a:ea typeface="Calibri" panose="020F0502020204030204" pitchFamily="34" charset="0"/>
                    <a:cs typeface="Times New Roman" panose="02020603050405020304" pitchFamily="18" charset="0"/>
                  </a:rPr>
                  <a:t> ways</a:t>
                </a:r>
              </a:p>
              <a:p>
                <a:pPr lvl="0">
                  <a:lnSpc>
                    <a:spcPct val="105000"/>
                  </a:lnSpc>
                  <a:spcAft>
                    <a:spcPts val="800"/>
                  </a:spcAft>
                </a:pPr>
                <a14:m>
                  <m:oMath xmlns:m="http://schemas.openxmlformats.org/officeDocument/2006/math">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𝟐𝟒</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𝟏𝟖</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𝟏𝟐</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𝟔</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𝟔𝟎</m:t>
                    </m:r>
                  </m:oMath>
                </a14:m>
                <a:r>
                  <a:rPr lang="en-GB" sz="1600" b="1" dirty="0">
                    <a:effectLst/>
                    <a:latin typeface="Calibri" panose="020F0502020204030204" pitchFamily="34" charset="0"/>
                    <a:ea typeface="Calibri" panose="020F0502020204030204" pitchFamily="34" charset="0"/>
                    <a:cs typeface="Times New Roman" panose="02020603050405020304" pitchFamily="18" charset="0"/>
                  </a:rPr>
                  <a:t> ways</a:t>
                </a:r>
              </a:p>
              <a:p>
                <a:pPr lvl="0">
                  <a:lnSpc>
                    <a:spcPct val="105000"/>
                  </a:lnSpc>
                  <a:spcAft>
                    <a:spcPts val="800"/>
                  </a:spcAft>
                </a:pPr>
                <a:r>
                  <a:rPr lang="en-GB" sz="1600" b="1" u="sng" dirty="0">
                    <a:latin typeface="Calibri" panose="020F0502020204030204" pitchFamily="34" charset="0"/>
                    <a:ea typeface="Calibri" panose="020F0502020204030204" pitchFamily="34" charset="0"/>
                    <a:cs typeface="Times New Roman" panose="02020603050405020304" pitchFamily="18" charset="0"/>
                  </a:rPr>
                  <a:t>Really Short way</a:t>
                </a:r>
                <a:r>
                  <a:rPr lang="en-GB" sz="1600" b="1" dirty="0">
                    <a:latin typeface="Calibri" panose="020F0502020204030204" pitchFamily="34" charset="0"/>
                    <a:ea typeface="Calibri" panose="020F0502020204030204" pitchFamily="34" charset="0"/>
                    <a:cs typeface="Times New Roman" panose="02020603050405020304" pitchFamily="18" charset="0"/>
                  </a:rPr>
                  <a:t>: In half of the </a:t>
                </a:r>
                <a14:m>
                  <m:oMath xmlns:m="http://schemas.openxmlformats.org/officeDocument/2006/math">
                    <m:r>
                      <a:rPr lang="en-GB" sz="1600" b="1" i="1" smtClean="0">
                        <a:latin typeface="Cambria Math" panose="02040503050406030204" pitchFamily="18" charset="0"/>
                        <a:ea typeface="Calibri" panose="020F0502020204030204" pitchFamily="34" charset="0"/>
                        <a:cs typeface="Times New Roman" panose="02020603050405020304" pitchFamily="18" charset="0"/>
                      </a:rPr>
                      <m:t>𝟓</m:t>
                    </m:r>
                    <m:r>
                      <a:rPr lang="en-GB" sz="1600" b="1" i="1" smtClean="0">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latin typeface="Cambria Math" panose="02040503050406030204" pitchFamily="18" charset="0"/>
                        <a:ea typeface="Calibri" panose="020F0502020204030204" pitchFamily="34" charset="0"/>
                        <a:cs typeface="Times New Roman" panose="02020603050405020304" pitchFamily="18" charset="0"/>
                      </a:rPr>
                      <m:t>𝟏𝟐𝟎</m:t>
                    </m:r>
                  </m:oMath>
                </a14:m>
                <a:r>
                  <a:rPr lang="en-GB" sz="1600" b="1" dirty="0">
                    <a:effectLst/>
                    <a:latin typeface="Calibri" panose="020F0502020204030204" pitchFamily="34" charset="0"/>
                    <a:ea typeface="Calibri" panose="020F0502020204030204" pitchFamily="34" charset="0"/>
                    <a:cs typeface="Times New Roman" panose="02020603050405020304" pitchFamily="18" charset="0"/>
                  </a:rPr>
                  <a:t> ways of arranging the five carriages, I will appear before II. </a:t>
                </a:r>
                <a14:m>
                  <m:oMath xmlns:m="http://schemas.openxmlformats.org/officeDocument/2006/math">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𝟏𝟐𝟎</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600" b="1" i="1" smtClean="0">
                        <a:effectLst/>
                        <a:latin typeface="Cambria Math" panose="02040503050406030204" pitchFamily="18" charset="0"/>
                        <a:ea typeface="Calibri" panose="020F0502020204030204" pitchFamily="34" charset="0"/>
                        <a:cs typeface="Times New Roman" panose="02020603050405020304" pitchFamily="18" charset="0"/>
                      </a:rPr>
                      <m:t>𝟔𝟎</m:t>
                    </m:r>
                  </m:oMath>
                </a14:m>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5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130800" y="711232"/>
                <a:ext cx="3969657" cy="5845703"/>
              </a:xfrm>
              <a:prstGeom prst="rect">
                <a:avLst/>
              </a:prstGeom>
              <a:blipFill>
                <a:blip r:embed="rId4"/>
                <a:stretch>
                  <a:fillRect l="-922" t="-209" r="-1229"/>
                </a:stretch>
              </a:blipFill>
            </p:spPr>
            <p:txBody>
              <a:bodyPr/>
              <a:lstStyle/>
              <a:p>
                <a:r>
                  <a:rPr lang="en-GB">
                    <a:noFill/>
                  </a:rPr>
                  <a:t> </a:t>
                </a:r>
              </a:p>
            </p:txBody>
          </p:sp>
        </mc:Fallback>
      </mc:AlternateContent>
      <p:sp>
        <p:nvSpPr>
          <p:cNvPr id="14" name="Rectangle 13"/>
          <p:cNvSpPr/>
          <p:nvPr/>
        </p:nvSpPr>
        <p:spPr>
          <a:xfrm>
            <a:off x="4582344" y="775178"/>
            <a:ext cx="487238" cy="290736"/>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15" name="Rectangle 14"/>
          <p:cNvSpPr/>
          <p:nvPr/>
        </p:nvSpPr>
        <p:spPr>
          <a:xfrm>
            <a:off x="5130800" y="2573035"/>
            <a:ext cx="3831772" cy="349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4162165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3782"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Product Rule Exercises</a:t>
            </a:r>
          </a:p>
        </p:txBody>
      </p:sp>
      <mc:AlternateContent xmlns:mc="http://schemas.openxmlformats.org/markup-compatibility/2006" xmlns:a14="http://schemas.microsoft.com/office/drawing/2010/main">
        <mc:Choice Requires="a14">
          <p:sp>
            <p:nvSpPr>
              <p:cNvPr id="9" name="Rectangle 8"/>
              <p:cNvSpPr/>
              <p:nvPr/>
            </p:nvSpPr>
            <p:spPr>
              <a:xfrm>
                <a:off x="726546" y="711111"/>
                <a:ext cx="7805894" cy="2997552"/>
              </a:xfrm>
              <a:prstGeom prst="rect">
                <a:avLst/>
              </a:prstGeom>
            </p:spPr>
            <p:txBody>
              <a:bodyPr wrap="square">
                <a:spAutoFit/>
              </a:bodyPr>
              <a:lstStyle/>
              <a:p>
                <a:pPr lvl="0">
                  <a:lnSpc>
                    <a:spcPct val="105000"/>
                  </a:lnSpc>
                  <a:spcAft>
                    <a:spcPts val="800"/>
                  </a:spcAft>
                </a:pPr>
                <a:r>
                  <a:rPr lang="en-GB" sz="2000" dirty="0">
                    <a:latin typeface="Calibri" panose="020F0502020204030204" pitchFamily="34" charset="0"/>
                    <a:ea typeface="Times New Roman" panose="02020603050405020304" pitchFamily="18" charset="0"/>
                    <a:cs typeface="Times New Roman" panose="02020603050405020304" pitchFamily="18" charset="0"/>
                  </a:rPr>
                  <a:t>I choose some numbers between 1 and 20. How many selections are there such that the range of the numbers in my selection is 6?</a:t>
                </a:r>
              </a:p>
              <a:p>
                <a:pPr lvl="0">
                  <a:lnSpc>
                    <a:spcPct val="105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Suppose the smallest number was 1. Then the largest number would have to be 7. For the five numbers in between (i.e. 2, 3, 4, 5, 6), each number may either be chosen or not chosen (i.e. 2 possibilities). That’s </a:t>
                </a:r>
                <a14:m>
                  <m:oMath xmlns:m="http://schemas.openxmlformats.org/officeDocument/2006/math">
                    <m:sSup>
                      <m:sSupPr>
                        <m:ctrlPr>
                          <a:rPr lang="en-GB" sz="2000"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GB" sz="2000" b="1" i="1" smtClean="0">
                            <a:latin typeface="Cambria Math" panose="02040503050406030204" pitchFamily="18" charset="0"/>
                            <a:ea typeface="Calibri" panose="020F0502020204030204" pitchFamily="34" charset="0"/>
                            <a:cs typeface="Times New Roman" panose="02020603050405020304" pitchFamily="18" charset="0"/>
                          </a:rPr>
                          <m:t>𝟐</m:t>
                        </m:r>
                      </m:e>
                      <m:sup>
                        <m:r>
                          <a:rPr lang="en-GB" sz="2000" b="1" i="1" smtClean="0">
                            <a:latin typeface="Cambria Math" panose="02040503050406030204" pitchFamily="18" charset="0"/>
                            <a:ea typeface="Calibri" panose="020F0502020204030204" pitchFamily="34" charset="0"/>
                            <a:cs typeface="Times New Roman" panose="02020603050405020304" pitchFamily="18" charset="0"/>
                          </a:rPr>
                          <m:t>𝟓</m:t>
                        </m:r>
                      </m:sup>
                    </m:sSup>
                    <m:r>
                      <a:rPr lang="en-GB" sz="2000" b="1" i="1" smtClean="0">
                        <a:latin typeface="Cambria Math" panose="02040503050406030204" pitchFamily="18" charset="0"/>
                        <a:ea typeface="Calibri" panose="020F0502020204030204" pitchFamily="34" charset="0"/>
                        <a:cs typeface="Times New Roman" panose="02020603050405020304" pitchFamily="18" charset="0"/>
                      </a:rPr>
                      <m:t>=</m:t>
                    </m:r>
                    <m:r>
                      <a:rPr lang="en-GB" sz="2000" b="1" i="1" smtClean="0">
                        <a:latin typeface="Cambria Math" panose="02040503050406030204" pitchFamily="18" charset="0"/>
                        <a:ea typeface="Calibri" panose="020F0502020204030204" pitchFamily="34" charset="0"/>
                        <a:cs typeface="Times New Roman" panose="02020603050405020304" pitchFamily="18" charset="0"/>
                      </a:rPr>
                      <m:t>𝟑𝟐</m:t>
                    </m:r>
                  </m:oMath>
                </a14:m>
                <a:r>
                  <a:rPr lang="en-GB" sz="2000" b="1" dirty="0">
                    <a:latin typeface="Calibri" panose="020F0502020204030204" pitchFamily="34" charset="0"/>
                    <a:ea typeface="Calibri" panose="020F0502020204030204" pitchFamily="34" charset="0"/>
                    <a:cs typeface="Times New Roman" panose="02020603050405020304" pitchFamily="18" charset="0"/>
                  </a:rPr>
                  <a:t> ways.</a:t>
                </a:r>
              </a:p>
              <a:p>
                <a:pPr lvl="0">
                  <a:lnSpc>
                    <a:spcPct val="105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There’s 14 possible choices for the smallest number (1 up to 14).</a:t>
                </a:r>
              </a:p>
              <a:p>
                <a:pPr lvl="0">
                  <a:lnSpc>
                    <a:spcPct val="105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Thus there are </a:t>
                </a:r>
                <a14:m>
                  <m:oMath xmlns:m="http://schemas.openxmlformats.org/officeDocument/2006/math">
                    <m:r>
                      <a:rPr lang="en-GB" sz="2000" b="1" i="1" smtClean="0">
                        <a:latin typeface="Cambria Math" panose="02040503050406030204" pitchFamily="18" charset="0"/>
                        <a:ea typeface="Calibri" panose="020F0502020204030204" pitchFamily="34" charset="0"/>
                        <a:cs typeface="Times New Roman" panose="02020603050405020304" pitchFamily="18" charset="0"/>
                      </a:rPr>
                      <m:t>𝟑𝟐</m:t>
                    </m:r>
                    <m:r>
                      <a:rPr lang="en-GB" sz="2000" b="1" i="1" smtClean="0">
                        <a:latin typeface="Cambria Math" panose="02040503050406030204" pitchFamily="18" charset="0"/>
                        <a:ea typeface="Calibri" panose="020F0502020204030204" pitchFamily="34" charset="0"/>
                        <a:cs typeface="Times New Roman" panose="02020603050405020304" pitchFamily="18" charset="0"/>
                      </a:rPr>
                      <m:t>×</m:t>
                    </m:r>
                    <m:r>
                      <a:rPr lang="en-GB" sz="2000" b="1" i="1" smtClean="0">
                        <a:latin typeface="Cambria Math" panose="02040503050406030204" pitchFamily="18" charset="0"/>
                        <a:ea typeface="Calibri" panose="020F0502020204030204" pitchFamily="34" charset="0"/>
                        <a:cs typeface="Times New Roman" panose="02020603050405020304" pitchFamily="18" charset="0"/>
                      </a:rPr>
                      <m:t>𝟏𝟒</m:t>
                    </m:r>
                    <m:r>
                      <a:rPr lang="en-GB" sz="2000" b="1" i="1" smtClean="0">
                        <a:latin typeface="Cambria Math" panose="02040503050406030204" pitchFamily="18" charset="0"/>
                        <a:ea typeface="Calibri" panose="020F0502020204030204" pitchFamily="34" charset="0"/>
                        <a:cs typeface="Times New Roman" panose="02020603050405020304" pitchFamily="18" charset="0"/>
                      </a:rPr>
                      <m:t>=</m:t>
                    </m:r>
                    <m:r>
                      <a:rPr lang="en-GB" sz="2000" b="1" i="1" smtClean="0">
                        <a:latin typeface="Cambria Math" panose="02040503050406030204" pitchFamily="18" charset="0"/>
                        <a:ea typeface="Calibri" panose="020F0502020204030204" pitchFamily="34" charset="0"/>
                        <a:cs typeface="Times New Roman" panose="02020603050405020304" pitchFamily="18" charset="0"/>
                      </a:rPr>
                      <m:t>𝟒𝟒𝟖</m:t>
                    </m:r>
                  </m:oMath>
                </a14:m>
                <a:r>
                  <a:rPr lang="en-GB" sz="2000" b="1" dirty="0">
                    <a:latin typeface="Calibri" panose="020F0502020204030204" pitchFamily="34" charset="0"/>
                    <a:ea typeface="Calibri" panose="020F0502020204030204" pitchFamily="34" charset="0"/>
                    <a:cs typeface="Times New Roman" panose="02020603050405020304" pitchFamily="18" charset="0"/>
                  </a:rPr>
                  <a:t> possibilities.</a:t>
                </a:r>
              </a:p>
            </p:txBody>
          </p:sp>
        </mc:Choice>
        <mc:Fallback xmlns="">
          <p:sp>
            <p:nvSpPr>
              <p:cNvPr id="9" name="Rectangle 8"/>
              <p:cNvSpPr>
                <a:spLocks noRot="1" noChangeAspect="1" noMove="1" noResize="1" noEditPoints="1" noAdjustHandles="1" noChangeArrowheads="1" noChangeShapeType="1" noTextEdit="1"/>
              </p:cNvSpPr>
              <p:nvPr/>
            </p:nvSpPr>
            <p:spPr>
              <a:xfrm>
                <a:off x="726546" y="711111"/>
                <a:ext cx="7805894" cy="2997552"/>
              </a:xfrm>
              <a:prstGeom prst="rect">
                <a:avLst/>
              </a:prstGeom>
              <a:blipFill>
                <a:blip r:embed="rId2"/>
                <a:stretch>
                  <a:fillRect l="-781" t="-1222" b="-2444"/>
                </a:stretch>
              </a:blipFill>
            </p:spPr>
            <p:txBody>
              <a:bodyPr/>
              <a:lstStyle/>
              <a:p>
                <a:r>
                  <a:rPr lang="en-GB">
                    <a:noFill/>
                  </a:rPr>
                  <a:t> </a:t>
                </a:r>
              </a:p>
            </p:txBody>
          </p:sp>
        </mc:Fallback>
      </mc:AlternateContent>
      <p:sp>
        <p:nvSpPr>
          <p:cNvPr id="10" name="Rectangle 9"/>
          <p:cNvSpPr/>
          <p:nvPr/>
        </p:nvSpPr>
        <p:spPr>
          <a:xfrm>
            <a:off x="323528" y="807196"/>
            <a:ext cx="323485" cy="310236"/>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1" name="Rectangle 10"/>
          <p:cNvSpPr/>
          <p:nvPr/>
        </p:nvSpPr>
        <p:spPr>
          <a:xfrm>
            <a:off x="735855" y="1523129"/>
            <a:ext cx="7876118" cy="2185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459749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3782"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Rearrangements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818B67C7-C4F0-413E-8AEA-FFB21C9A436C}"/>
                  </a:ext>
                </a:extLst>
              </p:cNvPr>
              <p:cNvSpPr txBox="1"/>
              <p:nvPr/>
            </p:nvSpPr>
            <p:spPr>
              <a:xfrm>
                <a:off x="127819" y="757084"/>
                <a:ext cx="882936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rearrangement is a different ordering of a group of objects. </a:t>
                </a:r>
              </a:p>
              <a:p>
                <a:r>
                  <a:rPr lang="en-GB" dirty="0"/>
                  <a:t>If there are </a:t>
                </a:r>
                <a14:m>
                  <m:oMath xmlns:m="http://schemas.openxmlformats.org/officeDocument/2006/math">
                    <m:r>
                      <a:rPr lang="en-GB" b="0" i="1" smtClean="0">
                        <a:latin typeface="Cambria Math" panose="02040503050406030204" pitchFamily="18" charset="0"/>
                      </a:rPr>
                      <m:t>𝑛</m:t>
                    </m:r>
                  </m:oMath>
                </a14:m>
                <a:r>
                  <a:rPr lang="en-GB" dirty="0"/>
                  <a:t> objects then the number of rearrangements is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oMath>
                </a14:m>
                <a:endParaRPr lang="en-GB" dirty="0"/>
              </a:p>
            </p:txBody>
          </p:sp>
        </mc:Choice>
        <mc:Fallback xmlns="">
          <p:sp>
            <p:nvSpPr>
              <p:cNvPr id="2" name="TextBox 1">
                <a:extLst>
                  <a:ext uri="{FF2B5EF4-FFF2-40B4-BE49-F238E27FC236}">
                    <a16:creationId xmlns:a16="http://schemas.microsoft.com/office/drawing/2014/main" id="{818B67C7-C4F0-413E-8AEA-FFB21C9A436C}"/>
                  </a:ext>
                </a:extLst>
              </p:cNvPr>
              <p:cNvSpPr txBox="1">
                <a:spLocks noRot="1" noChangeAspect="1" noMove="1" noResize="1" noEditPoints="1" noAdjustHandles="1" noChangeArrowheads="1" noChangeShapeType="1" noTextEdit="1"/>
              </p:cNvSpPr>
              <p:nvPr/>
            </p:nvSpPr>
            <p:spPr>
              <a:xfrm>
                <a:off x="127819" y="757084"/>
                <a:ext cx="8829368" cy="646331"/>
              </a:xfrm>
              <a:prstGeom prst="rect">
                <a:avLst/>
              </a:prstGeom>
              <a:blipFill>
                <a:blip r:embed="rId2"/>
                <a:stretch>
                  <a:fillRect l="-482" t="-2727" b="-11818"/>
                </a:stretch>
              </a:blipFill>
            </p:spPr>
            <p:txBody>
              <a:bodyPr/>
              <a:lstStyle/>
              <a:p>
                <a:r>
                  <a:rPr lang="en-GB">
                    <a:noFill/>
                  </a:rPr>
                  <a:t> </a:t>
                </a:r>
              </a:p>
            </p:txBody>
          </p:sp>
        </mc:Fallback>
      </mc:AlternateContent>
      <p:pic>
        <p:nvPicPr>
          <p:cNvPr id="2050" name="Picture 2" descr="Image result for chair school">
            <a:extLst>
              <a:ext uri="{FF2B5EF4-FFF2-40B4-BE49-F238E27FC236}">
                <a16:creationId xmlns:a16="http://schemas.microsoft.com/office/drawing/2014/main" xmlns="" id="{FBA5EBB5-4FD7-4E6F-B4B2-E158905DD9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219" y="2327786"/>
            <a:ext cx="1231491" cy="1231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hair school">
            <a:extLst>
              <a:ext uri="{FF2B5EF4-FFF2-40B4-BE49-F238E27FC236}">
                <a16:creationId xmlns:a16="http://schemas.microsoft.com/office/drawing/2014/main" xmlns="" id="{9B6BD1BB-7775-465B-9108-5F4DDD78DD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2710" y="2327785"/>
            <a:ext cx="1231491" cy="12314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chair school">
            <a:extLst>
              <a:ext uri="{FF2B5EF4-FFF2-40B4-BE49-F238E27FC236}">
                <a16:creationId xmlns:a16="http://schemas.microsoft.com/office/drawing/2014/main" xmlns="" id="{F80DE9CF-5AB4-403A-B430-E455FA8B27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864" y="2327785"/>
            <a:ext cx="1231491" cy="12314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hair school">
            <a:extLst>
              <a:ext uri="{FF2B5EF4-FFF2-40B4-BE49-F238E27FC236}">
                <a16:creationId xmlns:a16="http://schemas.microsoft.com/office/drawing/2014/main" xmlns="" id="{48F97F40-1F40-454B-9D9C-7ED70659DF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4743" y="2327784"/>
            <a:ext cx="1231491" cy="12314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chair school">
            <a:extLst>
              <a:ext uri="{FF2B5EF4-FFF2-40B4-BE49-F238E27FC236}">
                <a16:creationId xmlns:a16="http://schemas.microsoft.com/office/drawing/2014/main" xmlns="" id="{DF94413A-6E84-44AB-9182-F4755AD762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5285" y="2327784"/>
            <a:ext cx="1231491" cy="12314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chair school">
            <a:extLst>
              <a:ext uri="{FF2B5EF4-FFF2-40B4-BE49-F238E27FC236}">
                <a16:creationId xmlns:a16="http://schemas.microsoft.com/office/drawing/2014/main" xmlns="" id="{61F662DF-1457-4585-BD37-1E8864148B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827" y="2327783"/>
            <a:ext cx="1231491" cy="1231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15E3630-5B97-433F-93D0-D3D05FED36D2}"/>
              </a:ext>
            </a:extLst>
          </p:cNvPr>
          <p:cNvSpPr txBox="1"/>
          <p:nvPr/>
        </p:nvSpPr>
        <p:spPr>
          <a:xfrm>
            <a:off x="62489" y="1523498"/>
            <a:ext cx="8894698" cy="369332"/>
          </a:xfrm>
          <a:prstGeom prst="rect">
            <a:avLst/>
          </a:prstGeom>
          <a:noFill/>
        </p:spPr>
        <p:txBody>
          <a:bodyPr wrap="square" rtlCol="0">
            <a:spAutoFit/>
          </a:bodyPr>
          <a:lstStyle/>
          <a:p>
            <a:r>
              <a:rPr lang="en-GB" dirty="0"/>
              <a:t>Imagine there are six students and six chairs</a:t>
            </a:r>
          </a:p>
        </p:txBody>
      </p:sp>
      <p:pic>
        <p:nvPicPr>
          <p:cNvPr id="2052" name="Picture 4" descr="Image result for door clipart">
            <a:extLst>
              <a:ext uri="{FF2B5EF4-FFF2-40B4-BE49-F238E27FC236}">
                <a16:creationId xmlns:a16="http://schemas.microsoft.com/office/drawing/2014/main" xmlns="" id="{31A3889B-A8FD-4BC0-9D9C-AE69079973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381" y="3792804"/>
            <a:ext cx="1656735" cy="18272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tickman transparent background">
            <a:extLst>
              <a:ext uri="{FF2B5EF4-FFF2-40B4-BE49-F238E27FC236}">
                <a16:creationId xmlns:a16="http://schemas.microsoft.com/office/drawing/2014/main" xmlns="" id="{0384DA16-9326-4EA8-9B36-02B2209117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905" y="4306529"/>
            <a:ext cx="1027973" cy="10279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68AC4B24-8F56-431B-A616-0684F5DFE10C}"/>
              </a:ext>
            </a:extLst>
          </p:cNvPr>
          <p:cNvSpPr txBox="1"/>
          <p:nvPr/>
        </p:nvSpPr>
        <p:spPr>
          <a:xfrm>
            <a:off x="127819" y="3624899"/>
            <a:ext cx="2389693" cy="307777"/>
          </a:xfrm>
          <a:prstGeom prst="rect">
            <a:avLst/>
          </a:prstGeom>
          <a:noFill/>
        </p:spPr>
        <p:txBody>
          <a:bodyPr wrap="none" rtlCol="0">
            <a:spAutoFit/>
          </a:bodyPr>
          <a:lstStyle/>
          <a:p>
            <a:r>
              <a:rPr lang="en-GB" sz="1400" dirty="0"/>
              <a:t>The first student has 6 choices</a:t>
            </a:r>
          </a:p>
        </p:txBody>
      </p:sp>
      <p:pic>
        <p:nvPicPr>
          <p:cNvPr id="24" name="Picture 8" descr="Image result for stickman transparent background">
            <a:extLst>
              <a:ext uri="{FF2B5EF4-FFF2-40B4-BE49-F238E27FC236}">
                <a16:creationId xmlns:a16="http://schemas.microsoft.com/office/drawing/2014/main" xmlns="" id="{F438955F-AA4C-4F9D-8A02-42D6B43623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4075" y="4306529"/>
            <a:ext cx="1027973" cy="10279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DB880C88-D37C-49FF-A9DB-001CF121D458}"/>
              </a:ext>
            </a:extLst>
          </p:cNvPr>
          <p:cNvSpPr txBox="1"/>
          <p:nvPr/>
        </p:nvSpPr>
        <p:spPr>
          <a:xfrm>
            <a:off x="127817" y="3931968"/>
            <a:ext cx="3677265" cy="523220"/>
          </a:xfrm>
          <a:prstGeom prst="rect">
            <a:avLst/>
          </a:prstGeom>
          <a:noFill/>
        </p:spPr>
        <p:txBody>
          <a:bodyPr wrap="square" rtlCol="0">
            <a:spAutoFit/>
          </a:bodyPr>
          <a:lstStyle/>
          <a:p>
            <a:r>
              <a:rPr lang="en-GB" sz="1400" dirty="0"/>
              <a:t>Whichever seat the first student chose, the next student has 5 choices</a:t>
            </a:r>
          </a:p>
        </p:txBody>
      </p:sp>
      <p:pic>
        <p:nvPicPr>
          <p:cNvPr id="26" name="Picture 8" descr="Image result for stickman transparent background">
            <a:extLst>
              <a:ext uri="{FF2B5EF4-FFF2-40B4-BE49-F238E27FC236}">
                <a16:creationId xmlns:a16="http://schemas.microsoft.com/office/drawing/2014/main" xmlns="" id="{3E6EF37F-26AC-4349-BC00-41E6D9E758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5735" y="4306528"/>
            <a:ext cx="1027973" cy="102797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xmlns="" id="{A4C62BB3-972F-4579-8B4A-4B9E39273850}"/>
              </a:ext>
            </a:extLst>
          </p:cNvPr>
          <p:cNvSpPr txBox="1"/>
          <p:nvPr/>
        </p:nvSpPr>
        <p:spPr>
          <a:xfrm>
            <a:off x="141989" y="4521903"/>
            <a:ext cx="3677265" cy="523220"/>
          </a:xfrm>
          <a:prstGeom prst="rect">
            <a:avLst/>
          </a:prstGeom>
          <a:noFill/>
        </p:spPr>
        <p:txBody>
          <a:bodyPr wrap="square" rtlCol="0">
            <a:spAutoFit/>
          </a:bodyPr>
          <a:lstStyle/>
          <a:p>
            <a:r>
              <a:rPr lang="en-GB" sz="1400" dirty="0"/>
              <a:t>Whichever seat the first two students chose, the next student has 4 choices</a:t>
            </a:r>
          </a:p>
        </p:txBody>
      </p:sp>
      <p:pic>
        <p:nvPicPr>
          <p:cNvPr id="28" name="Picture 8" descr="Image result for stickman transparent background">
            <a:extLst>
              <a:ext uri="{FF2B5EF4-FFF2-40B4-BE49-F238E27FC236}">
                <a16:creationId xmlns:a16="http://schemas.microsoft.com/office/drawing/2014/main" xmlns="" id="{A8E921DE-54FD-49AE-93F3-F59E1AC0E6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4075" y="4308873"/>
            <a:ext cx="1027973" cy="102797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xmlns="" id="{BD7D1219-C285-4D1D-BFAF-263045D79CFD}"/>
              </a:ext>
            </a:extLst>
          </p:cNvPr>
          <p:cNvSpPr txBox="1"/>
          <p:nvPr/>
        </p:nvSpPr>
        <p:spPr>
          <a:xfrm>
            <a:off x="141989" y="5113428"/>
            <a:ext cx="3677265" cy="523220"/>
          </a:xfrm>
          <a:prstGeom prst="rect">
            <a:avLst/>
          </a:prstGeom>
          <a:noFill/>
        </p:spPr>
        <p:txBody>
          <a:bodyPr wrap="square" rtlCol="0">
            <a:spAutoFit/>
          </a:bodyPr>
          <a:lstStyle/>
          <a:p>
            <a:r>
              <a:rPr lang="en-GB" sz="1400" dirty="0"/>
              <a:t>Whichever seat the first 3 students chose, the next student has 3 choices</a:t>
            </a:r>
          </a:p>
        </p:txBody>
      </p:sp>
      <p:pic>
        <p:nvPicPr>
          <p:cNvPr id="30" name="Picture 8" descr="Image result for stickman transparent background">
            <a:extLst>
              <a:ext uri="{FF2B5EF4-FFF2-40B4-BE49-F238E27FC236}">
                <a16:creationId xmlns:a16="http://schemas.microsoft.com/office/drawing/2014/main" xmlns="" id="{C8DB9A77-1785-44D6-8946-F0BCD8F35F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1485" y="4304184"/>
            <a:ext cx="1027973" cy="102797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xmlns="" id="{1AB515A0-1F57-4E74-B1A5-A805D87FDA52}"/>
              </a:ext>
            </a:extLst>
          </p:cNvPr>
          <p:cNvSpPr txBox="1"/>
          <p:nvPr/>
        </p:nvSpPr>
        <p:spPr>
          <a:xfrm>
            <a:off x="141989" y="5664745"/>
            <a:ext cx="3677265" cy="523220"/>
          </a:xfrm>
          <a:prstGeom prst="rect">
            <a:avLst/>
          </a:prstGeom>
          <a:noFill/>
        </p:spPr>
        <p:txBody>
          <a:bodyPr wrap="square" rtlCol="0">
            <a:spAutoFit/>
          </a:bodyPr>
          <a:lstStyle/>
          <a:p>
            <a:r>
              <a:rPr lang="en-GB" sz="1400" dirty="0"/>
              <a:t>Whichever seat the first 4 students chose, the next student has 2 choices</a:t>
            </a:r>
          </a:p>
        </p:txBody>
      </p:sp>
      <p:pic>
        <p:nvPicPr>
          <p:cNvPr id="32" name="Picture 8" descr="Image result for stickman transparent background">
            <a:extLst>
              <a:ext uri="{FF2B5EF4-FFF2-40B4-BE49-F238E27FC236}">
                <a16:creationId xmlns:a16="http://schemas.microsoft.com/office/drawing/2014/main" xmlns="" id="{5453D103-3B3C-4320-A010-32C12F4B90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7702" y="4301839"/>
            <a:ext cx="1027973" cy="102797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xmlns="" id="{B1DEC0B6-EEFE-48EE-A03B-A96E14BB3FB9}"/>
              </a:ext>
            </a:extLst>
          </p:cNvPr>
          <p:cNvSpPr txBox="1"/>
          <p:nvPr/>
        </p:nvSpPr>
        <p:spPr>
          <a:xfrm>
            <a:off x="141989" y="6186524"/>
            <a:ext cx="3677265" cy="523220"/>
          </a:xfrm>
          <a:prstGeom prst="rect">
            <a:avLst/>
          </a:prstGeom>
          <a:noFill/>
        </p:spPr>
        <p:txBody>
          <a:bodyPr wrap="square" rtlCol="0">
            <a:spAutoFit/>
          </a:bodyPr>
          <a:lstStyle/>
          <a:p>
            <a:r>
              <a:rPr lang="en-GB" sz="1400" dirty="0"/>
              <a:t>Whichever seat the first 5 students chose, the next student has 1 choice</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59DDB25F-92D3-4C88-9ABB-627C3BC78E61}"/>
                  </a:ext>
                </a:extLst>
              </p:cNvPr>
              <p:cNvSpPr txBox="1"/>
              <p:nvPr/>
            </p:nvSpPr>
            <p:spPr>
              <a:xfrm>
                <a:off x="4150591" y="6063413"/>
                <a:ext cx="4866967" cy="646331"/>
              </a:xfrm>
              <a:prstGeom prst="rect">
                <a:avLst/>
              </a:prstGeom>
              <a:noFill/>
            </p:spPr>
            <p:txBody>
              <a:bodyPr wrap="square" rtlCol="0">
                <a:spAutoFit/>
              </a:bodyPr>
              <a:lstStyle/>
              <a:p>
                <a:r>
                  <a:rPr lang="en-GB" dirty="0"/>
                  <a:t>Therefore there are </a:t>
                </a:r>
                <a14:m>
                  <m:oMath xmlns:m="http://schemas.openxmlformats.org/officeDocument/2006/math">
                    <m:r>
                      <a:rPr lang="en-GB" b="0" i="1" smtClean="0">
                        <a:latin typeface="Cambria Math" panose="02040503050406030204" pitchFamily="18" charset="0"/>
                      </a:rPr>
                      <m:t>6×5×4×3×2×1=6!</m:t>
                    </m:r>
                  </m:oMath>
                </a14:m>
                <a:r>
                  <a:rPr lang="en-GB" dirty="0"/>
                  <a:t> ways of filling the seats </a:t>
                </a:r>
              </a:p>
            </p:txBody>
          </p:sp>
        </mc:Choice>
        <mc:Fallback xmlns="">
          <p:sp>
            <p:nvSpPr>
              <p:cNvPr id="34" name="TextBox 33">
                <a:extLst>
                  <a:ext uri="{FF2B5EF4-FFF2-40B4-BE49-F238E27FC236}">
                    <a16:creationId xmlns:a16="http://schemas.microsoft.com/office/drawing/2014/main" id="{59DDB25F-92D3-4C88-9ABB-627C3BC78E61}"/>
                  </a:ext>
                </a:extLst>
              </p:cNvPr>
              <p:cNvSpPr txBox="1">
                <a:spLocks noRot="1" noChangeAspect="1" noMove="1" noResize="1" noEditPoints="1" noAdjustHandles="1" noChangeArrowheads="1" noChangeShapeType="1" noTextEdit="1"/>
              </p:cNvSpPr>
              <p:nvPr/>
            </p:nvSpPr>
            <p:spPr>
              <a:xfrm>
                <a:off x="4150591" y="6063413"/>
                <a:ext cx="4866967" cy="646331"/>
              </a:xfrm>
              <a:prstGeom prst="rect">
                <a:avLst/>
              </a:prstGeom>
              <a:blipFill>
                <a:blip r:embed="rId6"/>
                <a:stretch>
                  <a:fillRect l="-1128" t="-5660" b="-14151"/>
                </a:stretch>
              </a:blipFill>
            </p:spPr>
            <p:txBody>
              <a:bodyPr/>
              <a:lstStyle/>
              <a:p>
                <a:r>
                  <a:rPr lang="en-GB">
                    <a:noFill/>
                  </a:rPr>
                  <a:t> </a:t>
                </a:r>
              </a:p>
            </p:txBody>
          </p:sp>
        </mc:Fallback>
      </mc:AlternateContent>
    </p:spTree>
    <p:extLst>
      <p:ext uri="{BB962C8B-B14F-4D97-AF65-F5344CB8AC3E}">
        <p14:creationId xmlns:p14="http://schemas.microsoft.com/office/powerpoint/2010/main" val="112525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2056"/>
                                        </p:tgtEl>
                                        <p:attrNameLst>
                                          <p:attrName>ppt_x</p:attrName>
                                          <p:attrName>ppt_y</p:attrName>
                                        </p:attrNameLst>
                                      </p:cBhvr>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2000"/>
                            </p:stCondLst>
                            <p:childTnLst>
                              <p:par>
                                <p:cTn id="14" presetID="56" presetClass="path" presetSubtype="0" accel="50000" decel="50000" fill="hold" nodeType="afterEffect">
                                  <p:stCondLst>
                                    <p:cond delay="0"/>
                                  </p:stCondLst>
                                  <p:childTnLst>
                                    <p:animMotion origin="layout" path="M -0.25 2.22222E-6 L -0.36493 -0.2919 " pathEditMode="relative" rAng="0" ptsTypes="AA">
                                      <p:cBhvr>
                                        <p:cTn id="15" dur="2000" fill="hold"/>
                                        <p:tgtEl>
                                          <p:spTgt spid="2056"/>
                                        </p:tgtEl>
                                        <p:attrNameLst>
                                          <p:attrName>ppt_x</p:attrName>
                                          <p:attrName>ppt_y</p:attrName>
                                        </p:attrNameLst>
                                      </p:cBhvr>
                                      <p:rCtr x="-5747" y="-14606"/>
                                    </p:animMotion>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4000"/>
                            </p:stCondLst>
                            <p:childTnLst>
                              <p:par>
                                <p:cTn id="20" presetID="35" presetClass="path" presetSubtype="0" accel="50000" decel="50000" fill="hold" nodeType="afterEffect">
                                  <p:stCondLst>
                                    <p:cond delay="0"/>
                                  </p:stCondLst>
                                  <p:childTnLst>
                                    <p:animMotion origin="layout" path="M 4.72222E-6 2.22222E-6 L -0.25 2.22222E-6 " pathEditMode="relative" rAng="0" ptsTypes="AA">
                                      <p:cBhvr>
                                        <p:cTn id="21" dur="2000" fill="hold"/>
                                        <p:tgtEl>
                                          <p:spTgt spid="24"/>
                                        </p:tgtEl>
                                        <p:attrNameLst>
                                          <p:attrName>ppt_x</p:attrName>
                                          <p:attrName>ppt_y</p:attrName>
                                        </p:attrNameLst>
                                      </p:cBhvr>
                                      <p:rCtr x="-12500" y="0"/>
                                    </p:animMotion>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6000"/>
                            </p:stCondLst>
                            <p:childTnLst>
                              <p:par>
                                <p:cTn id="26" presetID="56" presetClass="path" presetSubtype="0" accel="50000" decel="50000" fill="hold" nodeType="afterEffect">
                                  <p:stCondLst>
                                    <p:cond delay="0"/>
                                  </p:stCondLst>
                                  <p:childTnLst>
                                    <p:animMotion origin="layout" path="M -0.25 2.22222E-6 L -0.63212 -0.2919 " pathEditMode="relative" rAng="0" ptsTypes="AA">
                                      <p:cBhvr>
                                        <p:cTn id="27" dur="2000" fill="hold"/>
                                        <p:tgtEl>
                                          <p:spTgt spid="24"/>
                                        </p:tgtEl>
                                        <p:attrNameLst>
                                          <p:attrName>ppt_x</p:attrName>
                                          <p:attrName>ppt_y</p:attrName>
                                        </p:attrNameLst>
                                      </p:cBhvr>
                                      <p:rCtr x="-19115" y="-14606"/>
                                    </p:animMotion>
                                  </p:childTnLst>
                                </p:cTn>
                              </p:par>
                            </p:childTnLst>
                          </p:cTn>
                        </p:par>
                        <p:par>
                          <p:cTn id="28" fill="hold">
                            <p:stCondLst>
                              <p:cond delay="8000"/>
                            </p:stCondLst>
                            <p:childTnLst>
                              <p:par>
                                <p:cTn id="29" presetID="1"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8000"/>
                            </p:stCondLst>
                            <p:childTnLst>
                              <p:par>
                                <p:cTn id="32" presetID="35" presetClass="path" presetSubtype="0" accel="50000" decel="50000" fill="hold" nodeType="afterEffect">
                                  <p:stCondLst>
                                    <p:cond delay="0"/>
                                  </p:stCondLst>
                                  <p:childTnLst>
                                    <p:animMotion origin="layout" path="M -2.77778E-7 2.22222E-6 L -0.25 2.22222E-6 " pathEditMode="relative" rAng="0" ptsTypes="AA">
                                      <p:cBhvr>
                                        <p:cTn id="33" dur="2000" fill="hold"/>
                                        <p:tgtEl>
                                          <p:spTgt spid="26"/>
                                        </p:tgtEl>
                                        <p:attrNameLst>
                                          <p:attrName>ppt_x</p:attrName>
                                          <p:attrName>ppt_y</p:attrName>
                                        </p:attrNameLst>
                                      </p:cBhvr>
                                      <p:rCtr x="-12500" y="0"/>
                                    </p:animMotion>
                                  </p:childTnLst>
                                </p:cTn>
                              </p:par>
                            </p:childTnLst>
                          </p:cTn>
                        </p:par>
                        <p:par>
                          <p:cTn id="34" fill="hold">
                            <p:stCondLst>
                              <p:cond delay="10000"/>
                            </p:stCondLst>
                            <p:childTnLst>
                              <p:par>
                                <p:cTn id="35" presetID="1"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par>
                          <p:cTn id="37" fill="hold">
                            <p:stCondLst>
                              <p:cond delay="10000"/>
                            </p:stCondLst>
                            <p:childTnLst>
                              <p:par>
                                <p:cTn id="38" presetID="56" presetClass="path" presetSubtype="0" accel="50000" decel="50000" fill="hold" nodeType="afterEffect">
                                  <p:stCondLst>
                                    <p:cond delay="0"/>
                                  </p:stCondLst>
                                  <p:childTnLst>
                                    <p:animMotion origin="layout" path="M -0.25 2.22222E-6 L 0.04201 -0.2919 " pathEditMode="relative" rAng="0" ptsTypes="AA">
                                      <p:cBhvr>
                                        <p:cTn id="39" dur="2000" fill="hold"/>
                                        <p:tgtEl>
                                          <p:spTgt spid="26"/>
                                        </p:tgtEl>
                                        <p:attrNameLst>
                                          <p:attrName>ppt_x</p:attrName>
                                          <p:attrName>ppt_y</p:attrName>
                                        </p:attrNameLst>
                                      </p:cBhvr>
                                      <p:rCtr x="14601" y="-14606"/>
                                    </p:animMotion>
                                  </p:childTnLst>
                                </p:cTn>
                              </p:par>
                            </p:childTnLst>
                          </p:cTn>
                        </p:par>
                        <p:par>
                          <p:cTn id="40" fill="hold">
                            <p:stCondLst>
                              <p:cond delay="12000"/>
                            </p:stCondLst>
                            <p:childTnLst>
                              <p:par>
                                <p:cTn id="41" presetID="1"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par>
                          <p:cTn id="43" fill="hold">
                            <p:stCondLst>
                              <p:cond delay="12000"/>
                            </p:stCondLst>
                            <p:childTnLst>
                              <p:par>
                                <p:cTn id="44" presetID="35" presetClass="path" presetSubtype="0" accel="50000" decel="50000" fill="hold" nodeType="afterEffect">
                                  <p:stCondLst>
                                    <p:cond delay="0"/>
                                  </p:stCondLst>
                                  <p:childTnLst>
                                    <p:animMotion origin="layout" path="M 4.72222E-6 -7.40741E-7 L -0.25 -7.40741E-7 " pathEditMode="relative" rAng="0" ptsTypes="AA">
                                      <p:cBhvr>
                                        <p:cTn id="45" dur="2000" fill="hold"/>
                                        <p:tgtEl>
                                          <p:spTgt spid="28"/>
                                        </p:tgtEl>
                                        <p:attrNameLst>
                                          <p:attrName>ppt_x</p:attrName>
                                          <p:attrName>ppt_y</p:attrName>
                                        </p:attrNameLst>
                                      </p:cBhvr>
                                      <p:rCtr x="-12500" y="0"/>
                                    </p:animMotion>
                                  </p:childTnLst>
                                </p:cTn>
                              </p:par>
                            </p:childTnLst>
                          </p:cTn>
                        </p:par>
                        <p:par>
                          <p:cTn id="46" fill="hold">
                            <p:stCondLst>
                              <p:cond delay="14000"/>
                            </p:stCondLst>
                            <p:childTnLst>
                              <p:par>
                                <p:cTn id="47" presetID="1"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4000"/>
                            </p:stCondLst>
                            <p:childTnLst>
                              <p:par>
                                <p:cTn id="50" presetID="56" presetClass="path" presetSubtype="0" accel="50000" decel="50000" fill="hold" nodeType="afterEffect">
                                  <p:stCondLst>
                                    <p:cond delay="0"/>
                                  </p:stCondLst>
                                  <p:childTnLst>
                                    <p:animMotion origin="layout" path="M -0.25 -7.40741E-7 L -0.09445 -0.29236 " pathEditMode="relative" rAng="0" ptsTypes="AA">
                                      <p:cBhvr>
                                        <p:cTn id="51" dur="2000" fill="hold"/>
                                        <p:tgtEl>
                                          <p:spTgt spid="28"/>
                                        </p:tgtEl>
                                        <p:attrNameLst>
                                          <p:attrName>ppt_x</p:attrName>
                                          <p:attrName>ppt_y</p:attrName>
                                        </p:attrNameLst>
                                      </p:cBhvr>
                                      <p:rCtr x="7778" y="-14630"/>
                                    </p:animMotion>
                                  </p:childTnLst>
                                </p:cTn>
                              </p:par>
                            </p:childTnLst>
                          </p:cTn>
                        </p:par>
                        <p:par>
                          <p:cTn id="52" fill="hold">
                            <p:stCondLst>
                              <p:cond delay="16000"/>
                            </p:stCondLst>
                            <p:childTnLst>
                              <p:par>
                                <p:cTn id="53" presetID="1"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par>
                          <p:cTn id="55" fill="hold">
                            <p:stCondLst>
                              <p:cond delay="16000"/>
                            </p:stCondLst>
                            <p:childTnLst>
                              <p:par>
                                <p:cTn id="56" presetID="35" presetClass="path" presetSubtype="0" accel="50000" decel="50000" fill="hold" nodeType="afterEffect">
                                  <p:stCondLst>
                                    <p:cond delay="0"/>
                                  </p:stCondLst>
                                  <p:childTnLst>
                                    <p:animMotion origin="layout" path="M -4.72222E-6 3.7037E-6 L -0.25 3.7037E-6 " pathEditMode="relative" rAng="0" ptsTypes="AA">
                                      <p:cBhvr>
                                        <p:cTn id="57" dur="2000" fill="hold"/>
                                        <p:tgtEl>
                                          <p:spTgt spid="30"/>
                                        </p:tgtEl>
                                        <p:attrNameLst>
                                          <p:attrName>ppt_x</p:attrName>
                                          <p:attrName>ppt_y</p:attrName>
                                        </p:attrNameLst>
                                      </p:cBhvr>
                                      <p:rCtr x="-12500" y="0"/>
                                    </p:animMotion>
                                  </p:childTnLst>
                                </p:cTn>
                              </p:par>
                            </p:childTnLst>
                          </p:cTn>
                        </p:par>
                        <p:par>
                          <p:cTn id="58" fill="hold">
                            <p:stCondLst>
                              <p:cond delay="18000"/>
                            </p:stCondLst>
                            <p:childTnLst>
                              <p:par>
                                <p:cTn id="59" presetID="1"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par>
                          <p:cTn id="61" fill="hold">
                            <p:stCondLst>
                              <p:cond delay="18000"/>
                            </p:stCondLst>
                            <p:childTnLst>
                              <p:par>
                                <p:cTn id="62" presetID="56" presetClass="path" presetSubtype="0" accel="50000" decel="50000" fill="hold" nodeType="afterEffect">
                                  <p:stCondLst>
                                    <p:cond delay="0"/>
                                  </p:stCondLst>
                                  <p:childTnLst>
                                    <p:animMotion origin="layout" path="M -0.25 3.7037E-6 L -0.50069 -0.29167 " pathEditMode="relative" rAng="0" ptsTypes="AA">
                                      <p:cBhvr>
                                        <p:cTn id="63" dur="2000" fill="hold"/>
                                        <p:tgtEl>
                                          <p:spTgt spid="30"/>
                                        </p:tgtEl>
                                        <p:attrNameLst>
                                          <p:attrName>ppt_x</p:attrName>
                                          <p:attrName>ppt_y</p:attrName>
                                        </p:attrNameLst>
                                      </p:cBhvr>
                                      <p:rCtr x="-12535" y="-14583"/>
                                    </p:animMotion>
                                  </p:childTnLst>
                                </p:cTn>
                              </p:par>
                            </p:childTnLst>
                          </p:cTn>
                        </p:par>
                        <p:par>
                          <p:cTn id="64" fill="hold">
                            <p:stCondLst>
                              <p:cond delay="20000"/>
                            </p:stCondLst>
                            <p:childTnLst>
                              <p:par>
                                <p:cTn id="65" presetID="1"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par>
                          <p:cTn id="67" fill="hold">
                            <p:stCondLst>
                              <p:cond delay="20000"/>
                            </p:stCondLst>
                            <p:childTnLst>
                              <p:par>
                                <p:cTn id="68" presetID="35" presetClass="path" presetSubtype="0" accel="50000" decel="50000" fill="hold" nodeType="afterEffect">
                                  <p:stCondLst>
                                    <p:cond delay="0"/>
                                  </p:stCondLst>
                                  <p:childTnLst>
                                    <p:animMotion origin="layout" path="M 8.33333E-7 -3.33333E-6 L -0.25 -3.33333E-6 " pathEditMode="relative" rAng="0" ptsTypes="AA">
                                      <p:cBhvr>
                                        <p:cTn id="69" dur="2000" fill="hold"/>
                                        <p:tgtEl>
                                          <p:spTgt spid="32"/>
                                        </p:tgtEl>
                                        <p:attrNameLst>
                                          <p:attrName>ppt_x</p:attrName>
                                          <p:attrName>ppt_y</p:attrName>
                                        </p:attrNameLst>
                                      </p:cBhvr>
                                      <p:rCtr x="-12500" y="0"/>
                                    </p:animMotion>
                                  </p:childTnLst>
                                </p:cTn>
                              </p:par>
                            </p:childTnLst>
                          </p:cTn>
                        </p:par>
                        <p:par>
                          <p:cTn id="70" fill="hold">
                            <p:stCondLst>
                              <p:cond delay="22000"/>
                            </p:stCondLst>
                            <p:childTnLst>
                              <p:par>
                                <p:cTn id="71" presetID="1"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par>
                          <p:cTn id="73" fill="hold">
                            <p:stCondLst>
                              <p:cond delay="22000"/>
                            </p:stCondLst>
                            <p:childTnLst>
                              <p:par>
                                <p:cTn id="74" presetID="56" presetClass="path" presetSubtype="0" accel="50000" decel="50000" fill="hold" nodeType="afterEffect">
                                  <p:stCondLst>
                                    <p:cond delay="0"/>
                                  </p:stCondLst>
                                  <p:childTnLst>
                                    <p:animMotion origin="layout" path="M -0.25 -3.33333E-6 L -0.22448 -0.2912 " pathEditMode="relative" rAng="0" ptsTypes="AA">
                                      <p:cBhvr>
                                        <p:cTn id="75" dur="2000" fill="hold"/>
                                        <p:tgtEl>
                                          <p:spTgt spid="32"/>
                                        </p:tgtEl>
                                        <p:attrNameLst>
                                          <p:attrName>ppt_x</p:attrName>
                                          <p:attrName>ppt_y</p:attrName>
                                        </p:attrNameLst>
                                      </p:cBhvr>
                                      <p:rCtr x="1267" y="-14560"/>
                                    </p:animMotion>
                                  </p:childTnLst>
                                </p:cTn>
                              </p:par>
                            </p:childTnLst>
                          </p:cTn>
                        </p:par>
                        <p:par>
                          <p:cTn id="76" fill="hold">
                            <p:stCondLst>
                              <p:cond delay="24000"/>
                            </p:stCondLst>
                            <p:childTnLst>
                              <p:par>
                                <p:cTn id="77" presetID="1" presetClass="entr" presetSubtype="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7" grpId="0"/>
      <p:bldP spid="29" grpId="0"/>
      <p:bldP spid="31"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3782"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sp>
        <p:nvSpPr>
          <p:cNvPr id="6" name="TextBox 5">
            <a:extLst>
              <a:ext uri="{FF2B5EF4-FFF2-40B4-BE49-F238E27FC236}">
                <a16:creationId xmlns:a16="http://schemas.microsoft.com/office/drawing/2014/main" xmlns="" id="{17726BEE-C5D0-4497-A92B-26A1EE39254B}"/>
              </a:ext>
            </a:extLst>
          </p:cNvPr>
          <p:cNvSpPr txBox="1"/>
          <p:nvPr/>
        </p:nvSpPr>
        <p:spPr>
          <a:xfrm>
            <a:off x="127819" y="1561372"/>
            <a:ext cx="8829368"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How many permutations of the letters A, B, C, D and E</a:t>
            </a:r>
          </a:p>
          <a:p>
            <a:pPr marL="342900" indent="-342900">
              <a:buAutoNum type="alphaLcParenBoth"/>
            </a:pPr>
            <a:r>
              <a:rPr lang="en-GB" dirty="0"/>
              <a:t>Are there?</a:t>
            </a:r>
          </a:p>
          <a:p>
            <a:pPr marL="342900" indent="-342900">
              <a:buAutoNum type="alphaLcParenBoth"/>
            </a:pPr>
            <a:r>
              <a:rPr lang="en-GB" dirty="0"/>
              <a:t>Begin with A?</a:t>
            </a:r>
          </a:p>
          <a:p>
            <a:pPr marL="342900" indent="-342900">
              <a:buAutoNum type="alphaLcParenBoth"/>
            </a:pPr>
            <a:r>
              <a:rPr lang="en-GB" dirty="0"/>
              <a:t>End with E?</a:t>
            </a:r>
          </a:p>
          <a:p>
            <a:pPr marL="342900" indent="-342900">
              <a:buAutoNum type="alphaLcParenBoth"/>
            </a:pPr>
            <a:r>
              <a:rPr lang="en-GB" dirty="0"/>
              <a:t>Begin with A and end with E?</a:t>
            </a:r>
          </a:p>
          <a:p>
            <a:pPr marL="342900" indent="-342900">
              <a:buAutoNum type="alphaLcParenBoth"/>
            </a:pPr>
            <a:r>
              <a:rPr lang="en-GB" dirty="0"/>
              <a:t>Begin and end with a vowel?</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818B67C7-C4F0-413E-8AEA-FFB21C9A436C}"/>
                  </a:ext>
                </a:extLst>
              </p:cNvPr>
              <p:cNvSpPr txBox="1"/>
              <p:nvPr/>
            </p:nvSpPr>
            <p:spPr>
              <a:xfrm>
                <a:off x="127819" y="757084"/>
                <a:ext cx="882936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rearrangement is a different ordering of a group of objects. </a:t>
                </a:r>
              </a:p>
              <a:p>
                <a:r>
                  <a:rPr lang="en-GB" dirty="0"/>
                  <a:t>If there are </a:t>
                </a:r>
                <a14:m>
                  <m:oMath xmlns:m="http://schemas.openxmlformats.org/officeDocument/2006/math">
                    <m:r>
                      <a:rPr lang="en-GB" b="0" i="1" smtClean="0">
                        <a:latin typeface="Cambria Math" panose="02040503050406030204" pitchFamily="18" charset="0"/>
                      </a:rPr>
                      <m:t>𝑛</m:t>
                    </m:r>
                  </m:oMath>
                </a14:m>
                <a:r>
                  <a:rPr lang="en-GB" dirty="0"/>
                  <a:t> objects then the number of rearrangements is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oMath>
                </a14:m>
                <a:endParaRPr lang="en-GB" dirty="0"/>
              </a:p>
            </p:txBody>
          </p:sp>
        </mc:Choice>
        <mc:Fallback xmlns="">
          <p:sp>
            <p:nvSpPr>
              <p:cNvPr id="2" name="TextBox 1">
                <a:extLst>
                  <a:ext uri="{FF2B5EF4-FFF2-40B4-BE49-F238E27FC236}">
                    <a16:creationId xmlns:a16="http://schemas.microsoft.com/office/drawing/2014/main" id="{818B67C7-C4F0-413E-8AEA-FFB21C9A436C}"/>
                  </a:ext>
                </a:extLst>
              </p:cNvPr>
              <p:cNvSpPr txBox="1">
                <a:spLocks noRot="1" noChangeAspect="1" noMove="1" noResize="1" noEditPoints="1" noAdjustHandles="1" noChangeArrowheads="1" noChangeShapeType="1" noTextEdit="1"/>
              </p:cNvSpPr>
              <p:nvPr/>
            </p:nvSpPr>
            <p:spPr>
              <a:xfrm>
                <a:off x="127819" y="757084"/>
                <a:ext cx="8829368" cy="646331"/>
              </a:xfrm>
              <a:prstGeom prst="rect">
                <a:avLst/>
              </a:prstGeom>
              <a:blipFill>
                <a:blip r:embed="rId2"/>
                <a:stretch>
                  <a:fillRect l="-482" t="-2727" b="-1181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xmlns="" id="{E431BB79-AC95-4E45-B536-207B81D52F19}"/>
              </a:ext>
            </a:extLst>
          </p:cNvPr>
          <p:cNvSpPr txBox="1"/>
          <p:nvPr/>
        </p:nvSpPr>
        <p:spPr>
          <a:xfrm>
            <a:off x="127819" y="3429000"/>
            <a:ext cx="436338" cy="369332"/>
          </a:xfrm>
          <a:prstGeom prst="rect">
            <a:avLst/>
          </a:prstGeom>
          <a:noFill/>
        </p:spPr>
        <p:txBody>
          <a:bodyPr wrap="none" rtlCol="0">
            <a:spAutoFit/>
          </a:bodyPr>
          <a:lstStyle/>
          <a:p>
            <a:r>
              <a:rPr lang="en-GB" dirty="0"/>
              <a:t>(a)</a:t>
            </a:r>
          </a:p>
        </p:txBody>
      </p:sp>
      <p:sp>
        <p:nvSpPr>
          <p:cNvPr id="7" name="TextBox 6">
            <a:extLst>
              <a:ext uri="{FF2B5EF4-FFF2-40B4-BE49-F238E27FC236}">
                <a16:creationId xmlns:a16="http://schemas.microsoft.com/office/drawing/2014/main" xmlns="" id="{1E57817C-7BE9-40AD-8594-7D5B248C2735}"/>
              </a:ext>
            </a:extLst>
          </p:cNvPr>
          <p:cNvSpPr txBox="1"/>
          <p:nvPr/>
        </p:nvSpPr>
        <p:spPr>
          <a:xfrm>
            <a:off x="116599" y="3798332"/>
            <a:ext cx="447558" cy="369332"/>
          </a:xfrm>
          <a:prstGeom prst="rect">
            <a:avLst/>
          </a:prstGeom>
          <a:noFill/>
        </p:spPr>
        <p:txBody>
          <a:bodyPr wrap="none" rtlCol="0">
            <a:spAutoFit/>
          </a:bodyPr>
          <a:lstStyle/>
          <a:p>
            <a:r>
              <a:rPr lang="en-GB" dirty="0"/>
              <a:t>(b)</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B906B8C9-1078-47C4-A165-F3D49D5E80BF}"/>
                  </a:ext>
                </a:extLst>
              </p:cNvPr>
              <p:cNvSpPr txBox="1"/>
              <p:nvPr/>
            </p:nvSpPr>
            <p:spPr>
              <a:xfrm>
                <a:off x="471949" y="3429000"/>
                <a:ext cx="1117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5!=120</m:t>
                      </m:r>
                    </m:oMath>
                  </m:oMathPara>
                </a14:m>
                <a:endParaRPr lang="en-GB" dirty="0"/>
              </a:p>
            </p:txBody>
          </p:sp>
        </mc:Choice>
        <mc:Fallback xmlns="">
          <p:sp>
            <p:nvSpPr>
              <p:cNvPr id="5" name="TextBox 4">
                <a:extLst>
                  <a:ext uri="{FF2B5EF4-FFF2-40B4-BE49-F238E27FC236}">
                    <a16:creationId xmlns:a16="http://schemas.microsoft.com/office/drawing/2014/main" id="{B906B8C9-1078-47C4-A165-F3D49D5E80BF}"/>
                  </a:ext>
                </a:extLst>
              </p:cNvPr>
              <p:cNvSpPr txBox="1">
                <a:spLocks noRot="1" noChangeAspect="1" noMove="1" noResize="1" noEditPoints="1" noAdjustHandles="1" noChangeArrowheads="1" noChangeShapeType="1" noTextEdit="1"/>
              </p:cNvSpPr>
              <p:nvPr/>
            </p:nvSpPr>
            <p:spPr>
              <a:xfrm>
                <a:off x="471949" y="3429000"/>
                <a:ext cx="1117614"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8852F7AF-9852-4322-8BDC-25F136F8C8E2}"/>
                  </a:ext>
                </a:extLst>
              </p:cNvPr>
              <p:cNvSpPr txBox="1"/>
              <p:nvPr/>
            </p:nvSpPr>
            <p:spPr>
              <a:xfrm>
                <a:off x="471949" y="3798332"/>
                <a:ext cx="6298455" cy="369332"/>
              </a:xfrm>
              <a:prstGeom prst="rect">
                <a:avLst/>
              </a:prstGeom>
              <a:noFill/>
            </p:spPr>
            <p:txBody>
              <a:bodyPr wrap="none" rtlCol="0">
                <a:spAutoFit/>
              </a:bodyPr>
              <a:lstStyle/>
              <a:p>
                <a:r>
                  <a:rPr lang="en-GB" dirty="0"/>
                  <a:t>The A has to be first and we can rearrange the other four. </a:t>
                </a:r>
                <a14:m>
                  <m:oMath xmlns:m="http://schemas.openxmlformats.org/officeDocument/2006/math">
                    <m:r>
                      <a:rPr lang="en-GB" b="0" i="1" smtClean="0">
                        <a:latin typeface="Cambria Math" panose="02040503050406030204" pitchFamily="18" charset="0"/>
                      </a:rPr>
                      <m:t>4!=24</m:t>
                    </m:r>
                  </m:oMath>
                </a14:m>
                <a:endParaRPr lang="en-GB" dirty="0"/>
              </a:p>
            </p:txBody>
          </p:sp>
        </mc:Choice>
        <mc:Fallback xmlns="">
          <p:sp>
            <p:nvSpPr>
              <p:cNvPr id="9" name="TextBox 8">
                <a:extLst>
                  <a:ext uri="{FF2B5EF4-FFF2-40B4-BE49-F238E27FC236}">
                    <a16:creationId xmlns:a16="http://schemas.microsoft.com/office/drawing/2014/main" id="{8852F7AF-9852-4322-8BDC-25F136F8C8E2}"/>
                  </a:ext>
                </a:extLst>
              </p:cNvPr>
              <p:cNvSpPr txBox="1">
                <a:spLocks noRot="1" noChangeAspect="1" noMove="1" noResize="1" noEditPoints="1" noAdjustHandles="1" noChangeArrowheads="1" noChangeShapeType="1" noTextEdit="1"/>
              </p:cNvSpPr>
              <p:nvPr/>
            </p:nvSpPr>
            <p:spPr>
              <a:xfrm>
                <a:off x="471949" y="3798332"/>
                <a:ext cx="6298455" cy="369332"/>
              </a:xfrm>
              <a:prstGeom prst="rect">
                <a:avLst/>
              </a:prstGeom>
              <a:blipFill>
                <a:blip r:embed="rId4"/>
                <a:stretch>
                  <a:fillRect l="-774" t="-8197" b="-24590"/>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xmlns="" id="{8BB3A9EB-CE07-4CC1-B3F9-23C1DD0BF824}"/>
              </a:ext>
            </a:extLst>
          </p:cNvPr>
          <p:cNvSpPr txBox="1"/>
          <p:nvPr/>
        </p:nvSpPr>
        <p:spPr>
          <a:xfrm>
            <a:off x="116599" y="4167664"/>
            <a:ext cx="423514" cy="369332"/>
          </a:xfrm>
          <a:prstGeom prst="rect">
            <a:avLst/>
          </a:prstGeom>
          <a:noFill/>
        </p:spPr>
        <p:txBody>
          <a:bodyPr wrap="none" rtlCol="0">
            <a:spAutoFit/>
          </a:bodyPr>
          <a:lstStyle/>
          <a:p>
            <a:r>
              <a:rPr lang="en-GB" dirty="0"/>
              <a:t>(c)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62237BEA-63AB-4C81-B1F8-14A1576B464B}"/>
                  </a:ext>
                </a:extLst>
              </p:cNvPr>
              <p:cNvSpPr txBox="1"/>
              <p:nvPr/>
            </p:nvSpPr>
            <p:spPr>
              <a:xfrm>
                <a:off x="471949" y="4167664"/>
                <a:ext cx="6241517" cy="369332"/>
              </a:xfrm>
              <a:prstGeom prst="rect">
                <a:avLst/>
              </a:prstGeom>
              <a:noFill/>
            </p:spPr>
            <p:txBody>
              <a:bodyPr wrap="none" rtlCol="0">
                <a:spAutoFit/>
              </a:bodyPr>
              <a:lstStyle/>
              <a:p>
                <a:r>
                  <a:rPr lang="en-GB" dirty="0"/>
                  <a:t>The E has to be last and we can rearrange the other four. </a:t>
                </a:r>
                <a14:m>
                  <m:oMath xmlns:m="http://schemas.openxmlformats.org/officeDocument/2006/math">
                    <m:r>
                      <a:rPr lang="en-GB" b="0" i="1" smtClean="0">
                        <a:latin typeface="Cambria Math" panose="02040503050406030204" pitchFamily="18" charset="0"/>
                      </a:rPr>
                      <m:t>4!=24</m:t>
                    </m:r>
                  </m:oMath>
                </a14:m>
                <a:endParaRPr lang="en-GB" dirty="0"/>
              </a:p>
            </p:txBody>
          </p:sp>
        </mc:Choice>
        <mc:Fallback xmlns="">
          <p:sp>
            <p:nvSpPr>
              <p:cNvPr id="11" name="TextBox 10">
                <a:extLst>
                  <a:ext uri="{FF2B5EF4-FFF2-40B4-BE49-F238E27FC236}">
                    <a16:creationId xmlns:a16="http://schemas.microsoft.com/office/drawing/2014/main" id="{62237BEA-63AB-4C81-B1F8-14A1576B464B}"/>
                  </a:ext>
                </a:extLst>
              </p:cNvPr>
              <p:cNvSpPr txBox="1">
                <a:spLocks noRot="1" noChangeAspect="1" noMove="1" noResize="1" noEditPoints="1" noAdjustHandles="1" noChangeArrowheads="1" noChangeShapeType="1" noTextEdit="1"/>
              </p:cNvSpPr>
              <p:nvPr/>
            </p:nvSpPr>
            <p:spPr>
              <a:xfrm>
                <a:off x="471949" y="4167664"/>
                <a:ext cx="6241517" cy="369332"/>
              </a:xfrm>
              <a:prstGeom prst="rect">
                <a:avLst/>
              </a:prstGeom>
              <a:blipFill>
                <a:blip r:embed="rId5"/>
                <a:stretch>
                  <a:fillRect l="-781" t="-10000" b="-26667"/>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xmlns="" id="{550949C1-0F27-4127-991E-36E724C78743}"/>
              </a:ext>
            </a:extLst>
          </p:cNvPr>
          <p:cNvSpPr txBox="1"/>
          <p:nvPr/>
        </p:nvSpPr>
        <p:spPr>
          <a:xfrm>
            <a:off x="116599" y="4536996"/>
            <a:ext cx="447558" cy="369332"/>
          </a:xfrm>
          <a:prstGeom prst="rect">
            <a:avLst/>
          </a:prstGeom>
          <a:noFill/>
        </p:spPr>
        <p:txBody>
          <a:bodyPr wrap="none" rtlCol="0">
            <a:spAutoFit/>
          </a:bodyPr>
          <a:lstStyle/>
          <a:p>
            <a:r>
              <a:rPr lang="en-GB" dirty="0"/>
              <a:t>(d)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6DB1942A-52C1-4512-AAB3-1C6BA94F6CB6}"/>
                  </a:ext>
                </a:extLst>
              </p:cNvPr>
              <p:cNvSpPr txBox="1"/>
              <p:nvPr/>
            </p:nvSpPr>
            <p:spPr>
              <a:xfrm>
                <a:off x="471949" y="4552008"/>
                <a:ext cx="8602227" cy="369332"/>
              </a:xfrm>
              <a:prstGeom prst="rect">
                <a:avLst/>
              </a:prstGeom>
              <a:noFill/>
            </p:spPr>
            <p:txBody>
              <a:bodyPr wrap="none" rtlCol="0">
                <a:spAutoFit/>
              </a:bodyPr>
              <a:lstStyle/>
              <a:p>
                <a:r>
                  <a:rPr lang="en-GB" dirty="0"/>
                  <a:t>The A has to be first and the E has to be last and we can rearrange the other three. </a:t>
                </a:r>
                <a14:m>
                  <m:oMath xmlns:m="http://schemas.openxmlformats.org/officeDocument/2006/math">
                    <m:r>
                      <a:rPr lang="en-GB" i="1">
                        <a:latin typeface="Cambria Math" panose="02040503050406030204" pitchFamily="18" charset="0"/>
                      </a:rPr>
                      <m:t>3</m:t>
                    </m:r>
                    <m:r>
                      <a:rPr lang="en-GB" b="0" i="1" smtClean="0">
                        <a:latin typeface="Cambria Math" panose="02040503050406030204" pitchFamily="18" charset="0"/>
                      </a:rPr>
                      <m:t>!=6</m:t>
                    </m:r>
                  </m:oMath>
                </a14:m>
                <a:endParaRPr lang="en-GB" dirty="0"/>
              </a:p>
            </p:txBody>
          </p:sp>
        </mc:Choice>
        <mc:Fallback xmlns="">
          <p:sp>
            <p:nvSpPr>
              <p:cNvPr id="13" name="TextBox 12">
                <a:extLst>
                  <a:ext uri="{FF2B5EF4-FFF2-40B4-BE49-F238E27FC236}">
                    <a16:creationId xmlns:a16="http://schemas.microsoft.com/office/drawing/2014/main" id="{6DB1942A-52C1-4512-AAB3-1C6BA94F6CB6}"/>
                  </a:ext>
                </a:extLst>
              </p:cNvPr>
              <p:cNvSpPr txBox="1">
                <a:spLocks noRot="1" noChangeAspect="1" noMove="1" noResize="1" noEditPoints="1" noAdjustHandles="1" noChangeArrowheads="1" noChangeShapeType="1" noTextEdit="1"/>
              </p:cNvSpPr>
              <p:nvPr/>
            </p:nvSpPr>
            <p:spPr>
              <a:xfrm>
                <a:off x="471949" y="4552008"/>
                <a:ext cx="8602227" cy="369332"/>
              </a:xfrm>
              <a:prstGeom prst="rect">
                <a:avLst/>
              </a:prstGeom>
              <a:blipFill>
                <a:blip r:embed="rId6"/>
                <a:stretch>
                  <a:fillRect l="-567" t="-10000" b="-26667"/>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xmlns="" id="{A17E419D-9390-4C75-B1AC-15966AFA5C99}"/>
              </a:ext>
            </a:extLst>
          </p:cNvPr>
          <p:cNvSpPr txBox="1"/>
          <p:nvPr/>
        </p:nvSpPr>
        <p:spPr>
          <a:xfrm>
            <a:off x="127819" y="4914761"/>
            <a:ext cx="441146" cy="369332"/>
          </a:xfrm>
          <a:prstGeom prst="rect">
            <a:avLst/>
          </a:prstGeom>
          <a:noFill/>
        </p:spPr>
        <p:txBody>
          <a:bodyPr wrap="none" rtlCol="0">
            <a:spAutoFit/>
          </a:bodyPr>
          <a:lstStyle/>
          <a:p>
            <a:r>
              <a:rPr lang="en-GB" dirty="0"/>
              <a:t>(e)</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0E2111C2-9C14-4F26-A5FF-197040BF7D26}"/>
                  </a:ext>
                </a:extLst>
              </p:cNvPr>
              <p:cNvSpPr txBox="1"/>
              <p:nvPr/>
            </p:nvSpPr>
            <p:spPr>
              <a:xfrm>
                <a:off x="471933" y="4934984"/>
                <a:ext cx="8296567" cy="923330"/>
              </a:xfrm>
              <a:prstGeom prst="rect">
                <a:avLst/>
              </a:prstGeom>
              <a:noFill/>
            </p:spPr>
            <p:txBody>
              <a:bodyPr wrap="none" rtlCol="0">
                <a:spAutoFit/>
              </a:bodyPr>
              <a:lstStyle/>
              <a:p>
                <a:r>
                  <a:rPr lang="en-GB" dirty="0"/>
                  <a:t>The first and last position can be any rearrangement of A and E. </a:t>
                </a:r>
                <a14:m>
                  <m:oMath xmlns:m="http://schemas.openxmlformats.org/officeDocument/2006/math">
                    <m:r>
                      <a:rPr lang="en-GB" b="0" i="1" smtClean="0">
                        <a:latin typeface="Cambria Math" panose="02040503050406030204" pitchFamily="18" charset="0"/>
                      </a:rPr>
                      <m:t>2!=2</m:t>
                    </m:r>
                  </m:oMath>
                </a14:m>
                <a:r>
                  <a:rPr lang="en-GB" dirty="0"/>
                  <a:t> possible ways</a:t>
                </a:r>
              </a:p>
              <a:p>
                <a:r>
                  <a:rPr lang="en-GB" dirty="0"/>
                  <a:t>The middle three positions can be any rearrangement of the other letters. </a:t>
                </a:r>
                <a14:m>
                  <m:oMath xmlns:m="http://schemas.openxmlformats.org/officeDocument/2006/math">
                    <m:r>
                      <a:rPr lang="en-GB" b="0" i="1" smtClean="0">
                        <a:latin typeface="Cambria Math" panose="02040503050406030204" pitchFamily="18" charset="0"/>
                      </a:rPr>
                      <m:t>3!=6</m:t>
                    </m:r>
                  </m:oMath>
                </a14:m>
                <a:r>
                  <a:rPr lang="en-GB" dirty="0"/>
                  <a:t> ways</a:t>
                </a:r>
              </a:p>
              <a:p>
                <a:r>
                  <a:rPr lang="en-GB" dirty="0"/>
                  <a:t>Therefore, using the product rule, the total number of permutations is </a:t>
                </a:r>
                <a14:m>
                  <m:oMath xmlns:m="http://schemas.openxmlformats.org/officeDocument/2006/math">
                    <m:r>
                      <a:rPr lang="en-GB" b="0" i="1" smtClean="0">
                        <a:latin typeface="Cambria Math" panose="02040503050406030204" pitchFamily="18" charset="0"/>
                      </a:rPr>
                      <m:t>2×6=12</m:t>
                    </m:r>
                  </m:oMath>
                </a14:m>
                <a:endParaRPr lang="en-GB" dirty="0"/>
              </a:p>
            </p:txBody>
          </p:sp>
        </mc:Choice>
        <mc:Fallback xmlns="">
          <p:sp>
            <p:nvSpPr>
              <p:cNvPr id="15" name="TextBox 14">
                <a:extLst>
                  <a:ext uri="{FF2B5EF4-FFF2-40B4-BE49-F238E27FC236}">
                    <a16:creationId xmlns:a16="http://schemas.microsoft.com/office/drawing/2014/main" id="{0E2111C2-9C14-4F26-A5FF-197040BF7D26}"/>
                  </a:ext>
                </a:extLst>
              </p:cNvPr>
              <p:cNvSpPr txBox="1">
                <a:spLocks noRot="1" noChangeAspect="1" noMove="1" noResize="1" noEditPoints="1" noAdjustHandles="1" noChangeArrowheads="1" noChangeShapeType="1" noTextEdit="1"/>
              </p:cNvSpPr>
              <p:nvPr/>
            </p:nvSpPr>
            <p:spPr>
              <a:xfrm>
                <a:off x="471933" y="4934984"/>
                <a:ext cx="8296567" cy="923330"/>
              </a:xfrm>
              <a:prstGeom prst="rect">
                <a:avLst/>
              </a:prstGeom>
              <a:blipFill>
                <a:blip r:embed="rId7"/>
                <a:stretch>
                  <a:fillRect l="-588" t="-3974" b="-9934"/>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xmlns="" id="{AAF567CB-5FC4-4490-86B3-D0A68C926F6E}"/>
              </a:ext>
            </a:extLst>
          </p:cNvPr>
          <p:cNvSpPr/>
          <p:nvPr/>
        </p:nvSpPr>
        <p:spPr>
          <a:xfrm>
            <a:off x="564157" y="3473655"/>
            <a:ext cx="8331768" cy="226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7" name="Rectangle 16">
            <a:extLst>
              <a:ext uri="{FF2B5EF4-FFF2-40B4-BE49-F238E27FC236}">
                <a16:creationId xmlns:a16="http://schemas.microsoft.com/office/drawing/2014/main" xmlns="" id="{CC125870-7EC8-4F23-8A26-7B856DBB3E17}"/>
              </a:ext>
            </a:extLst>
          </p:cNvPr>
          <p:cNvSpPr/>
          <p:nvPr/>
        </p:nvSpPr>
        <p:spPr>
          <a:xfrm>
            <a:off x="564157" y="3869804"/>
            <a:ext cx="8331768" cy="226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8" name="Rectangle 17">
            <a:extLst>
              <a:ext uri="{FF2B5EF4-FFF2-40B4-BE49-F238E27FC236}">
                <a16:creationId xmlns:a16="http://schemas.microsoft.com/office/drawing/2014/main" xmlns="" id="{45E18559-21BF-495C-BC17-0ACA35741AF6}"/>
              </a:ext>
            </a:extLst>
          </p:cNvPr>
          <p:cNvSpPr/>
          <p:nvPr/>
        </p:nvSpPr>
        <p:spPr>
          <a:xfrm>
            <a:off x="564157" y="4247618"/>
            <a:ext cx="8331768" cy="226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9" name="Rectangle 18">
            <a:extLst>
              <a:ext uri="{FF2B5EF4-FFF2-40B4-BE49-F238E27FC236}">
                <a16:creationId xmlns:a16="http://schemas.microsoft.com/office/drawing/2014/main" xmlns="" id="{BC53DBD0-9B55-4DD2-983D-2348615C0133}"/>
              </a:ext>
            </a:extLst>
          </p:cNvPr>
          <p:cNvSpPr/>
          <p:nvPr/>
        </p:nvSpPr>
        <p:spPr>
          <a:xfrm>
            <a:off x="564157" y="4623481"/>
            <a:ext cx="8331768" cy="226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20" name="Rectangle 19">
            <a:extLst>
              <a:ext uri="{FF2B5EF4-FFF2-40B4-BE49-F238E27FC236}">
                <a16:creationId xmlns:a16="http://schemas.microsoft.com/office/drawing/2014/main" xmlns="" id="{AC3F6F9B-E716-4307-B600-8B9C4E0A985B}"/>
              </a:ext>
            </a:extLst>
          </p:cNvPr>
          <p:cNvSpPr/>
          <p:nvPr/>
        </p:nvSpPr>
        <p:spPr>
          <a:xfrm>
            <a:off x="564157" y="4992813"/>
            <a:ext cx="8331768" cy="780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13546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p:nvPr/>
        </p:nvSpPr>
        <p:spPr>
          <a:xfrm>
            <a:off x="0" y="0"/>
            <a:ext cx="9143782" cy="59912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sp>
        <p:nvSpPr>
          <p:cNvPr id="6" name="TextBox 5">
            <a:extLst>
              <a:ext uri="{FF2B5EF4-FFF2-40B4-BE49-F238E27FC236}">
                <a16:creationId xmlns:a16="http://schemas.microsoft.com/office/drawing/2014/main" xmlns="" id="{17726BEE-C5D0-4497-A92B-26A1EE39254B}"/>
              </a:ext>
            </a:extLst>
          </p:cNvPr>
          <p:cNvSpPr txBox="1"/>
          <p:nvPr/>
        </p:nvSpPr>
        <p:spPr>
          <a:xfrm>
            <a:off x="127819" y="1561372"/>
            <a:ext cx="8829368"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dirty="0"/>
              <a:t>In how many ways can five books be arranged on a shelf if</a:t>
            </a:r>
          </a:p>
          <a:p>
            <a:pPr marL="342900" indent="-342900">
              <a:buAutoNum type="alphaLcParenBoth"/>
            </a:pPr>
            <a:r>
              <a:rPr lang="en-GB" dirty="0"/>
              <a:t>There are no restrictions</a:t>
            </a:r>
          </a:p>
          <a:p>
            <a:pPr marL="342900" indent="-342900">
              <a:buAutoNum type="alphaLcParenBoth"/>
            </a:pPr>
            <a:r>
              <a:rPr lang="en-GB" dirty="0"/>
              <a:t>Books X and Y must be together</a:t>
            </a:r>
          </a:p>
          <a:p>
            <a:pPr marL="342900" indent="-342900">
              <a:buAutoNum type="alphaLcParenBoth"/>
            </a:pPr>
            <a:r>
              <a:rPr lang="en-GB" dirty="0"/>
              <a:t>Books X and Y must not be together</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818B67C7-C4F0-413E-8AEA-FFB21C9A436C}"/>
                  </a:ext>
                </a:extLst>
              </p:cNvPr>
              <p:cNvSpPr txBox="1"/>
              <p:nvPr/>
            </p:nvSpPr>
            <p:spPr>
              <a:xfrm>
                <a:off x="127819" y="757084"/>
                <a:ext cx="882936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rearrangement is a different ordering of a group of objects. </a:t>
                </a:r>
              </a:p>
              <a:p>
                <a:r>
                  <a:rPr lang="en-GB" dirty="0"/>
                  <a:t>If there are </a:t>
                </a:r>
                <a14:m>
                  <m:oMath xmlns:m="http://schemas.openxmlformats.org/officeDocument/2006/math">
                    <m:r>
                      <a:rPr lang="en-GB" b="0" i="1" smtClean="0">
                        <a:latin typeface="Cambria Math" panose="02040503050406030204" pitchFamily="18" charset="0"/>
                      </a:rPr>
                      <m:t>𝑛</m:t>
                    </m:r>
                  </m:oMath>
                </a14:m>
                <a:r>
                  <a:rPr lang="en-GB" dirty="0"/>
                  <a:t> objects then the number of rearrangements is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oMath>
                </a14:m>
                <a:endParaRPr lang="en-GB" dirty="0"/>
              </a:p>
            </p:txBody>
          </p:sp>
        </mc:Choice>
        <mc:Fallback xmlns="">
          <p:sp>
            <p:nvSpPr>
              <p:cNvPr id="2" name="TextBox 1">
                <a:extLst>
                  <a:ext uri="{FF2B5EF4-FFF2-40B4-BE49-F238E27FC236}">
                    <a16:creationId xmlns:a16="http://schemas.microsoft.com/office/drawing/2014/main" id="{818B67C7-C4F0-413E-8AEA-FFB21C9A436C}"/>
                  </a:ext>
                </a:extLst>
              </p:cNvPr>
              <p:cNvSpPr txBox="1">
                <a:spLocks noRot="1" noChangeAspect="1" noMove="1" noResize="1" noEditPoints="1" noAdjustHandles="1" noChangeArrowheads="1" noChangeShapeType="1" noTextEdit="1"/>
              </p:cNvSpPr>
              <p:nvPr/>
            </p:nvSpPr>
            <p:spPr>
              <a:xfrm>
                <a:off x="127819" y="757084"/>
                <a:ext cx="8829368" cy="646331"/>
              </a:xfrm>
              <a:prstGeom prst="rect">
                <a:avLst/>
              </a:prstGeom>
              <a:blipFill>
                <a:blip r:embed="rId2"/>
                <a:stretch>
                  <a:fillRect l="-482" t="-2727" b="-1181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xmlns="" id="{E431BB79-AC95-4E45-B536-207B81D52F19}"/>
              </a:ext>
            </a:extLst>
          </p:cNvPr>
          <p:cNvSpPr txBox="1"/>
          <p:nvPr/>
        </p:nvSpPr>
        <p:spPr>
          <a:xfrm>
            <a:off x="116599" y="2875002"/>
            <a:ext cx="436338" cy="369332"/>
          </a:xfrm>
          <a:prstGeom prst="rect">
            <a:avLst/>
          </a:prstGeom>
          <a:noFill/>
        </p:spPr>
        <p:txBody>
          <a:bodyPr wrap="none" rtlCol="0">
            <a:spAutoFit/>
          </a:bodyPr>
          <a:lstStyle/>
          <a:p>
            <a:r>
              <a:rPr lang="en-GB" dirty="0"/>
              <a:t>(a)</a:t>
            </a:r>
          </a:p>
        </p:txBody>
      </p:sp>
      <p:sp>
        <p:nvSpPr>
          <p:cNvPr id="7" name="TextBox 6">
            <a:extLst>
              <a:ext uri="{FF2B5EF4-FFF2-40B4-BE49-F238E27FC236}">
                <a16:creationId xmlns:a16="http://schemas.microsoft.com/office/drawing/2014/main" xmlns="" id="{1E57817C-7BE9-40AD-8594-7D5B248C2735}"/>
              </a:ext>
            </a:extLst>
          </p:cNvPr>
          <p:cNvSpPr txBox="1"/>
          <p:nvPr/>
        </p:nvSpPr>
        <p:spPr>
          <a:xfrm>
            <a:off x="116599" y="3798332"/>
            <a:ext cx="447558" cy="369332"/>
          </a:xfrm>
          <a:prstGeom prst="rect">
            <a:avLst/>
          </a:prstGeom>
          <a:noFill/>
        </p:spPr>
        <p:txBody>
          <a:bodyPr wrap="none" rtlCol="0">
            <a:spAutoFit/>
          </a:bodyPr>
          <a:lstStyle/>
          <a:p>
            <a:r>
              <a:rPr lang="en-GB" dirty="0"/>
              <a:t>(b)</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B906B8C9-1078-47C4-A165-F3D49D5E80BF}"/>
                  </a:ext>
                </a:extLst>
              </p:cNvPr>
              <p:cNvSpPr txBox="1"/>
              <p:nvPr/>
            </p:nvSpPr>
            <p:spPr>
              <a:xfrm>
                <a:off x="460729" y="2875002"/>
                <a:ext cx="11176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5!=120</m:t>
                      </m:r>
                    </m:oMath>
                  </m:oMathPara>
                </a14:m>
                <a:endParaRPr lang="en-GB" dirty="0"/>
              </a:p>
            </p:txBody>
          </p:sp>
        </mc:Choice>
        <mc:Fallback xmlns="">
          <p:sp>
            <p:nvSpPr>
              <p:cNvPr id="5" name="TextBox 4">
                <a:extLst>
                  <a:ext uri="{FF2B5EF4-FFF2-40B4-BE49-F238E27FC236}">
                    <a16:creationId xmlns:a16="http://schemas.microsoft.com/office/drawing/2014/main" id="{B906B8C9-1078-47C4-A165-F3D49D5E80BF}"/>
                  </a:ext>
                </a:extLst>
              </p:cNvPr>
              <p:cNvSpPr txBox="1">
                <a:spLocks noRot="1" noChangeAspect="1" noMove="1" noResize="1" noEditPoints="1" noAdjustHandles="1" noChangeArrowheads="1" noChangeShapeType="1" noTextEdit="1"/>
              </p:cNvSpPr>
              <p:nvPr/>
            </p:nvSpPr>
            <p:spPr>
              <a:xfrm>
                <a:off x="460729" y="2875002"/>
                <a:ext cx="1117614"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8852F7AF-9852-4322-8BDC-25F136F8C8E2}"/>
                  </a:ext>
                </a:extLst>
              </p:cNvPr>
              <p:cNvSpPr txBox="1"/>
              <p:nvPr/>
            </p:nvSpPr>
            <p:spPr>
              <a:xfrm>
                <a:off x="471949" y="3798332"/>
                <a:ext cx="8387745" cy="923330"/>
              </a:xfrm>
              <a:prstGeom prst="rect">
                <a:avLst/>
              </a:prstGeom>
              <a:noFill/>
            </p:spPr>
            <p:txBody>
              <a:bodyPr wrap="none" rtlCol="0">
                <a:spAutoFit/>
              </a:bodyPr>
              <a:lstStyle/>
              <a:p>
                <a:r>
                  <a:rPr lang="en-GB" dirty="0"/>
                  <a:t>If Books X and Y are glued together there are </a:t>
                </a:r>
                <a14:m>
                  <m:oMath xmlns:m="http://schemas.openxmlformats.org/officeDocument/2006/math">
                    <m:r>
                      <a:rPr lang="en-GB" b="0" i="1" smtClean="0">
                        <a:latin typeface="Cambria Math" panose="02040503050406030204" pitchFamily="18" charset="0"/>
                      </a:rPr>
                      <m:t>4!=24</m:t>
                    </m:r>
                  </m:oMath>
                </a14:m>
                <a:r>
                  <a:rPr lang="en-GB" dirty="0"/>
                  <a:t> rearrangements.</a:t>
                </a:r>
              </a:p>
              <a:p>
                <a:r>
                  <a:rPr lang="en-GB" dirty="0"/>
                  <a:t>But the two books could have been glued together in </a:t>
                </a:r>
                <a14:m>
                  <m:oMath xmlns:m="http://schemas.openxmlformats.org/officeDocument/2006/math">
                    <m:r>
                      <a:rPr lang="en-GB" b="0" i="1" smtClean="0">
                        <a:latin typeface="Cambria Math" panose="02040503050406030204" pitchFamily="18" charset="0"/>
                      </a:rPr>
                      <m:t>2!=2</m:t>
                    </m:r>
                  </m:oMath>
                </a14:m>
                <a:r>
                  <a:rPr lang="en-GB" dirty="0"/>
                  <a:t> different ways.</a:t>
                </a:r>
              </a:p>
              <a:p>
                <a:r>
                  <a:rPr lang="en-GB" dirty="0"/>
                  <a:t>Therefore, using the product rule, there are </a:t>
                </a:r>
                <a14:m>
                  <m:oMath xmlns:m="http://schemas.openxmlformats.org/officeDocument/2006/math">
                    <m:r>
                      <a:rPr lang="en-GB" b="0" i="1" smtClean="0">
                        <a:latin typeface="Cambria Math" panose="02040503050406030204" pitchFamily="18" charset="0"/>
                      </a:rPr>
                      <m:t>24×2=48</m:t>
                    </m:r>
                  </m:oMath>
                </a14:m>
                <a:r>
                  <a:rPr lang="en-GB" dirty="0"/>
                  <a:t> total possible rearrangements</a:t>
                </a:r>
              </a:p>
            </p:txBody>
          </p:sp>
        </mc:Choice>
        <mc:Fallback xmlns="">
          <p:sp>
            <p:nvSpPr>
              <p:cNvPr id="9" name="TextBox 8">
                <a:extLst>
                  <a:ext uri="{FF2B5EF4-FFF2-40B4-BE49-F238E27FC236}">
                    <a16:creationId xmlns:a16="http://schemas.microsoft.com/office/drawing/2014/main" xmlns:a14="http://schemas.microsoft.com/office/drawing/2010/main" xmlns="" id="{8852F7AF-9852-4322-8BDC-25F136F8C8E2}"/>
                  </a:ext>
                </a:extLst>
              </p:cNvPr>
              <p:cNvSpPr txBox="1">
                <a:spLocks noRot="1" noChangeAspect="1" noMove="1" noResize="1" noEditPoints="1" noAdjustHandles="1" noChangeArrowheads="1" noChangeShapeType="1" noTextEdit="1"/>
              </p:cNvSpPr>
              <p:nvPr/>
            </p:nvSpPr>
            <p:spPr>
              <a:xfrm>
                <a:off x="471949" y="3798332"/>
                <a:ext cx="8387745" cy="923330"/>
              </a:xfrm>
              <a:prstGeom prst="rect">
                <a:avLst/>
              </a:prstGeom>
              <a:blipFill rotWithShape="0">
                <a:blip r:embed="rId4"/>
                <a:stretch>
                  <a:fillRect l="-581" t="-3289" b="-9211"/>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xmlns="" id="{8BB3A9EB-CE07-4CC1-B3F9-23C1DD0BF824}"/>
              </a:ext>
            </a:extLst>
          </p:cNvPr>
          <p:cNvSpPr txBox="1"/>
          <p:nvPr/>
        </p:nvSpPr>
        <p:spPr>
          <a:xfrm>
            <a:off x="140643" y="5281554"/>
            <a:ext cx="423514" cy="369332"/>
          </a:xfrm>
          <a:prstGeom prst="rect">
            <a:avLst/>
          </a:prstGeom>
          <a:noFill/>
        </p:spPr>
        <p:txBody>
          <a:bodyPr wrap="none" rtlCol="0">
            <a:spAutoFit/>
          </a:bodyPr>
          <a:lstStyle/>
          <a:p>
            <a:r>
              <a:rPr lang="en-GB" dirty="0"/>
              <a:t>(c)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62237BEA-63AB-4C81-B1F8-14A1576B464B}"/>
                  </a:ext>
                </a:extLst>
              </p:cNvPr>
              <p:cNvSpPr txBox="1"/>
              <p:nvPr/>
            </p:nvSpPr>
            <p:spPr>
              <a:xfrm>
                <a:off x="552937" y="5281554"/>
                <a:ext cx="8404250" cy="923330"/>
              </a:xfrm>
              <a:prstGeom prst="rect">
                <a:avLst/>
              </a:prstGeom>
              <a:noFill/>
            </p:spPr>
            <p:txBody>
              <a:bodyPr wrap="square" rtlCol="0">
                <a:spAutoFit/>
              </a:bodyPr>
              <a:lstStyle/>
              <a:p>
                <a:r>
                  <a:rPr lang="en-GB" dirty="0"/>
                  <a:t>The number of rearrangements where Books X and Y are not together is equal to the total number subtract the number where they are together.</a:t>
                </a:r>
              </a:p>
              <a:p>
                <a14:m>
                  <m:oMath xmlns:m="http://schemas.openxmlformats.org/officeDocument/2006/math">
                    <m:r>
                      <a:rPr lang="en-GB" b="0" i="1" smtClean="0">
                        <a:latin typeface="Cambria Math" panose="02040503050406030204" pitchFamily="18" charset="0"/>
                      </a:rPr>
                      <m:t>120−48=72</m:t>
                    </m:r>
                  </m:oMath>
                </a14:m>
                <a:r>
                  <a:rPr lang="en-GB" dirty="0"/>
                  <a:t> </a:t>
                </a:r>
              </a:p>
            </p:txBody>
          </p:sp>
        </mc:Choice>
        <mc:Fallback xmlns="">
          <p:sp>
            <p:nvSpPr>
              <p:cNvPr id="11" name="TextBox 10">
                <a:extLst>
                  <a:ext uri="{FF2B5EF4-FFF2-40B4-BE49-F238E27FC236}">
                    <a16:creationId xmlns:a16="http://schemas.microsoft.com/office/drawing/2014/main" xmlns:a14="http://schemas.microsoft.com/office/drawing/2010/main" xmlns="" id="{62237BEA-63AB-4C81-B1F8-14A1576B464B}"/>
                  </a:ext>
                </a:extLst>
              </p:cNvPr>
              <p:cNvSpPr txBox="1">
                <a:spLocks noRot="1" noChangeAspect="1" noMove="1" noResize="1" noEditPoints="1" noAdjustHandles="1" noChangeArrowheads="1" noChangeShapeType="1" noTextEdit="1"/>
              </p:cNvSpPr>
              <p:nvPr/>
            </p:nvSpPr>
            <p:spPr>
              <a:xfrm>
                <a:off x="552937" y="5281554"/>
                <a:ext cx="8404250" cy="923330"/>
              </a:xfrm>
              <a:prstGeom prst="rect">
                <a:avLst/>
              </a:prstGeom>
              <a:blipFill rotWithShape="0">
                <a:blip r:embed="rId5"/>
                <a:stretch>
                  <a:fillRect l="-653" t="-3289"/>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xmlns="" id="{E51E7856-9BFD-4717-A26A-6F994D69E314}"/>
              </a:ext>
            </a:extLst>
          </p:cNvPr>
          <p:cNvSpPr txBox="1"/>
          <p:nvPr/>
        </p:nvSpPr>
        <p:spPr>
          <a:xfrm>
            <a:off x="127819" y="3296094"/>
            <a:ext cx="8829368"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200" dirty="0"/>
              <a:t>Tip: If some objects must be next to each other then imagine them glued together. But remember is more than one way that they could be glued together.</a:t>
            </a:r>
          </a:p>
        </p:txBody>
      </p:sp>
      <p:sp>
        <p:nvSpPr>
          <p:cNvPr id="21" name="TextBox 20">
            <a:extLst>
              <a:ext uri="{FF2B5EF4-FFF2-40B4-BE49-F238E27FC236}">
                <a16:creationId xmlns:a16="http://schemas.microsoft.com/office/drawing/2014/main" xmlns="" id="{AF97CAED-742A-4E3B-B99E-9D73E92D31D1}"/>
              </a:ext>
            </a:extLst>
          </p:cNvPr>
          <p:cNvSpPr txBox="1"/>
          <p:nvPr/>
        </p:nvSpPr>
        <p:spPr>
          <a:xfrm>
            <a:off x="127819" y="4727556"/>
            <a:ext cx="8829368"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200" dirty="0"/>
              <a:t>Tip: If your looking for the rearrangements where something </a:t>
            </a:r>
            <a:r>
              <a:rPr lang="en-GB" sz="1200" b="1" u="sng" dirty="0"/>
              <a:t>does not </a:t>
            </a:r>
            <a:r>
              <a:rPr lang="en-GB" sz="1200" dirty="0"/>
              <a:t>happen, think about the total rearrangements subtract those where it </a:t>
            </a:r>
            <a:r>
              <a:rPr lang="en-GB" sz="1200" b="1" u="sng" dirty="0"/>
              <a:t>does</a:t>
            </a:r>
            <a:r>
              <a:rPr lang="en-GB" sz="1200" dirty="0"/>
              <a:t> happen</a:t>
            </a:r>
          </a:p>
        </p:txBody>
      </p:sp>
      <p:sp>
        <p:nvSpPr>
          <p:cNvPr id="22" name="Rectangle 21">
            <a:extLst>
              <a:ext uri="{FF2B5EF4-FFF2-40B4-BE49-F238E27FC236}">
                <a16:creationId xmlns:a16="http://schemas.microsoft.com/office/drawing/2014/main" xmlns="" id="{3B1FE4A1-6328-4EB0-8C3A-C0B59A49BDAF}"/>
              </a:ext>
            </a:extLst>
          </p:cNvPr>
          <p:cNvSpPr/>
          <p:nvPr/>
        </p:nvSpPr>
        <p:spPr>
          <a:xfrm>
            <a:off x="552937" y="2950920"/>
            <a:ext cx="8404250" cy="252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23" name="Rectangle 22">
            <a:extLst>
              <a:ext uri="{FF2B5EF4-FFF2-40B4-BE49-F238E27FC236}">
                <a16:creationId xmlns:a16="http://schemas.microsoft.com/office/drawing/2014/main" xmlns="" id="{5F5919F5-A862-43B1-A0B7-2B075AC99A53}"/>
              </a:ext>
            </a:extLst>
          </p:cNvPr>
          <p:cNvSpPr/>
          <p:nvPr/>
        </p:nvSpPr>
        <p:spPr>
          <a:xfrm>
            <a:off x="564157" y="3877159"/>
            <a:ext cx="8404250" cy="778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24" name="Rectangle 23">
            <a:extLst>
              <a:ext uri="{FF2B5EF4-FFF2-40B4-BE49-F238E27FC236}">
                <a16:creationId xmlns:a16="http://schemas.microsoft.com/office/drawing/2014/main" xmlns="" id="{2D7A73E9-9F79-4267-9A66-87B2103191EF}"/>
              </a:ext>
            </a:extLst>
          </p:cNvPr>
          <p:cNvSpPr/>
          <p:nvPr/>
        </p:nvSpPr>
        <p:spPr>
          <a:xfrm>
            <a:off x="564157" y="5323443"/>
            <a:ext cx="8404250" cy="778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693106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2" grpId="0" animBg="1"/>
      <p:bldP spid="23" grpId="0" animBg="1"/>
      <p:bldP spid="2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1060</TotalTime>
  <Words>2491</Words>
  <Application>Microsoft Office PowerPoint</Application>
  <PresentationFormat>On-screen Show (4:3)</PresentationFormat>
  <Paragraphs>304</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 Math</vt:lpstr>
      <vt:lpstr>Times New Roman</vt:lpstr>
      <vt:lpstr>Wingdings</vt:lpstr>
      <vt:lpstr>1_Office Theme</vt:lpstr>
      <vt:lpstr>OCR AM Permutations and Combinations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Laurence Rackham</dc:creator>
  <cp:lastModifiedBy>Laurence</cp:lastModifiedBy>
  <cp:revision>7</cp:revision>
  <dcterms:created xsi:type="dcterms:W3CDTF">2019-01-03T13:58:15Z</dcterms:created>
  <dcterms:modified xsi:type="dcterms:W3CDTF">2019-01-15T18:56:17Z</dcterms:modified>
</cp:coreProperties>
</file>