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2" r:id="rId3"/>
    <p:sldId id="310" r:id="rId4"/>
    <p:sldId id="333" r:id="rId5"/>
    <p:sldId id="257" r:id="rId6"/>
    <p:sldId id="259" r:id="rId7"/>
    <p:sldId id="258" r:id="rId8"/>
    <p:sldId id="334" r:id="rId9"/>
    <p:sldId id="335" r:id="rId10"/>
    <p:sldId id="336" r:id="rId11"/>
    <p:sldId id="337" r:id="rId12"/>
    <p:sldId id="338" r:id="rId13"/>
    <p:sldId id="339" r:id="rId14"/>
    <p:sldId id="340" r:id="rId15"/>
    <p:sldId id="341" r:id="rId16"/>
    <p:sldId id="345" r:id="rId17"/>
    <p:sldId id="344" r:id="rId18"/>
    <p:sldId id="347" r:id="rId19"/>
    <p:sldId id="352" r:id="rId20"/>
    <p:sldId id="342" r:id="rId21"/>
    <p:sldId id="346" r:id="rId22"/>
    <p:sldId id="343" r:id="rId23"/>
    <p:sldId id="353" r:id="rId24"/>
    <p:sldId id="354" r:id="rId25"/>
    <p:sldId id="348" r:id="rId26"/>
    <p:sldId id="349" r:id="rId27"/>
    <p:sldId id="350" r:id="rId28"/>
    <p:sldId id="351" r:id="rId29"/>
    <p:sldId id="355" r:id="rId30"/>
    <p:sldId id="356" r:id="rId31"/>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9" autoAdjust="0"/>
    <p:restoredTop sz="65816" autoAdjust="0"/>
  </p:normalViewPr>
  <p:slideViewPr>
    <p:cSldViewPr snapToGrid="0">
      <p:cViewPr varScale="1">
        <p:scale>
          <a:sx n="61" d="100"/>
          <a:sy n="61" d="100"/>
        </p:scale>
        <p:origin x="849" y="39"/>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a Galvin" userId="2d39f159-777b-4bad-8899-bf8dfc77b0ad" providerId="ADAL" clId="{CFB6662F-1305-4436-9681-BF4A03E7348F}"/>
    <pc:docChg chg="undo custSel mod addSld delSld modSld sldOrd">
      <pc:chgData name="Anastasia Galvin" userId="2d39f159-777b-4bad-8899-bf8dfc77b0ad" providerId="ADAL" clId="{CFB6662F-1305-4436-9681-BF4A03E7348F}" dt="2020-09-17T07:05:24.071" v="8316" actId="47"/>
      <pc:docMkLst>
        <pc:docMk/>
      </pc:docMkLst>
      <pc:sldChg chg="addSp delSp modSp mod modTransition">
        <pc:chgData name="Anastasia Galvin" userId="2d39f159-777b-4bad-8899-bf8dfc77b0ad" providerId="ADAL" clId="{CFB6662F-1305-4436-9681-BF4A03E7348F}" dt="2020-09-15T18:27:46.890" v="7528"/>
        <pc:sldMkLst>
          <pc:docMk/>
          <pc:sldMk cId="2598289973" sldId="256"/>
        </pc:sldMkLst>
        <pc:spChg chg="mod">
          <ac:chgData name="Anastasia Galvin" userId="2d39f159-777b-4bad-8899-bf8dfc77b0ad" providerId="ADAL" clId="{CFB6662F-1305-4436-9681-BF4A03E7348F}" dt="2020-09-13T13:38:11.214" v="1" actId="26606"/>
          <ac:spMkLst>
            <pc:docMk/>
            <pc:sldMk cId="2598289973" sldId="256"/>
            <ac:spMk id="2" creationId="{58D67E33-D6D7-4D08-B6B3-A81E74F23A24}"/>
          </ac:spMkLst>
        </pc:spChg>
        <pc:spChg chg="mod">
          <ac:chgData name="Anastasia Galvin" userId="2d39f159-777b-4bad-8899-bf8dfc77b0ad" providerId="ADAL" clId="{CFB6662F-1305-4436-9681-BF4A03E7348F}" dt="2020-09-13T13:38:11.214" v="1" actId="26606"/>
          <ac:spMkLst>
            <pc:docMk/>
            <pc:sldMk cId="2598289973" sldId="256"/>
            <ac:spMk id="3" creationId="{B3640E36-23CC-42B4-8E4F-1EEBDAFF513A}"/>
          </ac:spMkLst>
        </pc:spChg>
        <pc:spChg chg="add del">
          <ac:chgData name="Anastasia Galvin" userId="2d39f159-777b-4bad-8899-bf8dfc77b0ad" providerId="ADAL" clId="{CFB6662F-1305-4436-9681-BF4A03E7348F}" dt="2020-09-13T13:38:11.221" v="2" actId="26606"/>
          <ac:spMkLst>
            <pc:docMk/>
            <pc:sldMk cId="2598289973" sldId="256"/>
            <ac:spMk id="71" creationId="{0671A8AE-40A1-4631-A6B8-581AFF065482}"/>
          </ac:spMkLst>
        </pc:spChg>
        <pc:spChg chg="add del">
          <ac:chgData name="Anastasia Galvin" userId="2d39f159-777b-4bad-8899-bf8dfc77b0ad" providerId="ADAL" clId="{CFB6662F-1305-4436-9681-BF4A03E7348F}" dt="2020-09-13T13:38:11.221" v="2" actId="26606"/>
          <ac:spMkLst>
            <pc:docMk/>
            <pc:sldMk cId="2598289973" sldId="256"/>
            <ac:spMk id="73" creationId="{AB58EF07-17C2-48CF-ABB0-EEF1F17CB8F0}"/>
          </ac:spMkLst>
        </pc:spChg>
        <pc:spChg chg="add del">
          <ac:chgData name="Anastasia Galvin" userId="2d39f159-777b-4bad-8899-bf8dfc77b0ad" providerId="ADAL" clId="{CFB6662F-1305-4436-9681-BF4A03E7348F}" dt="2020-09-13T13:38:11.221" v="2" actId="26606"/>
          <ac:spMkLst>
            <pc:docMk/>
            <pc:sldMk cId="2598289973" sldId="256"/>
            <ac:spMk id="75" creationId="{AF2F604E-43BE-4DC3-B983-E071523364F8}"/>
          </ac:spMkLst>
        </pc:spChg>
        <pc:spChg chg="add del">
          <ac:chgData name="Anastasia Galvin" userId="2d39f159-777b-4bad-8899-bf8dfc77b0ad" providerId="ADAL" clId="{CFB6662F-1305-4436-9681-BF4A03E7348F}" dt="2020-09-13T13:38:11.221" v="2" actId="26606"/>
          <ac:spMkLst>
            <pc:docMk/>
            <pc:sldMk cId="2598289973" sldId="256"/>
            <ac:spMk id="77" creationId="{08C9B587-E65E-4B52-B37C-ABEBB6E87928}"/>
          </ac:spMkLst>
        </pc:spChg>
        <pc:spChg chg="add del">
          <ac:chgData name="Anastasia Galvin" userId="2d39f159-777b-4bad-8899-bf8dfc77b0ad" providerId="ADAL" clId="{CFB6662F-1305-4436-9681-BF4A03E7348F}" dt="2020-09-13T13:38:11.214" v="1" actId="26606"/>
          <ac:spMkLst>
            <pc:docMk/>
            <pc:sldMk cId="2598289973" sldId="256"/>
            <ac:spMk id="135" creationId="{5A59F003-E00A-43F9-91DC-CC54E3B87466}"/>
          </ac:spMkLst>
        </pc:spChg>
        <pc:spChg chg="add del">
          <ac:chgData name="Anastasia Galvin" userId="2d39f159-777b-4bad-8899-bf8dfc77b0ad" providerId="ADAL" clId="{CFB6662F-1305-4436-9681-BF4A03E7348F}" dt="2020-09-13T13:38:11.214" v="1" actId="26606"/>
          <ac:spMkLst>
            <pc:docMk/>
            <pc:sldMk cId="2598289973" sldId="256"/>
            <ac:spMk id="137" creationId="{D74A4382-E3AD-430A-9A1F-DFA3E0E77A7D}"/>
          </ac:spMkLst>
        </pc:spChg>
        <pc:spChg chg="add del">
          <ac:chgData name="Anastasia Galvin" userId="2d39f159-777b-4bad-8899-bf8dfc77b0ad" providerId="ADAL" clId="{CFB6662F-1305-4436-9681-BF4A03E7348F}" dt="2020-09-13T13:38:11.214" v="1" actId="26606"/>
          <ac:spMkLst>
            <pc:docMk/>
            <pc:sldMk cId="2598289973" sldId="256"/>
            <ac:spMk id="139" creationId="{79F40191-0F44-4FD1-82CC-ACB507C14BE6}"/>
          </ac:spMkLst>
        </pc:spChg>
        <pc:spChg chg="add">
          <ac:chgData name="Anastasia Galvin" userId="2d39f159-777b-4bad-8899-bf8dfc77b0ad" providerId="ADAL" clId="{CFB6662F-1305-4436-9681-BF4A03E7348F}" dt="2020-09-13T13:38:11.221" v="2" actId="26606"/>
          <ac:spMkLst>
            <pc:docMk/>
            <pc:sldMk cId="2598289973" sldId="256"/>
            <ac:spMk id="141" creationId="{08C9B587-E65E-4B52-B37C-ABEBB6E87928}"/>
          </ac:spMkLst>
        </pc:spChg>
        <pc:spChg chg="add">
          <ac:chgData name="Anastasia Galvin" userId="2d39f159-777b-4bad-8899-bf8dfc77b0ad" providerId="ADAL" clId="{CFB6662F-1305-4436-9681-BF4A03E7348F}" dt="2020-09-13T13:38:11.221" v="2" actId="26606"/>
          <ac:spMkLst>
            <pc:docMk/>
            <pc:sldMk cId="2598289973" sldId="256"/>
            <ac:spMk id="1028" creationId="{0671A8AE-40A1-4631-A6B8-581AFF065482}"/>
          </ac:spMkLst>
        </pc:spChg>
        <pc:spChg chg="add">
          <ac:chgData name="Anastasia Galvin" userId="2d39f159-777b-4bad-8899-bf8dfc77b0ad" providerId="ADAL" clId="{CFB6662F-1305-4436-9681-BF4A03E7348F}" dt="2020-09-13T13:38:11.221" v="2" actId="26606"/>
          <ac:spMkLst>
            <pc:docMk/>
            <pc:sldMk cId="2598289973" sldId="256"/>
            <ac:spMk id="1029" creationId="{AB58EF07-17C2-48CF-ABB0-EEF1F17CB8F0}"/>
          </ac:spMkLst>
        </pc:spChg>
        <pc:spChg chg="add">
          <ac:chgData name="Anastasia Galvin" userId="2d39f159-777b-4bad-8899-bf8dfc77b0ad" providerId="ADAL" clId="{CFB6662F-1305-4436-9681-BF4A03E7348F}" dt="2020-09-13T13:38:11.221" v="2" actId="26606"/>
          <ac:spMkLst>
            <pc:docMk/>
            <pc:sldMk cId="2598289973" sldId="256"/>
            <ac:spMk id="1030" creationId="{AF2F604E-43BE-4DC3-B983-E071523364F8}"/>
          </ac:spMkLst>
        </pc:spChg>
        <pc:picChg chg="mod">
          <ac:chgData name="Anastasia Galvin" userId="2d39f159-777b-4bad-8899-bf8dfc77b0ad" providerId="ADAL" clId="{CFB6662F-1305-4436-9681-BF4A03E7348F}" dt="2020-09-13T13:38:11.214" v="1" actId="26606"/>
          <ac:picMkLst>
            <pc:docMk/>
            <pc:sldMk cId="2598289973" sldId="256"/>
            <ac:picMk id="1026" creationId="{F38D6A34-2B0B-498A-B405-25C890CA2C22}"/>
          </ac:picMkLst>
        </pc:picChg>
      </pc:sldChg>
      <pc:sldChg chg="addSp delSp modSp new mod modTransition setBg modNotesTx">
        <pc:chgData name="Anastasia Galvin" userId="2d39f159-777b-4bad-8899-bf8dfc77b0ad" providerId="ADAL" clId="{CFB6662F-1305-4436-9681-BF4A03E7348F}" dt="2020-09-15T18:27:44.131" v="7527"/>
        <pc:sldMkLst>
          <pc:docMk/>
          <pc:sldMk cId="2559085315" sldId="257"/>
        </pc:sldMkLst>
        <pc:spChg chg="mod">
          <ac:chgData name="Anastasia Galvin" userId="2d39f159-777b-4bad-8899-bf8dfc77b0ad" providerId="ADAL" clId="{CFB6662F-1305-4436-9681-BF4A03E7348F}" dt="2020-09-13T13:55:28.976" v="559" actId="2711"/>
          <ac:spMkLst>
            <pc:docMk/>
            <pc:sldMk cId="2559085315" sldId="257"/>
            <ac:spMk id="2" creationId="{C208243E-F27F-4100-BB64-31227BC8CB39}"/>
          </ac:spMkLst>
        </pc:spChg>
        <pc:spChg chg="mod">
          <ac:chgData name="Anastasia Galvin" userId="2d39f159-777b-4bad-8899-bf8dfc77b0ad" providerId="ADAL" clId="{CFB6662F-1305-4436-9681-BF4A03E7348F}" dt="2020-09-13T17:13:35.914" v="4569" actId="113"/>
          <ac:spMkLst>
            <pc:docMk/>
            <pc:sldMk cId="2559085315" sldId="257"/>
            <ac:spMk id="3" creationId="{0041C2BE-ED44-4AB8-8335-FE266AFC2352}"/>
          </ac:spMkLst>
        </pc:spChg>
        <pc:spChg chg="add del mod">
          <ac:chgData name="Anastasia Galvin" userId="2d39f159-777b-4bad-8899-bf8dfc77b0ad" providerId="ADAL" clId="{CFB6662F-1305-4436-9681-BF4A03E7348F}" dt="2020-09-13T13:50:52.547" v="461" actId="478"/>
          <ac:spMkLst>
            <pc:docMk/>
            <pc:sldMk cId="2559085315" sldId="257"/>
            <ac:spMk id="4" creationId="{938B5409-C286-4A90-BA3D-6819C4466E82}"/>
          </ac:spMkLst>
        </pc:spChg>
        <pc:spChg chg="add del">
          <ac:chgData name="Anastasia Galvin" userId="2d39f159-777b-4bad-8899-bf8dfc77b0ad" providerId="ADAL" clId="{CFB6662F-1305-4436-9681-BF4A03E7348F}" dt="2020-09-13T13:49:48.286" v="424" actId="26606"/>
          <ac:spMkLst>
            <pc:docMk/>
            <pc:sldMk cId="2559085315" sldId="257"/>
            <ac:spMk id="71" creationId="{8FC9BE17-9A7B-462D-AE50-3D8777387304}"/>
          </ac:spMkLst>
        </pc:spChg>
        <pc:spChg chg="add del">
          <ac:chgData name="Anastasia Galvin" userId="2d39f159-777b-4bad-8899-bf8dfc77b0ad" providerId="ADAL" clId="{CFB6662F-1305-4436-9681-BF4A03E7348F}" dt="2020-09-13T13:49:48.286" v="424" actId="26606"/>
          <ac:spMkLst>
            <pc:docMk/>
            <pc:sldMk cId="2559085315" sldId="257"/>
            <ac:spMk id="73" creationId="{3EBE8569-6AEC-4B8C-8D53-2DE337CDBA65}"/>
          </ac:spMkLst>
        </pc:spChg>
        <pc:spChg chg="add del">
          <ac:chgData name="Anastasia Galvin" userId="2d39f159-777b-4bad-8899-bf8dfc77b0ad" providerId="ADAL" clId="{CFB6662F-1305-4436-9681-BF4A03E7348F}" dt="2020-09-13T13:49:48.286" v="424" actId="26606"/>
          <ac:spMkLst>
            <pc:docMk/>
            <pc:sldMk cId="2559085315" sldId="257"/>
            <ac:spMk id="75" creationId="{55D4142C-5077-457F-A6AD-3FECFDB39685}"/>
          </ac:spMkLst>
        </pc:spChg>
        <pc:spChg chg="add del">
          <ac:chgData name="Anastasia Galvin" userId="2d39f159-777b-4bad-8899-bf8dfc77b0ad" providerId="ADAL" clId="{CFB6662F-1305-4436-9681-BF4A03E7348F}" dt="2020-09-13T13:49:48.286" v="424" actId="26606"/>
          <ac:spMkLst>
            <pc:docMk/>
            <pc:sldMk cId="2559085315" sldId="257"/>
            <ac:spMk id="77" creationId="{7A5F0580-5EE9-419F-96EE-B6529EF6E7D0}"/>
          </ac:spMkLst>
        </pc:spChg>
        <pc:spChg chg="add">
          <ac:chgData name="Anastasia Galvin" userId="2d39f159-777b-4bad-8899-bf8dfc77b0ad" providerId="ADAL" clId="{CFB6662F-1305-4436-9681-BF4A03E7348F}" dt="2020-09-13T13:51:18.566" v="478" actId="26606"/>
          <ac:spMkLst>
            <pc:docMk/>
            <pc:sldMk cId="2559085315" sldId="257"/>
            <ac:spMk id="79" creationId="{57F6BDD4-E066-4008-8011-6CC31AEB4556}"/>
          </ac:spMkLst>
        </pc:spChg>
        <pc:spChg chg="add">
          <ac:chgData name="Anastasia Galvin" userId="2d39f159-777b-4bad-8899-bf8dfc77b0ad" providerId="ADAL" clId="{CFB6662F-1305-4436-9681-BF4A03E7348F}" dt="2020-09-13T13:51:18.566" v="478" actId="26606"/>
          <ac:spMkLst>
            <pc:docMk/>
            <pc:sldMk cId="2559085315" sldId="257"/>
            <ac:spMk id="81" creationId="{2711A8FB-68FC-45FC-B01E-38F809E2D439}"/>
          </ac:spMkLst>
        </pc:spChg>
        <pc:spChg chg="add">
          <ac:chgData name="Anastasia Galvin" userId="2d39f159-777b-4bad-8899-bf8dfc77b0ad" providerId="ADAL" clId="{CFB6662F-1305-4436-9681-BF4A03E7348F}" dt="2020-09-13T13:51:18.566" v="478" actId="26606"/>
          <ac:spMkLst>
            <pc:docMk/>
            <pc:sldMk cId="2559085315" sldId="257"/>
            <ac:spMk id="83" creationId="{2A865FE3-5FC9-4049-87CF-30019C46C0F5}"/>
          </ac:spMkLst>
        </pc:spChg>
        <pc:spChg chg="add del">
          <ac:chgData name="Anastasia Galvin" userId="2d39f159-777b-4bad-8899-bf8dfc77b0ad" providerId="ADAL" clId="{CFB6662F-1305-4436-9681-BF4A03E7348F}" dt="2020-09-13T13:51:18.566" v="478" actId="26606"/>
          <ac:spMkLst>
            <pc:docMk/>
            <pc:sldMk cId="2559085315" sldId="257"/>
            <ac:spMk id="2054" creationId="{49CD2D09-B1BB-4DF5-9E1C-3D21B21EDEFD}"/>
          </ac:spMkLst>
        </pc:spChg>
        <pc:spChg chg="add del">
          <ac:chgData name="Anastasia Galvin" userId="2d39f159-777b-4bad-8899-bf8dfc77b0ad" providerId="ADAL" clId="{CFB6662F-1305-4436-9681-BF4A03E7348F}" dt="2020-09-13T13:51:18.566" v="478" actId="26606"/>
          <ac:spMkLst>
            <pc:docMk/>
            <pc:sldMk cId="2559085315" sldId="257"/>
            <ac:spMk id="2056" creationId="{967C29FE-FD32-4AFB-AD20-DBDF5864B2D8}"/>
          </ac:spMkLst>
        </pc:spChg>
        <pc:spChg chg="add">
          <ac:chgData name="Anastasia Galvin" userId="2d39f159-777b-4bad-8899-bf8dfc77b0ad" providerId="ADAL" clId="{CFB6662F-1305-4436-9681-BF4A03E7348F}" dt="2020-09-13T13:51:18.566" v="478" actId="26606"/>
          <ac:spMkLst>
            <pc:docMk/>
            <pc:sldMk cId="2559085315" sldId="257"/>
            <ac:spMk id="2058" creationId="{1ECAB1E8-8195-4748-BE71-FF806D86892E}"/>
          </ac:spMkLst>
        </pc:spChg>
        <pc:picChg chg="add mod ord">
          <ac:chgData name="Anastasia Galvin" userId="2d39f159-777b-4bad-8899-bf8dfc77b0ad" providerId="ADAL" clId="{CFB6662F-1305-4436-9681-BF4A03E7348F}" dt="2020-09-13T13:51:18.566" v="478" actId="26606"/>
          <ac:picMkLst>
            <pc:docMk/>
            <pc:sldMk cId="2559085315" sldId="257"/>
            <ac:picMk id="2050" creationId="{90D58C19-049D-4A8E-93C6-853B04AC228E}"/>
          </ac:picMkLst>
        </pc:picChg>
        <pc:picChg chg="add del">
          <ac:chgData name="Anastasia Galvin" userId="2d39f159-777b-4bad-8899-bf8dfc77b0ad" providerId="ADAL" clId="{CFB6662F-1305-4436-9681-BF4A03E7348F}" dt="2020-09-13T13:50:16.844" v="442" actId="26606"/>
          <ac:picMkLst>
            <pc:docMk/>
            <pc:sldMk cId="2559085315" sldId="257"/>
            <ac:picMk id="2052" creationId="{54DDEBDD-D8BD-41A6-8A0D-B00E3768B0F9}"/>
          </ac:picMkLst>
        </pc:picChg>
        <pc:picChg chg="add del">
          <ac:chgData name="Anastasia Galvin" userId="2d39f159-777b-4bad-8899-bf8dfc77b0ad" providerId="ADAL" clId="{CFB6662F-1305-4436-9681-BF4A03E7348F}" dt="2020-09-13T13:51:18.566" v="478" actId="26606"/>
          <ac:picMkLst>
            <pc:docMk/>
            <pc:sldMk cId="2559085315" sldId="257"/>
            <ac:picMk id="2055" creationId="{83355637-BA71-4F63-94C9-E77BF81BDFC0}"/>
          </ac:picMkLst>
        </pc:picChg>
      </pc:sldChg>
      <pc:sldChg chg="addSp modSp add mod modTransition setBg modNotesTx">
        <pc:chgData name="Anastasia Galvin" userId="2d39f159-777b-4bad-8899-bf8dfc77b0ad" providerId="ADAL" clId="{CFB6662F-1305-4436-9681-BF4A03E7348F}" dt="2020-09-15T18:27:44.131" v="7527"/>
        <pc:sldMkLst>
          <pc:docMk/>
          <pc:sldMk cId="59824358" sldId="258"/>
        </pc:sldMkLst>
        <pc:spChg chg="mod">
          <ac:chgData name="Anastasia Galvin" userId="2d39f159-777b-4bad-8899-bf8dfc77b0ad" providerId="ADAL" clId="{CFB6662F-1305-4436-9681-BF4A03E7348F}" dt="2020-09-13T16:13:46.568" v="1185" actId="1076"/>
          <ac:spMkLst>
            <pc:docMk/>
            <pc:sldMk cId="59824358" sldId="258"/>
            <ac:spMk id="2" creationId="{C208243E-F27F-4100-BB64-31227BC8CB39}"/>
          </ac:spMkLst>
        </pc:spChg>
        <pc:spChg chg="mod">
          <ac:chgData name="Anastasia Galvin" userId="2d39f159-777b-4bad-8899-bf8dfc77b0ad" providerId="ADAL" clId="{CFB6662F-1305-4436-9681-BF4A03E7348F}" dt="2020-09-13T17:13:50.355" v="4573" actId="113"/>
          <ac:spMkLst>
            <pc:docMk/>
            <pc:sldMk cId="59824358" sldId="258"/>
            <ac:spMk id="3" creationId="{0041C2BE-ED44-4AB8-8335-FE266AFC2352}"/>
          </ac:spMkLst>
        </pc:spChg>
        <pc:spChg chg="add mod">
          <ac:chgData name="Anastasia Galvin" userId="2d39f159-777b-4bad-8899-bf8dfc77b0ad" providerId="ADAL" clId="{CFB6662F-1305-4436-9681-BF4A03E7348F}" dt="2020-09-13T16:13:55.723" v="1188" actId="20577"/>
          <ac:spMkLst>
            <pc:docMk/>
            <pc:sldMk cId="59824358" sldId="258"/>
            <ac:spMk id="5" creationId="{49BFAE43-5248-4B0D-AA6E-818206788E44}"/>
          </ac:spMkLst>
        </pc:spChg>
        <pc:picChg chg="add">
          <ac:chgData name="Anastasia Galvin" userId="2d39f159-777b-4bad-8899-bf8dfc77b0ad" providerId="ADAL" clId="{CFB6662F-1305-4436-9681-BF4A03E7348F}" dt="2020-09-13T16:12:30.176" v="1156" actId="26606"/>
          <ac:picMkLst>
            <pc:docMk/>
            <pc:sldMk cId="59824358" sldId="258"/>
            <ac:picMk id="71" creationId="{54DDEBDD-D8BD-41A6-8A0D-B00E3768B0F9}"/>
          </ac:picMkLst>
        </pc:picChg>
        <pc:picChg chg="add mod ord">
          <ac:chgData name="Anastasia Galvin" userId="2d39f159-777b-4bad-8899-bf8dfc77b0ad" providerId="ADAL" clId="{CFB6662F-1305-4436-9681-BF4A03E7348F}" dt="2020-09-13T16:12:30.176" v="1156" actId="26606"/>
          <ac:picMkLst>
            <pc:docMk/>
            <pc:sldMk cId="59824358" sldId="258"/>
            <ac:picMk id="4098" creationId="{01384584-9069-4FC0-BD21-801C02E67C47}"/>
          </ac:picMkLst>
        </pc:picChg>
      </pc:sldChg>
      <pc:sldChg chg="addSp modSp add mod modTransition setBg modNotesTx">
        <pc:chgData name="Anastasia Galvin" userId="2d39f159-777b-4bad-8899-bf8dfc77b0ad" providerId="ADAL" clId="{CFB6662F-1305-4436-9681-BF4A03E7348F}" dt="2020-09-15T18:27:44.131" v="7527"/>
        <pc:sldMkLst>
          <pc:docMk/>
          <pc:sldMk cId="3328304101" sldId="259"/>
        </pc:sldMkLst>
        <pc:spChg chg="mod">
          <ac:chgData name="Anastasia Galvin" userId="2d39f159-777b-4bad-8899-bf8dfc77b0ad" providerId="ADAL" clId="{CFB6662F-1305-4436-9681-BF4A03E7348F}" dt="2020-09-13T16:08:57.446" v="870" actId="122"/>
          <ac:spMkLst>
            <pc:docMk/>
            <pc:sldMk cId="3328304101" sldId="259"/>
            <ac:spMk id="2" creationId="{C208243E-F27F-4100-BB64-31227BC8CB39}"/>
          </ac:spMkLst>
        </pc:spChg>
        <pc:spChg chg="mod">
          <ac:chgData name="Anastasia Galvin" userId="2d39f159-777b-4bad-8899-bf8dfc77b0ad" providerId="ADAL" clId="{CFB6662F-1305-4436-9681-BF4A03E7348F}" dt="2020-09-13T17:13:43.526" v="4571" actId="113"/>
          <ac:spMkLst>
            <pc:docMk/>
            <pc:sldMk cId="3328304101" sldId="259"/>
            <ac:spMk id="3" creationId="{0041C2BE-ED44-4AB8-8335-FE266AFC2352}"/>
          </ac:spMkLst>
        </pc:spChg>
        <pc:spChg chg="add">
          <ac:chgData name="Anastasia Galvin" userId="2d39f159-777b-4bad-8899-bf8dfc77b0ad" providerId="ADAL" clId="{CFB6662F-1305-4436-9681-BF4A03E7348F}" dt="2020-09-13T16:08:44.027" v="862" actId="26606"/>
          <ac:spMkLst>
            <pc:docMk/>
            <pc:sldMk cId="3328304101" sldId="259"/>
            <ac:spMk id="71" creationId="{8FC9BE17-9A7B-462D-AE50-3D8777387304}"/>
          </ac:spMkLst>
        </pc:spChg>
        <pc:spChg chg="add">
          <ac:chgData name="Anastasia Galvin" userId="2d39f159-777b-4bad-8899-bf8dfc77b0ad" providerId="ADAL" clId="{CFB6662F-1305-4436-9681-BF4A03E7348F}" dt="2020-09-13T16:08:44.027" v="862" actId="26606"/>
          <ac:spMkLst>
            <pc:docMk/>
            <pc:sldMk cId="3328304101" sldId="259"/>
            <ac:spMk id="73" creationId="{3EBE8569-6AEC-4B8C-8D53-2DE337CDBA65}"/>
          </ac:spMkLst>
        </pc:spChg>
        <pc:spChg chg="add">
          <ac:chgData name="Anastasia Galvin" userId="2d39f159-777b-4bad-8899-bf8dfc77b0ad" providerId="ADAL" clId="{CFB6662F-1305-4436-9681-BF4A03E7348F}" dt="2020-09-13T16:08:44.027" v="862" actId="26606"/>
          <ac:spMkLst>
            <pc:docMk/>
            <pc:sldMk cId="3328304101" sldId="259"/>
            <ac:spMk id="75" creationId="{55D4142C-5077-457F-A6AD-3FECFDB39685}"/>
          </ac:spMkLst>
        </pc:spChg>
        <pc:spChg chg="add">
          <ac:chgData name="Anastasia Galvin" userId="2d39f159-777b-4bad-8899-bf8dfc77b0ad" providerId="ADAL" clId="{CFB6662F-1305-4436-9681-BF4A03E7348F}" dt="2020-09-13T16:08:44.027" v="862" actId="26606"/>
          <ac:spMkLst>
            <pc:docMk/>
            <pc:sldMk cId="3328304101" sldId="259"/>
            <ac:spMk id="77" creationId="{7A5F0580-5EE9-419F-96EE-B6529EF6E7D0}"/>
          </ac:spMkLst>
        </pc:spChg>
        <pc:picChg chg="add mod ord">
          <ac:chgData name="Anastasia Galvin" userId="2d39f159-777b-4bad-8899-bf8dfc77b0ad" providerId="ADAL" clId="{CFB6662F-1305-4436-9681-BF4A03E7348F}" dt="2020-09-13T16:08:44.027" v="862" actId="26606"/>
          <ac:picMkLst>
            <pc:docMk/>
            <pc:sldMk cId="3328304101" sldId="259"/>
            <ac:picMk id="3074" creationId="{A564B4AB-40EB-4B51-9744-46D83F154F49}"/>
          </ac:picMkLst>
        </pc:picChg>
      </pc:sldChg>
      <pc:sldChg chg="addSp delSp modSp add del mod">
        <pc:chgData name="Anastasia Galvin" userId="2d39f159-777b-4bad-8899-bf8dfc77b0ad" providerId="ADAL" clId="{CFB6662F-1305-4436-9681-BF4A03E7348F}" dt="2020-09-15T11:56:50.734" v="6791" actId="47"/>
        <pc:sldMkLst>
          <pc:docMk/>
          <pc:sldMk cId="3013406968" sldId="302"/>
        </pc:sldMkLst>
        <pc:spChg chg="add mod">
          <ac:chgData name="Anastasia Galvin" userId="2d39f159-777b-4bad-8899-bf8dfc77b0ad" providerId="ADAL" clId="{CFB6662F-1305-4436-9681-BF4A03E7348F}" dt="2020-09-15T11:50:07.096" v="6737" actId="21"/>
          <ac:spMkLst>
            <pc:docMk/>
            <pc:sldMk cId="3013406968" sldId="302"/>
            <ac:spMk id="3" creationId="{495D06EF-EC09-41D6-BA54-95EA6C6C0814}"/>
          </ac:spMkLst>
        </pc:spChg>
        <pc:spChg chg="mod">
          <ac:chgData name="Anastasia Galvin" userId="2d39f159-777b-4bad-8899-bf8dfc77b0ad" providerId="ADAL" clId="{CFB6662F-1305-4436-9681-BF4A03E7348F}" dt="2020-09-15T11:49:22.989" v="6705" actId="27636"/>
          <ac:spMkLst>
            <pc:docMk/>
            <pc:sldMk cId="3013406968" sldId="302"/>
            <ac:spMk id="7" creationId="{00000000-0000-0000-0000-000000000000}"/>
          </ac:spMkLst>
        </pc:spChg>
        <pc:spChg chg="mod">
          <ac:chgData name="Anastasia Galvin" userId="2d39f159-777b-4bad-8899-bf8dfc77b0ad" providerId="ADAL" clId="{CFB6662F-1305-4436-9681-BF4A03E7348F}" dt="2020-09-15T11:49:22.985" v="6704" actId="27636"/>
          <ac:spMkLst>
            <pc:docMk/>
            <pc:sldMk cId="3013406968" sldId="302"/>
            <ac:spMk id="15" creationId="{00000000-0000-0000-0000-000000000000}"/>
          </ac:spMkLst>
        </pc:spChg>
        <pc:picChg chg="del mod">
          <ac:chgData name="Anastasia Galvin" userId="2d39f159-777b-4bad-8899-bf8dfc77b0ad" providerId="ADAL" clId="{CFB6662F-1305-4436-9681-BF4A03E7348F}" dt="2020-09-15T11:50:07.096" v="6737" actId="21"/>
          <ac:picMkLst>
            <pc:docMk/>
            <pc:sldMk cId="3013406968" sldId="302"/>
            <ac:picMk id="10" creationId="{00000000-0000-0000-0000-000000000000}"/>
          </ac:picMkLst>
        </pc:picChg>
      </pc:sldChg>
      <pc:sldChg chg="add del">
        <pc:chgData name="Anastasia Galvin" userId="2d39f159-777b-4bad-8899-bf8dfc77b0ad" providerId="ADAL" clId="{CFB6662F-1305-4436-9681-BF4A03E7348F}" dt="2020-09-15T11:56:52.286" v="6792" actId="47"/>
        <pc:sldMkLst>
          <pc:docMk/>
          <pc:sldMk cId="842204235" sldId="303"/>
        </pc:sldMkLst>
      </pc:sldChg>
      <pc:sldChg chg="add del">
        <pc:chgData name="Anastasia Galvin" userId="2d39f159-777b-4bad-8899-bf8dfc77b0ad" providerId="ADAL" clId="{CFB6662F-1305-4436-9681-BF4A03E7348F}" dt="2020-09-15T11:57:33.329" v="6820" actId="47"/>
        <pc:sldMkLst>
          <pc:docMk/>
          <pc:sldMk cId="2247661682" sldId="304"/>
        </pc:sldMkLst>
      </pc:sldChg>
      <pc:sldChg chg="addSp delSp modSp add mod modTransition setBg">
        <pc:chgData name="Anastasia Galvin" userId="2d39f159-777b-4bad-8899-bf8dfc77b0ad" providerId="ADAL" clId="{CFB6662F-1305-4436-9681-BF4A03E7348F}" dt="2020-09-15T18:27:44.131" v="7527"/>
        <pc:sldMkLst>
          <pc:docMk/>
          <pc:sldMk cId="785109084" sldId="310"/>
        </pc:sldMkLst>
        <pc:spChg chg="mod">
          <ac:chgData name="Anastasia Galvin" userId="2d39f159-777b-4bad-8899-bf8dfc77b0ad" providerId="ADAL" clId="{CFB6662F-1305-4436-9681-BF4A03E7348F}" dt="2020-09-13T13:54:45.237" v="545" actId="1076"/>
          <ac:spMkLst>
            <pc:docMk/>
            <pc:sldMk cId="785109084" sldId="310"/>
            <ac:spMk id="2" creationId="{00000000-0000-0000-0000-000000000000}"/>
          </ac:spMkLst>
        </pc:spChg>
        <pc:spChg chg="add del">
          <ac:chgData name="Anastasia Galvin" userId="2d39f159-777b-4bad-8899-bf8dfc77b0ad" providerId="ADAL" clId="{CFB6662F-1305-4436-9681-BF4A03E7348F}" dt="2020-09-13T13:53:55.207" v="507" actId="26606"/>
          <ac:spMkLst>
            <pc:docMk/>
            <pc:sldMk cId="785109084" sldId="310"/>
            <ac:spMk id="72" creationId="{42A4FC2C-047E-45A5-965D-8E1E3BF09BC6}"/>
          </ac:spMkLst>
        </pc:spChg>
        <pc:spChg chg="mod">
          <ac:chgData name="Anastasia Galvin" userId="2d39f159-777b-4bad-8899-bf8dfc77b0ad" providerId="ADAL" clId="{CFB6662F-1305-4436-9681-BF4A03E7348F}" dt="2020-09-13T13:55:13.647" v="558" actId="113"/>
          <ac:spMkLst>
            <pc:docMk/>
            <pc:sldMk cId="785109084" sldId="310"/>
            <ac:spMk id="4099" creationId="{00000000-0000-0000-0000-000000000000}"/>
          </ac:spMkLst>
        </pc:spChg>
        <pc:spChg chg="add del">
          <ac:chgData name="Anastasia Galvin" userId="2d39f159-777b-4bad-8899-bf8dfc77b0ad" providerId="ADAL" clId="{CFB6662F-1305-4436-9681-BF4A03E7348F}" dt="2020-09-13T13:53:56.529" v="509" actId="26606"/>
          <ac:spMkLst>
            <pc:docMk/>
            <pc:sldMk cId="785109084" sldId="310"/>
            <ac:spMk id="4101" creationId="{4C608BEB-860E-4094-8511-78603564A75E}"/>
          </ac:spMkLst>
        </pc:spChg>
        <pc:spChg chg="add">
          <ac:chgData name="Anastasia Galvin" userId="2d39f159-777b-4bad-8899-bf8dfc77b0ad" providerId="ADAL" clId="{CFB6662F-1305-4436-9681-BF4A03E7348F}" dt="2020-09-13T13:53:56.536" v="510" actId="26606"/>
          <ac:spMkLst>
            <pc:docMk/>
            <pc:sldMk cId="785109084" sldId="310"/>
            <ac:spMk id="4103" creationId="{42A4FC2C-047E-45A5-965D-8E1E3BF09BC6}"/>
          </ac:spMkLst>
        </pc:spChg>
        <pc:cxnChg chg="add del">
          <ac:chgData name="Anastasia Galvin" userId="2d39f159-777b-4bad-8899-bf8dfc77b0ad" providerId="ADAL" clId="{CFB6662F-1305-4436-9681-BF4A03E7348F}" dt="2020-09-13T13:53:56.529" v="509" actId="26606"/>
          <ac:cxnSpMkLst>
            <pc:docMk/>
            <pc:sldMk cId="785109084" sldId="310"/>
            <ac:cxnSpMk id="74" creationId="{1F16A8D4-FE87-4604-88B2-394B5D1EB437}"/>
          </ac:cxnSpMkLst>
        </pc:cxnChg>
      </pc:sldChg>
      <pc:sldChg chg="addSp delSp modSp add mod modTransition setBg modNotesTx">
        <pc:chgData name="Anastasia Galvin" userId="2d39f159-777b-4bad-8899-bf8dfc77b0ad" providerId="ADAL" clId="{CFB6662F-1305-4436-9681-BF4A03E7348F}" dt="2020-09-15T18:27:44.131" v="7527"/>
        <pc:sldMkLst>
          <pc:docMk/>
          <pc:sldMk cId="3123801400" sldId="312"/>
        </pc:sldMkLst>
        <pc:spChg chg="add ord">
          <ac:chgData name="Anastasia Galvin" userId="2d39f159-777b-4bad-8899-bf8dfc77b0ad" providerId="ADAL" clId="{CFB6662F-1305-4436-9681-BF4A03E7348F}" dt="2020-09-13T16:18:40.661" v="1268" actId="26606"/>
          <ac:spMkLst>
            <pc:docMk/>
            <pc:sldMk cId="3123801400" sldId="312"/>
            <ac:spMk id="2" creationId="{1F3E973C-4160-4190-A16C-95E45D1372CF}"/>
          </ac:spMkLst>
        </pc:spChg>
        <pc:spChg chg="add">
          <ac:chgData name="Anastasia Galvin" userId="2d39f159-777b-4bad-8899-bf8dfc77b0ad" providerId="ADAL" clId="{CFB6662F-1305-4436-9681-BF4A03E7348F}" dt="2020-09-13T16:18:40.661" v="1268" actId="26606"/>
          <ac:spMkLst>
            <pc:docMk/>
            <pc:sldMk cId="3123801400" sldId="312"/>
            <ac:spMk id="135" creationId="{5F9CFCE6-877F-4858-B8BD-2C52CA8AFBC4}"/>
          </ac:spMkLst>
        </pc:spChg>
        <pc:spChg chg="add">
          <ac:chgData name="Anastasia Galvin" userId="2d39f159-777b-4bad-8899-bf8dfc77b0ad" providerId="ADAL" clId="{CFB6662F-1305-4436-9681-BF4A03E7348F}" dt="2020-09-13T16:18:40.661" v="1268" actId="26606"/>
          <ac:spMkLst>
            <pc:docMk/>
            <pc:sldMk cId="3123801400" sldId="312"/>
            <ac:spMk id="137" creationId="{8213F8A0-12AE-4514-8372-0DD766EC28EE}"/>
          </ac:spMkLst>
        </pc:spChg>
        <pc:spChg chg="add">
          <ac:chgData name="Anastasia Galvin" userId="2d39f159-777b-4bad-8899-bf8dfc77b0ad" providerId="ADAL" clId="{CFB6662F-1305-4436-9681-BF4A03E7348F}" dt="2020-09-13T16:18:40.661" v="1268" actId="26606"/>
          <ac:spMkLst>
            <pc:docMk/>
            <pc:sldMk cId="3123801400" sldId="312"/>
            <ac:spMk id="139" creationId="{9EFF17D4-9A8C-4CE5-B096-D8CCD4400437}"/>
          </ac:spMkLst>
        </pc:spChg>
        <pc:spChg chg="del mod">
          <ac:chgData name="Anastasia Galvin" userId="2d39f159-777b-4bad-8899-bf8dfc77b0ad" providerId="ADAL" clId="{CFB6662F-1305-4436-9681-BF4A03E7348F}" dt="2020-09-13T16:18:34.420" v="1267" actId="21"/>
          <ac:spMkLst>
            <pc:docMk/>
            <pc:sldMk cId="3123801400" sldId="312"/>
            <ac:spMk id="6147" creationId="{00000000-0000-0000-0000-000000000000}"/>
          </ac:spMkLst>
        </pc:spChg>
        <pc:picChg chg="add mod">
          <ac:chgData name="Anastasia Galvin" userId="2d39f159-777b-4bad-8899-bf8dfc77b0ad" providerId="ADAL" clId="{CFB6662F-1305-4436-9681-BF4A03E7348F}" dt="2020-09-13T16:18:40.661" v="1268" actId="26606"/>
          <ac:picMkLst>
            <pc:docMk/>
            <pc:sldMk cId="3123801400" sldId="312"/>
            <ac:picMk id="5124" creationId="{7D5AA7FD-C4D1-494D-ACCE-B499425094D9}"/>
          </ac:picMkLst>
        </pc:picChg>
        <pc:picChg chg="add mod">
          <ac:chgData name="Anastasia Galvin" userId="2d39f159-777b-4bad-8899-bf8dfc77b0ad" providerId="ADAL" clId="{CFB6662F-1305-4436-9681-BF4A03E7348F}" dt="2020-09-13T16:18:40.661" v="1268" actId="26606"/>
          <ac:picMkLst>
            <pc:docMk/>
            <pc:sldMk cId="3123801400" sldId="312"/>
            <ac:picMk id="6146" creationId="{00000000-0000-0000-0000-000000000000}"/>
          </ac:picMkLst>
        </pc:picChg>
      </pc:sldChg>
      <pc:sldChg chg="addSp delSp modSp add mod modTransition setBg modAnim setClrOvrMap">
        <pc:chgData name="Anastasia Galvin" userId="2d39f159-777b-4bad-8899-bf8dfc77b0ad" providerId="ADAL" clId="{CFB6662F-1305-4436-9681-BF4A03E7348F}" dt="2020-09-16T18:08:31.927" v="8303" actId="2711"/>
        <pc:sldMkLst>
          <pc:docMk/>
          <pc:sldMk cId="1027054234" sldId="333"/>
        </pc:sldMkLst>
        <pc:spChg chg="mod">
          <ac:chgData name="Anastasia Galvin" userId="2d39f159-777b-4bad-8899-bf8dfc77b0ad" providerId="ADAL" clId="{CFB6662F-1305-4436-9681-BF4A03E7348F}" dt="2020-09-16T18:08:31.927" v="8303" actId="2711"/>
          <ac:spMkLst>
            <pc:docMk/>
            <pc:sldMk cId="1027054234" sldId="333"/>
            <ac:spMk id="2" creationId="{00000000-0000-0000-0000-000000000000}"/>
          </ac:spMkLst>
        </pc:spChg>
        <pc:spChg chg="mod">
          <ac:chgData name="Anastasia Galvin" userId="2d39f159-777b-4bad-8899-bf8dfc77b0ad" providerId="ADAL" clId="{CFB6662F-1305-4436-9681-BF4A03E7348F}" dt="2020-09-16T18:08:31.927" v="8303" actId="2711"/>
          <ac:spMkLst>
            <pc:docMk/>
            <pc:sldMk cId="1027054234" sldId="333"/>
            <ac:spMk id="3" creationId="{00000000-0000-0000-0000-000000000000}"/>
          </ac:spMkLst>
        </pc:spChg>
        <pc:spChg chg="del">
          <ac:chgData name="Anastasia Galvin" userId="2d39f159-777b-4bad-8899-bf8dfc77b0ad" providerId="ADAL" clId="{CFB6662F-1305-4436-9681-BF4A03E7348F}" dt="2020-09-13T16:15:39.750" v="1199" actId="478"/>
          <ac:spMkLst>
            <pc:docMk/>
            <pc:sldMk cId="1027054234" sldId="333"/>
            <ac:spMk id="9" creationId="{00000000-0000-0000-0000-000000000000}"/>
          </ac:spMkLst>
        </pc:spChg>
        <pc:spChg chg="add del">
          <ac:chgData name="Anastasia Galvin" userId="2d39f159-777b-4bad-8899-bf8dfc77b0ad" providerId="ADAL" clId="{CFB6662F-1305-4436-9681-BF4A03E7348F}" dt="2020-09-13T16:15:35.046" v="1195" actId="26606"/>
          <ac:spMkLst>
            <pc:docMk/>
            <pc:sldMk cId="1027054234" sldId="333"/>
            <ac:spMk id="19" creationId="{70DFA0FD-AB28-4B25-B870-4D2BBC35BA1D}"/>
          </ac:spMkLst>
        </pc:spChg>
        <pc:grpChg chg="add del">
          <ac:chgData name="Anastasia Galvin" userId="2d39f159-777b-4bad-8899-bf8dfc77b0ad" providerId="ADAL" clId="{CFB6662F-1305-4436-9681-BF4A03E7348F}" dt="2020-09-13T16:15:35.046" v="1195" actId="26606"/>
          <ac:grpSpMkLst>
            <pc:docMk/>
            <pc:sldMk cId="1027054234" sldId="333"/>
            <ac:grpSpMk id="21" creationId="{0D628DFB-9CD1-4E2B-8B44-9FDF7E80F6D9}"/>
          </ac:grpSpMkLst>
        </pc:grpChg>
        <pc:picChg chg="mod ord">
          <ac:chgData name="Anastasia Galvin" userId="2d39f159-777b-4bad-8899-bf8dfc77b0ad" providerId="ADAL" clId="{CFB6662F-1305-4436-9681-BF4A03E7348F}" dt="2020-09-16T18:08:31.927" v="8303" actId="2711"/>
          <ac:picMkLst>
            <pc:docMk/>
            <pc:sldMk cId="1027054234" sldId="333"/>
            <ac:picMk id="5" creationId="{00000000-0000-0000-0000-000000000000}"/>
          </ac:picMkLst>
        </pc:picChg>
        <pc:picChg chg="add del">
          <ac:chgData name="Anastasia Galvin" userId="2d39f159-777b-4bad-8899-bf8dfc77b0ad" providerId="ADAL" clId="{CFB6662F-1305-4436-9681-BF4A03E7348F}" dt="2020-09-13T16:15:37.501" v="1198" actId="26606"/>
          <ac:picMkLst>
            <pc:docMk/>
            <pc:sldMk cId="1027054234" sldId="333"/>
            <ac:picMk id="14" creationId="{54DDEBDD-D8BD-41A6-8A0D-B00E3768B0F9}"/>
          </ac:picMkLst>
        </pc:picChg>
        <pc:picChg chg="add mod">
          <ac:chgData name="Anastasia Galvin" userId="2d39f159-777b-4bad-8899-bf8dfc77b0ad" providerId="ADAL" clId="{CFB6662F-1305-4436-9681-BF4A03E7348F}" dt="2020-09-16T18:08:31.927" v="8303" actId="2711"/>
          <ac:picMkLst>
            <pc:docMk/>
            <pc:sldMk cId="1027054234" sldId="333"/>
            <ac:picMk id="16" creationId="{54DDEBDD-D8BD-41A6-8A0D-B00E3768B0F9}"/>
          </ac:picMkLst>
        </pc:picChg>
      </pc:sldChg>
      <pc:sldChg chg="addSp delSp modSp new mod modTransition setBg modNotesTx">
        <pc:chgData name="Anastasia Galvin" userId="2d39f159-777b-4bad-8899-bf8dfc77b0ad" providerId="ADAL" clId="{CFB6662F-1305-4436-9681-BF4A03E7348F}" dt="2020-09-15T18:27:44.131" v="7527"/>
        <pc:sldMkLst>
          <pc:docMk/>
          <pc:sldMk cId="2893183490" sldId="334"/>
        </pc:sldMkLst>
        <pc:spChg chg="mod">
          <ac:chgData name="Anastasia Galvin" userId="2d39f159-777b-4bad-8899-bf8dfc77b0ad" providerId="ADAL" clId="{CFB6662F-1305-4436-9681-BF4A03E7348F}" dt="2020-09-13T16:43:37.667" v="3064" actId="2711"/>
          <ac:spMkLst>
            <pc:docMk/>
            <pc:sldMk cId="2893183490" sldId="334"/>
            <ac:spMk id="2" creationId="{284564DC-DC83-44DD-A3FE-D2E78804AD8F}"/>
          </ac:spMkLst>
        </pc:spChg>
        <pc:spChg chg="mod">
          <ac:chgData name="Anastasia Galvin" userId="2d39f159-777b-4bad-8899-bf8dfc77b0ad" providerId="ADAL" clId="{CFB6662F-1305-4436-9681-BF4A03E7348F}" dt="2020-09-13T16:43:37.667" v="3064" actId="2711"/>
          <ac:spMkLst>
            <pc:docMk/>
            <pc:sldMk cId="2893183490" sldId="334"/>
            <ac:spMk id="3" creationId="{BCC4FA81-06E3-486D-9135-3EC0245A4580}"/>
          </ac:spMkLst>
        </pc:spChg>
        <pc:spChg chg="add del">
          <ac:chgData name="Anastasia Galvin" userId="2d39f159-777b-4bad-8899-bf8dfc77b0ad" providerId="ADAL" clId="{CFB6662F-1305-4436-9681-BF4A03E7348F}" dt="2020-09-13T16:35:20.966" v="2650" actId="26606"/>
          <ac:spMkLst>
            <pc:docMk/>
            <pc:sldMk cId="2893183490" sldId="334"/>
            <ac:spMk id="8" creationId="{081EA652-8C6A-4E69-BEB9-170809474553}"/>
          </ac:spMkLst>
        </pc:spChg>
        <pc:spChg chg="add del">
          <ac:chgData name="Anastasia Galvin" userId="2d39f159-777b-4bad-8899-bf8dfc77b0ad" providerId="ADAL" clId="{CFB6662F-1305-4436-9681-BF4A03E7348F}" dt="2020-09-13T16:35:20.966" v="2650" actId="26606"/>
          <ac:spMkLst>
            <pc:docMk/>
            <pc:sldMk cId="2893183490" sldId="334"/>
            <ac:spMk id="10" creationId="{5298780A-33B9-4EA2-8F67-DE68AD62841B}"/>
          </ac:spMkLst>
        </pc:spChg>
        <pc:spChg chg="add del">
          <ac:chgData name="Anastasia Galvin" userId="2d39f159-777b-4bad-8899-bf8dfc77b0ad" providerId="ADAL" clId="{CFB6662F-1305-4436-9681-BF4A03E7348F}" dt="2020-09-13T16:35:20.966" v="2650" actId="26606"/>
          <ac:spMkLst>
            <pc:docMk/>
            <pc:sldMk cId="2893183490" sldId="334"/>
            <ac:spMk id="12" creationId="{7F488E8B-4E1E-4402-8935-D4E6C02615C7}"/>
          </ac:spMkLst>
        </pc:spChg>
        <pc:spChg chg="add mod">
          <ac:chgData name="Anastasia Galvin" userId="2d39f159-777b-4bad-8899-bf8dfc77b0ad" providerId="ADAL" clId="{CFB6662F-1305-4436-9681-BF4A03E7348F}" dt="2020-09-13T16:43:37.667" v="3064" actId="2711"/>
          <ac:spMkLst>
            <pc:docMk/>
            <pc:sldMk cId="2893183490" sldId="334"/>
            <ac:spMk id="13" creationId="{CB9B44D5-4243-433C-9C90-74521AC91F74}"/>
          </ac:spMkLst>
        </pc:spChg>
        <pc:spChg chg="add del">
          <ac:chgData name="Anastasia Galvin" userId="2d39f159-777b-4bad-8899-bf8dfc77b0ad" providerId="ADAL" clId="{CFB6662F-1305-4436-9681-BF4A03E7348F}" dt="2020-09-13T16:36:15.745" v="2653" actId="26606"/>
          <ac:spMkLst>
            <pc:docMk/>
            <pc:sldMk cId="2893183490" sldId="334"/>
            <ac:spMk id="71" creationId="{3CD9DF72-87A3-404E-A828-84CBF11A8303}"/>
          </ac:spMkLst>
        </pc:spChg>
        <pc:picChg chg="add mod ord">
          <ac:chgData name="Anastasia Galvin" userId="2d39f159-777b-4bad-8899-bf8dfc77b0ad" providerId="ADAL" clId="{CFB6662F-1305-4436-9681-BF4A03E7348F}" dt="2020-09-13T16:43:37.667" v="3064" actId="2711"/>
          <ac:picMkLst>
            <pc:docMk/>
            <pc:sldMk cId="2893183490" sldId="334"/>
            <ac:picMk id="6146" creationId="{2156C90B-3C76-4510-A5A0-27D6E95F339C}"/>
          </ac:picMkLst>
        </pc:picChg>
        <pc:picChg chg="add mod">
          <ac:chgData name="Anastasia Galvin" userId="2d39f159-777b-4bad-8899-bf8dfc77b0ad" providerId="ADAL" clId="{CFB6662F-1305-4436-9681-BF4A03E7348F}" dt="2020-09-13T16:43:37.667" v="3064" actId="2711"/>
          <ac:picMkLst>
            <pc:docMk/>
            <pc:sldMk cId="2893183490" sldId="334"/>
            <ac:picMk id="6148" creationId="{54DDEBDD-D8BD-41A6-8A0D-B00E3768B0F9}"/>
          </ac:picMkLst>
        </pc:picChg>
        <pc:cxnChg chg="add del">
          <ac:chgData name="Anastasia Galvin" userId="2d39f159-777b-4bad-8899-bf8dfc77b0ad" providerId="ADAL" clId="{CFB6662F-1305-4436-9681-BF4A03E7348F}" dt="2020-09-13T16:35:20.966" v="2650" actId="26606"/>
          <ac:cxnSpMkLst>
            <pc:docMk/>
            <pc:sldMk cId="2893183490" sldId="334"/>
            <ac:cxnSpMk id="14" creationId="{23AAC9B5-8015-485C-ACF9-A750390E9A56}"/>
          </ac:cxnSpMkLst>
        </pc:cxnChg>
        <pc:cxnChg chg="add del">
          <ac:chgData name="Anastasia Galvin" userId="2d39f159-777b-4bad-8899-bf8dfc77b0ad" providerId="ADAL" clId="{CFB6662F-1305-4436-9681-BF4A03E7348F}" dt="2020-09-13T16:36:15.745" v="2653" actId="26606"/>
          <ac:cxnSpMkLst>
            <pc:docMk/>
            <pc:sldMk cId="2893183490" sldId="334"/>
            <ac:cxnSpMk id="73" creationId="{20E3A342-4D61-4E3F-AF90-1AB42AEB96CC}"/>
          </ac:cxnSpMkLst>
        </pc:cxnChg>
      </pc:sldChg>
      <pc:sldChg chg="addSp delSp modSp add mod modTransition setBg setClrOvrMap modNotesTx">
        <pc:chgData name="Anastasia Galvin" userId="2d39f159-777b-4bad-8899-bf8dfc77b0ad" providerId="ADAL" clId="{CFB6662F-1305-4436-9681-BF4A03E7348F}" dt="2020-09-15T18:27:44.131" v="7527"/>
        <pc:sldMkLst>
          <pc:docMk/>
          <pc:sldMk cId="4113321649" sldId="335"/>
        </pc:sldMkLst>
        <pc:spChg chg="mod">
          <ac:chgData name="Anastasia Galvin" userId="2d39f159-777b-4bad-8899-bf8dfc77b0ad" providerId="ADAL" clId="{CFB6662F-1305-4436-9681-BF4A03E7348F}" dt="2020-09-13T16:51:14.959" v="3197" actId="1076"/>
          <ac:spMkLst>
            <pc:docMk/>
            <pc:sldMk cId="4113321649" sldId="335"/>
            <ac:spMk id="2" creationId="{284564DC-DC83-44DD-A3FE-D2E78804AD8F}"/>
          </ac:spMkLst>
        </pc:spChg>
        <pc:spChg chg="mod">
          <ac:chgData name="Anastasia Galvin" userId="2d39f159-777b-4bad-8899-bf8dfc77b0ad" providerId="ADAL" clId="{CFB6662F-1305-4436-9681-BF4A03E7348F}" dt="2020-09-13T16:51:06.424" v="3194" actId="2711"/>
          <ac:spMkLst>
            <pc:docMk/>
            <pc:sldMk cId="4113321649" sldId="335"/>
            <ac:spMk id="3" creationId="{BCC4FA81-06E3-486D-9135-3EC0245A4580}"/>
          </ac:spMkLst>
        </pc:spChg>
        <pc:spChg chg="del mod">
          <ac:chgData name="Anastasia Galvin" userId="2d39f159-777b-4bad-8899-bf8dfc77b0ad" providerId="ADAL" clId="{CFB6662F-1305-4436-9681-BF4A03E7348F}" dt="2020-09-13T16:44:38.932" v="3083" actId="478"/>
          <ac:spMkLst>
            <pc:docMk/>
            <pc:sldMk cId="4113321649" sldId="335"/>
            <ac:spMk id="13" creationId="{CB9B44D5-4243-433C-9C90-74521AC91F74}"/>
          </ac:spMkLst>
        </pc:spChg>
        <pc:spChg chg="add del">
          <ac:chgData name="Anastasia Galvin" userId="2d39f159-777b-4bad-8899-bf8dfc77b0ad" providerId="ADAL" clId="{CFB6662F-1305-4436-9681-BF4A03E7348F}" dt="2020-09-13T16:43:59.816" v="3071" actId="26606"/>
          <ac:spMkLst>
            <pc:docMk/>
            <pc:sldMk cId="4113321649" sldId="335"/>
            <ac:spMk id="72" creationId="{8FC9BE17-9A7B-462D-AE50-3D8777387304}"/>
          </ac:spMkLst>
        </pc:spChg>
        <pc:spChg chg="add del">
          <ac:chgData name="Anastasia Galvin" userId="2d39f159-777b-4bad-8899-bf8dfc77b0ad" providerId="ADAL" clId="{CFB6662F-1305-4436-9681-BF4A03E7348F}" dt="2020-09-13T16:43:59.816" v="3071" actId="26606"/>
          <ac:spMkLst>
            <pc:docMk/>
            <pc:sldMk cId="4113321649" sldId="335"/>
            <ac:spMk id="74" creationId="{3EBE8569-6AEC-4B8C-8D53-2DE337CDBA65}"/>
          </ac:spMkLst>
        </pc:spChg>
        <pc:spChg chg="add del">
          <ac:chgData name="Anastasia Galvin" userId="2d39f159-777b-4bad-8899-bf8dfc77b0ad" providerId="ADAL" clId="{CFB6662F-1305-4436-9681-BF4A03E7348F}" dt="2020-09-13T16:43:48.974" v="3066" actId="26606"/>
          <ac:spMkLst>
            <pc:docMk/>
            <pc:sldMk cId="4113321649" sldId="335"/>
            <ac:spMk id="75" creationId="{357DD0D3-F869-46D0-944C-6EC60E19E351}"/>
          </ac:spMkLst>
        </pc:spChg>
        <pc:spChg chg="add del">
          <ac:chgData name="Anastasia Galvin" userId="2d39f159-777b-4bad-8899-bf8dfc77b0ad" providerId="ADAL" clId="{CFB6662F-1305-4436-9681-BF4A03E7348F}" dt="2020-09-13T16:43:59.816" v="3071" actId="26606"/>
          <ac:spMkLst>
            <pc:docMk/>
            <pc:sldMk cId="4113321649" sldId="335"/>
            <ac:spMk id="76" creationId="{55D4142C-5077-457F-A6AD-3FECFDB39685}"/>
          </ac:spMkLst>
        </pc:spChg>
        <pc:spChg chg="add del">
          <ac:chgData name="Anastasia Galvin" userId="2d39f159-777b-4bad-8899-bf8dfc77b0ad" providerId="ADAL" clId="{CFB6662F-1305-4436-9681-BF4A03E7348F}" dt="2020-09-13T16:43:52.508" v="3068" actId="26606"/>
          <ac:spMkLst>
            <pc:docMk/>
            <pc:sldMk cId="4113321649" sldId="335"/>
            <ac:spMk id="77" creationId="{3EBE8569-6AEC-4B8C-8D53-2DE337CDBA65}"/>
          </ac:spMkLst>
        </pc:spChg>
        <pc:spChg chg="add del">
          <ac:chgData name="Anastasia Galvin" userId="2d39f159-777b-4bad-8899-bf8dfc77b0ad" providerId="ADAL" clId="{CFB6662F-1305-4436-9681-BF4A03E7348F}" dt="2020-09-13T16:43:59.816" v="3071" actId="26606"/>
          <ac:spMkLst>
            <pc:docMk/>
            <pc:sldMk cId="4113321649" sldId="335"/>
            <ac:spMk id="78" creationId="{7A5F0580-5EE9-419F-96EE-B6529EF6E7D0}"/>
          </ac:spMkLst>
        </pc:spChg>
        <pc:spChg chg="add del">
          <ac:chgData name="Anastasia Galvin" userId="2d39f159-777b-4bad-8899-bf8dfc77b0ad" providerId="ADAL" clId="{CFB6662F-1305-4436-9681-BF4A03E7348F}" dt="2020-09-13T16:43:52.508" v="3068" actId="26606"/>
          <ac:spMkLst>
            <pc:docMk/>
            <pc:sldMk cId="4113321649" sldId="335"/>
            <ac:spMk id="79" creationId="{55D4142C-5077-457F-A6AD-3FECFDB39685}"/>
          </ac:spMkLst>
        </pc:spChg>
        <pc:spChg chg="add del">
          <ac:chgData name="Anastasia Galvin" userId="2d39f159-777b-4bad-8899-bf8dfc77b0ad" providerId="ADAL" clId="{CFB6662F-1305-4436-9681-BF4A03E7348F}" dt="2020-09-13T16:45:50.524" v="3100" actId="26606"/>
          <ac:spMkLst>
            <pc:docMk/>
            <pc:sldMk cId="4113321649" sldId="335"/>
            <ac:spMk id="80" creationId="{6B5E2835-4E47-45B3-9CFE-732FF7B05472}"/>
          </ac:spMkLst>
        </pc:spChg>
        <pc:spChg chg="add del">
          <ac:chgData name="Anastasia Galvin" userId="2d39f159-777b-4bad-8899-bf8dfc77b0ad" providerId="ADAL" clId="{CFB6662F-1305-4436-9681-BF4A03E7348F}" dt="2020-09-13T16:43:52.508" v="3068" actId="26606"/>
          <ac:spMkLst>
            <pc:docMk/>
            <pc:sldMk cId="4113321649" sldId="335"/>
            <ac:spMk id="81" creationId="{7A5F0580-5EE9-419F-96EE-B6529EF6E7D0}"/>
          </ac:spMkLst>
        </pc:spChg>
        <pc:spChg chg="add del">
          <ac:chgData name="Anastasia Galvin" userId="2d39f159-777b-4bad-8899-bf8dfc77b0ad" providerId="ADAL" clId="{CFB6662F-1305-4436-9681-BF4A03E7348F}" dt="2020-09-13T16:45:50.524" v="3100" actId="26606"/>
          <ac:spMkLst>
            <pc:docMk/>
            <pc:sldMk cId="4113321649" sldId="335"/>
            <ac:spMk id="82" creationId="{5B45AD5D-AA52-4F7B-9362-576A39AD9E09}"/>
          </ac:spMkLst>
        </pc:spChg>
        <pc:spChg chg="add del">
          <ac:chgData name="Anastasia Galvin" userId="2d39f159-777b-4bad-8899-bf8dfc77b0ad" providerId="ADAL" clId="{CFB6662F-1305-4436-9681-BF4A03E7348F}" dt="2020-09-13T16:45:46.317" v="3097" actId="26606"/>
          <ac:spMkLst>
            <pc:docMk/>
            <pc:sldMk cId="4113321649" sldId="335"/>
            <ac:spMk id="83" creationId="{7A5F0580-5EE9-419F-96EE-B6529EF6E7D0}"/>
          </ac:spMkLst>
        </pc:spChg>
        <pc:spChg chg="add del">
          <ac:chgData name="Anastasia Galvin" userId="2d39f159-777b-4bad-8899-bf8dfc77b0ad" providerId="ADAL" clId="{CFB6662F-1305-4436-9681-BF4A03E7348F}" dt="2020-09-13T16:45:50.524" v="3100" actId="26606"/>
          <ac:spMkLst>
            <pc:docMk/>
            <pc:sldMk cId="4113321649" sldId="335"/>
            <ac:spMk id="84" creationId="{AEDD7960-4866-4399-BEF6-DD1431AB4E34}"/>
          </ac:spMkLst>
        </pc:spChg>
        <pc:spChg chg="add del">
          <ac:chgData name="Anastasia Galvin" userId="2d39f159-777b-4bad-8899-bf8dfc77b0ad" providerId="ADAL" clId="{CFB6662F-1305-4436-9681-BF4A03E7348F}" dt="2020-09-13T16:45:50.524" v="3100" actId="26606"/>
          <ac:spMkLst>
            <pc:docMk/>
            <pc:sldMk cId="4113321649" sldId="335"/>
            <ac:spMk id="86" creationId="{55D4142C-5077-457F-A6AD-3FECFDB39685}"/>
          </ac:spMkLst>
        </pc:spChg>
        <pc:spChg chg="add del">
          <ac:chgData name="Anastasia Galvin" userId="2d39f159-777b-4bad-8899-bf8dfc77b0ad" providerId="ADAL" clId="{CFB6662F-1305-4436-9681-BF4A03E7348F}" dt="2020-09-13T16:45:50.524" v="3100" actId="26606"/>
          <ac:spMkLst>
            <pc:docMk/>
            <pc:sldMk cId="4113321649" sldId="335"/>
            <ac:spMk id="88" creationId="{7A5F0580-5EE9-419F-96EE-B6529EF6E7D0}"/>
          </ac:spMkLst>
        </pc:spChg>
        <pc:spChg chg="add del">
          <ac:chgData name="Anastasia Galvin" userId="2d39f159-777b-4bad-8899-bf8dfc77b0ad" providerId="ADAL" clId="{CFB6662F-1305-4436-9681-BF4A03E7348F}" dt="2020-09-13T16:43:52.508" v="3068" actId="26606"/>
          <ac:spMkLst>
            <pc:docMk/>
            <pc:sldMk cId="4113321649" sldId="335"/>
            <ac:spMk id="7172" creationId="{8FC9BE17-9A7B-462D-AE50-3D8777387304}"/>
          </ac:spMkLst>
        </pc:spChg>
        <pc:spChg chg="add del">
          <ac:chgData name="Anastasia Galvin" userId="2d39f159-777b-4bad-8899-bf8dfc77b0ad" providerId="ADAL" clId="{CFB6662F-1305-4436-9681-BF4A03E7348F}" dt="2020-09-13T16:45:46.317" v="3097" actId="26606"/>
          <ac:spMkLst>
            <pc:docMk/>
            <pc:sldMk cId="4113321649" sldId="335"/>
            <ac:spMk id="7173" creationId="{9AA72BD9-2C5A-4EDC-931F-5AA08EACA0F3}"/>
          </ac:spMkLst>
        </pc:spChg>
        <pc:spChg chg="add del">
          <ac:chgData name="Anastasia Galvin" userId="2d39f159-777b-4bad-8899-bf8dfc77b0ad" providerId="ADAL" clId="{CFB6662F-1305-4436-9681-BF4A03E7348F}" dt="2020-09-13T16:43:59.809" v="3070" actId="26606"/>
          <ac:spMkLst>
            <pc:docMk/>
            <pc:sldMk cId="4113321649" sldId="335"/>
            <ac:spMk id="7174" creationId="{1557A916-FDD1-44A1-A7A1-70009FD6BE46}"/>
          </ac:spMkLst>
        </pc:spChg>
        <pc:spChg chg="add del">
          <ac:chgData name="Anastasia Galvin" userId="2d39f159-777b-4bad-8899-bf8dfc77b0ad" providerId="ADAL" clId="{CFB6662F-1305-4436-9681-BF4A03E7348F}" dt="2020-09-13T16:45:46.317" v="3097" actId="26606"/>
          <ac:spMkLst>
            <pc:docMk/>
            <pc:sldMk cId="4113321649" sldId="335"/>
            <ac:spMk id="7175" creationId="{DD3981AC-7B61-4947-BCF3-F7AA7FA385B9}"/>
          </ac:spMkLst>
        </pc:spChg>
        <pc:spChg chg="add del">
          <ac:chgData name="Anastasia Galvin" userId="2d39f159-777b-4bad-8899-bf8dfc77b0ad" providerId="ADAL" clId="{CFB6662F-1305-4436-9681-BF4A03E7348F}" dt="2020-09-13T16:44:40.296" v="3084" actId="26606"/>
          <ac:spMkLst>
            <pc:docMk/>
            <pc:sldMk cId="4113321649" sldId="335"/>
            <ac:spMk id="7176" creationId="{2B1D4F77-A17C-43D7-B7FA-545148E4E93D}"/>
          </ac:spMkLst>
        </pc:spChg>
        <pc:spChg chg="add del">
          <ac:chgData name="Anastasia Galvin" userId="2d39f159-777b-4bad-8899-bf8dfc77b0ad" providerId="ADAL" clId="{CFB6662F-1305-4436-9681-BF4A03E7348F}" dt="2020-09-13T16:45:46.317" v="3097" actId="26606"/>
          <ac:spMkLst>
            <pc:docMk/>
            <pc:sldMk cId="4113321649" sldId="335"/>
            <ac:spMk id="7177" creationId="{55D4142C-5077-457F-A6AD-3FECFDB39685}"/>
          </ac:spMkLst>
        </pc:spChg>
        <pc:spChg chg="add del">
          <ac:chgData name="Anastasia Galvin" userId="2d39f159-777b-4bad-8899-bf8dfc77b0ad" providerId="ADAL" clId="{CFB6662F-1305-4436-9681-BF4A03E7348F}" dt="2020-09-13T16:45:08.212" v="3087" actId="26606"/>
          <ac:spMkLst>
            <pc:docMk/>
            <pc:sldMk cId="4113321649" sldId="335"/>
            <ac:spMk id="7178" creationId="{E862BE82-D00D-42C1-BF16-93AA37870C32}"/>
          </ac:spMkLst>
        </pc:spChg>
        <pc:spChg chg="add del">
          <ac:chgData name="Anastasia Galvin" userId="2d39f159-777b-4bad-8899-bf8dfc77b0ad" providerId="ADAL" clId="{CFB6662F-1305-4436-9681-BF4A03E7348F}" dt="2020-09-13T16:45:08.212" v="3087" actId="26606"/>
          <ac:spMkLst>
            <pc:docMk/>
            <pc:sldMk cId="4113321649" sldId="335"/>
            <ac:spMk id="7179" creationId="{F6D92C2D-1D3D-4974-918C-06579FB354A9}"/>
          </ac:spMkLst>
        </pc:spChg>
        <pc:spChg chg="add del">
          <ac:chgData name="Anastasia Galvin" userId="2d39f159-777b-4bad-8899-bf8dfc77b0ad" providerId="ADAL" clId="{CFB6662F-1305-4436-9681-BF4A03E7348F}" dt="2020-09-13T16:45:50.517" v="3099" actId="26606"/>
          <ac:spMkLst>
            <pc:docMk/>
            <pc:sldMk cId="4113321649" sldId="335"/>
            <ac:spMk id="7180" creationId="{8FC9BE17-9A7B-462D-AE50-3D8777387304}"/>
          </ac:spMkLst>
        </pc:spChg>
        <pc:spChg chg="add del">
          <ac:chgData name="Anastasia Galvin" userId="2d39f159-777b-4bad-8899-bf8dfc77b0ad" providerId="ADAL" clId="{CFB6662F-1305-4436-9681-BF4A03E7348F}" dt="2020-09-13T16:45:50.517" v="3099" actId="26606"/>
          <ac:spMkLst>
            <pc:docMk/>
            <pc:sldMk cId="4113321649" sldId="335"/>
            <ac:spMk id="7181" creationId="{3EBE8569-6AEC-4B8C-8D53-2DE337CDBA65}"/>
          </ac:spMkLst>
        </pc:spChg>
        <pc:spChg chg="add del">
          <ac:chgData name="Anastasia Galvin" userId="2d39f159-777b-4bad-8899-bf8dfc77b0ad" providerId="ADAL" clId="{CFB6662F-1305-4436-9681-BF4A03E7348F}" dt="2020-09-13T16:45:50.517" v="3099" actId="26606"/>
          <ac:spMkLst>
            <pc:docMk/>
            <pc:sldMk cId="4113321649" sldId="335"/>
            <ac:spMk id="7182" creationId="{55D4142C-5077-457F-A6AD-3FECFDB39685}"/>
          </ac:spMkLst>
        </pc:spChg>
        <pc:spChg chg="add del">
          <ac:chgData name="Anastasia Galvin" userId="2d39f159-777b-4bad-8899-bf8dfc77b0ad" providerId="ADAL" clId="{CFB6662F-1305-4436-9681-BF4A03E7348F}" dt="2020-09-13T16:45:50.517" v="3099" actId="26606"/>
          <ac:spMkLst>
            <pc:docMk/>
            <pc:sldMk cId="4113321649" sldId="335"/>
            <ac:spMk id="7183" creationId="{7A5F0580-5EE9-419F-96EE-B6529EF6E7D0}"/>
          </ac:spMkLst>
        </pc:spChg>
        <pc:spChg chg="add mod">
          <ac:chgData name="Anastasia Galvin" userId="2d39f159-777b-4bad-8899-bf8dfc77b0ad" providerId="ADAL" clId="{CFB6662F-1305-4436-9681-BF4A03E7348F}" dt="2020-09-13T16:51:06.424" v="3194" actId="2711"/>
          <ac:spMkLst>
            <pc:docMk/>
            <pc:sldMk cId="4113321649" sldId="335"/>
            <ac:spMk id="7185" creationId="{1557A916-FDD1-44A1-A7A1-70009FD6BE46}"/>
          </ac:spMkLst>
        </pc:spChg>
        <pc:picChg chg="del">
          <ac:chgData name="Anastasia Galvin" userId="2d39f159-777b-4bad-8899-bf8dfc77b0ad" providerId="ADAL" clId="{CFB6662F-1305-4436-9681-BF4A03E7348F}" dt="2020-09-13T16:41:22.999" v="3060" actId="478"/>
          <ac:picMkLst>
            <pc:docMk/>
            <pc:sldMk cId="4113321649" sldId="335"/>
            <ac:picMk id="6146" creationId="{2156C90B-3C76-4510-A5A0-27D6E95F339C}"/>
          </ac:picMkLst>
        </pc:picChg>
        <pc:picChg chg="del">
          <ac:chgData name="Anastasia Galvin" userId="2d39f159-777b-4bad-8899-bf8dfc77b0ad" providerId="ADAL" clId="{CFB6662F-1305-4436-9681-BF4A03E7348F}" dt="2020-09-13T16:43:21.815" v="3062" actId="26606"/>
          <ac:picMkLst>
            <pc:docMk/>
            <pc:sldMk cId="4113321649" sldId="335"/>
            <ac:picMk id="6148" creationId="{54DDEBDD-D8BD-41A6-8A0D-B00E3768B0F9}"/>
          </ac:picMkLst>
        </pc:picChg>
        <pc:picChg chg="add del mod ord">
          <ac:chgData name="Anastasia Galvin" userId="2d39f159-777b-4bad-8899-bf8dfc77b0ad" providerId="ADAL" clId="{CFB6662F-1305-4436-9681-BF4A03E7348F}" dt="2020-09-13T16:51:06.424" v="3194" actId="2711"/>
          <ac:picMkLst>
            <pc:docMk/>
            <pc:sldMk cId="4113321649" sldId="335"/>
            <ac:picMk id="7170" creationId="{940041C9-A991-442A-BAB4-B7176E59EDD2}"/>
          </ac:picMkLst>
        </pc:picChg>
      </pc:sldChg>
      <pc:sldChg chg="addSp delSp modSp new mod modTransition setBg modNotesTx">
        <pc:chgData name="Anastasia Galvin" userId="2d39f159-777b-4bad-8899-bf8dfc77b0ad" providerId="ADAL" clId="{CFB6662F-1305-4436-9681-BF4A03E7348F}" dt="2020-09-15T18:27:44.131" v="7527"/>
        <pc:sldMkLst>
          <pc:docMk/>
          <pc:sldMk cId="3702848549" sldId="336"/>
        </pc:sldMkLst>
        <pc:spChg chg="mod">
          <ac:chgData name="Anastasia Galvin" userId="2d39f159-777b-4bad-8899-bf8dfc77b0ad" providerId="ADAL" clId="{CFB6662F-1305-4436-9681-BF4A03E7348F}" dt="2020-09-13T16:56:06.889" v="3747" actId="1076"/>
          <ac:spMkLst>
            <pc:docMk/>
            <pc:sldMk cId="3702848549" sldId="336"/>
            <ac:spMk id="2" creationId="{2EFD25FF-057E-44C6-9281-F7D2C833E70D}"/>
          </ac:spMkLst>
        </pc:spChg>
        <pc:spChg chg="mod">
          <ac:chgData name="Anastasia Galvin" userId="2d39f159-777b-4bad-8899-bf8dfc77b0ad" providerId="ADAL" clId="{CFB6662F-1305-4436-9681-BF4A03E7348F}" dt="2020-09-13T16:56:04.671" v="3746" actId="1076"/>
          <ac:spMkLst>
            <pc:docMk/>
            <pc:sldMk cId="3702848549" sldId="336"/>
            <ac:spMk id="3" creationId="{E72DF11E-4617-4E8F-8230-6DFCF4B4C6E3}"/>
          </ac:spMkLst>
        </pc:spChg>
        <pc:spChg chg="add del">
          <ac:chgData name="Anastasia Galvin" userId="2d39f159-777b-4bad-8899-bf8dfc77b0ad" providerId="ADAL" clId="{CFB6662F-1305-4436-9681-BF4A03E7348F}" dt="2020-09-13T16:55:35.754" v="3734" actId="26606"/>
          <ac:spMkLst>
            <pc:docMk/>
            <pc:sldMk cId="3702848549" sldId="336"/>
            <ac:spMk id="135" creationId="{70DFA0FD-AB28-4B25-B870-4D2BBC35BA1D}"/>
          </ac:spMkLst>
        </pc:spChg>
        <pc:grpChg chg="add del">
          <ac:chgData name="Anastasia Galvin" userId="2d39f159-777b-4bad-8899-bf8dfc77b0ad" providerId="ADAL" clId="{CFB6662F-1305-4436-9681-BF4A03E7348F}" dt="2020-09-13T16:55:35.754" v="3734" actId="26606"/>
          <ac:grpSpMkLst>
            <pc:docMk/>
            <pc:sldMk cId="3702848549" sldId="336"/>
            <ac:grpSpMk id="137" creationId="{0D628DFB-9CD1-4E2B-8B44-9FDF7E80F6D9}"/>
          </ac:grpSpMkLst>
        </pc:grpChg>
        <pc:picChg chg="add del">
          <ac:chgData name="Anastasia Galvin" userId="2d39f159-777b-4bad-8899-bf8dfc77b0ad" providerId="ADAL" clId="{CFB6662F-1305-4436-9681-BF4A03E7348F}" dt="2020-09-13T16:55:35.769" v="3735" actId="26606"/>
          <ac:picMkLst>
            <pc:docMk/>
            <pc:sldMk cId="3702848549" sldId="336"/>
            <ac:picMk id="71" creationId="{54DDEBDD-D8BD-41A6-8A0D-B00E3768B0F9}"/>
          </ac:picMkLst>
        </pc:picChg>
        <pc:picChg chg="add mod ord">
          <ac:chgData name="Anastasia Galvin" userId="2d39f159-777b-4bad-8899-bf8dfc77b0ad" providerId="ADAL" clId="{CFB6662F-1305-4436-9681-BF4A03E7348F}" dt="2020-09-13T16:55:35.754" v="3734" actId="26606"/>
          <ac:picMkLst>
            <pc:docMk/>
            <pc:sldMk cId="3702848549" sldId="336"/>
            <ac:picMk id="8194" creationId="{65BD3863-F633-4922-9212-62B15D9A2BF5}"/>
          </ac:picMkLst>
        </pc:picChg>
        <pc:picChg chg="add">
          <ac:chgData name="Anastasia Galvin" userId="2d39f159-777b-4bad-8899-bf8dfc77b0ad" providerId="ADAL" clId="{CFB6662F-1305-4436-9681-BF4A03E7348F}" dt="2020-09-13T16:55:35.769" v="3735" actId="26606"/>
          <ac:picMkLst>
            <pc:docMk/>
            <pc:sldMk cId="3702848549" sldId="336"/>
            <ac:picMk id="8196" creationId="{54DDEBDD-D8BD-41A6-8A0D-B00E3768B0F9}"/>
          </ac:picMkLst>
        </pc:picChg>
      </pc:sldChg>
      <pc:sldChg chg="addSp delSp modSp new mod modTransition setBg modNotesTx">
        <pc:chgData name="Anastasia Galvin" userId="2d39f159-777b-4bad-8899-bf8dfc77b0ad" providerId="ADAL" clId="{CFB6662F-1305-4436-9681-BF4A03E7348F}" dt="2020-09-15T18:27:44.131" v="7527"/>
        <pc:sldMkLst>
          <pc:docMk/>
          <pc:sldMk cId="1502272392" sldId="337"/>
        </pc:sldMkLst>
        <pc:spChg chg="mod">
          <ac:chgData name="Anastasia Galvin" userId="2d39f159-777b-4bad-8899-bf8dfc77b0ad" providerId="ADAL" clId="{CFB6662F-1305-4436-9681-BF4A03E7348F}" dt="2020-09-13T17:10:50.029" v="4544" actId="403"/>
          <ac:spMkLst>
            <pc:docMk/>
            <pc:sldMk cId="1502272392" sldId="337"/>
            <ac:spMk id="2" creationId="{DA1EE51B-CA5C-4F19-8305-6552AF2D4DCD}"/>
          </ac:spMkLst>
        </pc:spChg>
        <pc:spChg chg="mod">
          <ac:chgData name="Anastasia Galvin" userId="2d39f159-777b-4bad-8899-bf8dfc77b0ad" providerId="ADAL" clId="{CFB6662F-1305-4436-9681-BF4A03E7348F}" dt="2020-09-13T17:11:03.458" v="4550" actId="27636"/>
          <ac:spMkLst>
            <pc:docMk/>
            <pc:sldMk cId="1502272392" sldId="337"/>
            <ac:spMk id="3" creationId="{A2C25160-C314-467C-8AB8-353C1AF43459}"/>
          </ac:spMkLst>
        </pc:spChg>
        <pc:spChg chg="add del">
          <ac:chgData name="Anastasia Galvin" userId="2d39f159-777b-4bad-8899-bf8dfc77b0ad" providerId="ADAL" clId="{CFB6662F-1305-4436-9681-BF4A03E7348F}" dt="2020-09-13T17:09:34.711" v="4480" actId="26606"/>
          <ac:spMkLst>
            <pc:docMk/>
            <pc:sldMk cId="1502272392" sldId="337"/>
            <ac:spMk id="71" creationId="{E8A8EAB8-D2FF-444D-B34B-7D32F106AD0E}"/>
          </ac:spMkLst>
        </pc:spChg>
        <pc:spChg chg="add mod">
          <ac:chgData name="Anastasia Galvin" userId="2d39f159-777b-4bad-8899-bf8dfc77b0ad" providerId="ADAL" clId="{CFB6662F-1305-4436-9681-BF4A03E7348F}" dt="2020-09-13T17:10:47.639" v="4542" actId="2711"/>
          <ac:spMkLst>
            <pc:docMk/>
            <pc:sldMk cId="1502272392" sldId="337"/>
            <ac:spMk id="9222" creationId="{D1D34770-47A8-402C-AF23-2B653F2D88C1}"/>
          </ac:spMkLst>
        </pc:spChg>
        <pc:picChg chg="add mod">
          <ac:chgData name="Anastasia Galvin" userId="2d39f159-777b-4bad-8899-bf8dfc77b0ad" providerId="ADAL" clId="{CFB6662F-1305-4436-9681-BF4A03E7348F}" dt="2020-09-13T17:10:47.639" v="4542" actId="2711"/>
          <ac:picMkLst>
            <pc:docMk/>
            <pc:sldMk cId="1502272392" sldId="337"/>
            <ac:picMk id="9218" creationId="{9D51D82E-BBD4-46D2-A767-9AC7373A4AB0}"/>
          </ac:picMkLst>
        </pc:picChg>
        <pc:cxnChg chg="add del">
          <ac:chgData name="Anastasia Galvin" userId="2d39f159-777b-4bad-8899-bf8dfc77b0ad" providerId="ADAL" clId="{CFB6662F-1305-4436-9681-BF4A03E7348F}" dt="2020-09-13T17:09:34.711" v="4480" actId="26606"/>
          <ac:cxnSpMkLst>
            <pc:docMk/>
            <pc:sldMk cId="1502272392" sldId="337"/>
            <ac:cxnSpMk id="73" creationId="{EEA38897-7BA3-4408-8083-3235339C4A60}"/>
          </ac:cxnSpMkLst>
        </pc:cxnChg>
        <pc:cxnChg chg="add del">
          <ac:chgData name="Anastasia Galvin" userId="2d39f159-777b-4bad-8899-bf8dfc77b0ad" providerId="ADAL" clId="{CFB6662F-1305-4436-9681-BF4A03E7348F}" dt="2020-09-13T17:09:34.711" v="4480" actId="26606"/>
          <ac:cxnSpMkLst>
            <pc:docMk/>
            <pc:sldMk cId="1502272392" sldId="337"/>
            <ac:cxnSpMk id="75" creationId="{F11AD06B-AB20-4097-8606-5DA00DBACE88}"/>
          </ac:cxnSpMkLst>
        </pc:cxnChg>
        <pc:cxnChg chg="add del">
          <ac:chgData name="Anastasia Galvin" userId="2d39f159-777b-4bad-8899-bf8dfc77b0ad" providerId="ADAL" clId="{CFB6662F-1305-4436-9681-BF4A03E7348F}" dt="2020-09-13T17:09:37.785" v="4482" actId="26606"/>
          <ac:cxnSpMkLst>
            <pc:docMk/>
            <pc:sldMk cId="1502272392" sldId="337"/>
            <ac:cxnSpMk id="9220" creationId="{A7F400EE-A8A5-48AF-B4D6-291B52C6F0B0}"/>
          </ac:cxnSpMkLst>
        </pc:cxnChg>
      </pc:sldChg>
      <pc:sldChg chg="addSp delSp modSp new mod modTransition setBg modNotesTx">
        <pc:chgData name="Anastasia Galvin" userId="2d39f159-777b-4bad-8899-bf8dfc77b0ad" providerId="ADAL" clId="{CFB6662F-1305-4436-9681-BF4A03E7348F}" dt="2020-09-15T18:27:44.131" v="7527"/>
        <pc:sldMkLst>
          <pc:docMk/>
          <pc:sldMk cId="1747413922" sldId="338"/>
        </pc:sldMkLst>
        <pc:spChg chg="mod">
          <ac:chgData name="Anastasia Galvin" userId="2d39f159-777b-4bad-8899-bf8dfc77b0ad" providerId="ADAL" clId="{CFB6662F-1305-4436-9681-BF4A03E7348F}" dt="2020-09-15T08:34:13.520" v="5256" actId="2711"/>
          <ac:spMkLst>
            <pc:docMk/>
            <pc:sldMk cId="1747413922" sldId="338"/>
            <ac:spMk id="2" creationId="{CC2A7CD4-D06A-44D3-BB4E-A4A3A490D97A}"/>
          </ac:spMkLst>
        </pc:spChg>
        <pc:spChg chg="mod">
          <ac:chgData name="Anastasia Galvin" userId="2d39f159-777b-4bad-8899-bf8dfc77b0ad" providerId="ADAL" clId="{CFB6662F-1305-4436-9681-BF4A03E7348F}" dt="2020-09-15T08:34:13.520" v="5256" actId="2711"/>
          <ac:spMkLst>
            <pc:docMk/>
            <pc:sldMk cId="1747413922" sldId="338"/>
            <ac:spMk id="3" creationId="{7D306E2F-FEDB-45BB-9EEB-9B32A02EB098}"/>
          </ac:spMkLst>
        </pc:spChg>
        <pc:spChg chg="add del">
          <ac:chgData name="Anastasia Galvin" userId="2d39f159-777b-4bad-8899-bf8dfc77b0ad" providerId="ADAL" clId="{CFB6662F-1305-4436-9681-BF4A03E7348F}" dt="2020-09-13T19:14:17.330" v="4575" actId="22"/>
          <ac:spMkLst>
            <pc:docMk/>
            <pc:sldMk cId="1747413922" sldId="338"/>
            <ac:spMk id="5" creationId="{981E252E-0AD1-4F9B-8D4E-46F3156F4FA1}"/>
          </ac:spMkLst>
        </pc:spChg>
        <pc:picChg chg="add mod">
          <ac:chgData name="Anastasia Galvin" userId="2d39f159-777b-4bad-8899-bf8dfc77b0ad" providerId="ADAL" clId="{CFB6662F-1305-4436-9681-BF4A03E7348F}" dt="2020-09-15T08:34:13.520" v="5256" actId="2711"/>
          <ac:picMkLst>
            <pc:docMk/>
            <pc:sldMk cId="1747413922" sldId="338"/>
            <ac:picMk id="71" creationId="{54DDEBDD-D8BD-41A6-8A0D-B00E3768B0F9}"/>
          </ac:picMkLst>
        </pc:picChg>
        <pc:picChg chg="add mod ord">
          <ac:chgData name="Anastasia Galvin" userId="2d39f159-777b-4bad-8899-bf8dfc77b0ad" providerId="ADAL" clId="{CFB6662F-1305-4436-9681-BF4A03E7348F}" dt="2020-09-15T08:34:13.520" v="5256" actId="2711"/>
          <ac:picMkLst>
            <pc:docMk/>
            <pc:sldMk cId="1747413922" sldId="338"/>
            <ac:picMk id="10242" creationId="{AB398834-056F-41AB-BCB1-243A90DC9257}"/>
          </ac:picMkLst>
        </pc:picChg>
      </pc:sldChg>
      <pc:sldChg chg="addSp delSp modSp new mod modTransition setBg modNotesTx">
        <pc:chgData name="Anastasia Galvin" userId="2d39f159-777b-4bad-8899-bf8dfc77b0ad" providerId="ADAL" clId="{CFB6662F-1305-4436-9681-BF4A03E7348F}" dt="2020-09-15T18:27:44.131" v="7527"/>
        <pc:sldMkLst>
          <pc:docMk/>
          <pc:sldMk cId="982632613" sldId="339"/>
        </pc:sldMkLst>
        <pc:spChg chg="del mod">
          <ac:chgData name="Anastasia Galvin" userId="2d39f159-777b-4bad-8899-bf8dfc77b0ad" providerId="ADAL" clId="{CFB6662F-1305-4436-9681-BF4A03E7348F}" dt="2020-09-15T08:37:45.460" v="5341" actId="478"/>
          <ac:spMkLst>
            <pc:docMk/>
            <pc:sldMk cId="982632613" sldId="339"/>
            <ac:spMk id="2" creationId="{8D90F263-CC25-480B-89E1-76D788AB4D9C}"/>
          </ac:spMkLst>
        </pc:spChg>
        <pc:spChg chg="mod">
          <ac:chgData name="Anastasia Galvin" userId="2d39f159-777b-4bad-8899-bf8dfc77b0ad" providerId="ADAL" clId="{CFB6662F-1305-4436-9681-BF4A03E7348F}" dt="2020-09-15T08:38:04.533" v="5350" actId="27636"/>
          <ac:spMkLst>
            <pc:docMk/>
            <pc:sldMk cId="982632613" sldId="339"/>
            <ac:spMk id="3" creationId="{A2CA47EA-62B8-40BD-A4BD-72BD699252A9}"/>
          </ac:spMkLst>
        </pc:spChg>
        <pc:spChg chg="add del mod">
          <ac:chgData name="Anastasia Galvin" userId="2d39f159-777b-4bad-8899-bf8dfc77b0ad" providerId="ADAL" clId="{CFB6662F-1305-4436-9681-BF4A03E7348F}" dt="2020-09-15T08:37:48.264" v="5342" actId="478"/>
          <ac:spMkLst>
            <pc:docMk/>
            <pc:sldMk cId="982632613" sldId="339"/>
            <ac:spMk id="5" creationId="{B472E68E-1AA0-4662-BA4F-D802BDFA6185}"/>
          </ac:spMkLst>
        </pc:spChg>
        <pc:spChg chg="add mod">
          <ac:chgData name="Anastasia Galvin" userId="2d39f159-777b-4bad-8899-bf8dfc77b0ad" providerId="ADAL" clId="{CFB6662F-1305-4436-9681-BF4A03E7348F}" dt="2020-09-15T08:37:55.337" v="5343"/>
          <ac:spMkLst>
            <pc:docMk/>
            <pc:sldMk cId="982632613" sldId="339"/>
            <ac:spMk id="10" creationId="{A5BE63AE-C728-4250-A4D5-1A6B2D53B9CB}"/>
          </ac:spMkLst>
        </pc:spChg>
        <pc:spChg chg="add mod">
          <ac:chgData name="Anastasia Galvin" userId="2d39f159-777b-4bad-8899-bf8dfc77b0ad" providerId="ADAL" clId="{CFB6662F-1305-4436-9681-BF4A03E7348F}" dt="2020-09-15T08:37:37.943" v="5338" actId="2711"/>
          <ac:spMkLst>
            <pc:docMk/>
            <pc:sldMk cId="982632613" sldId="339"/>
            <ac:spMk id="71" creationId="{49CD2D09-B1BB-4DF5-9E1C-3D21B21EDEFD}"/>
          </ac:spMkLst>
        </pc:spChg>
        <pc:spChg chg="add mod">
          <ac:chgData name="Anastasia Galvin" userId="2d39f159-777b-4bad-8899-bf8dfc77b0ad" providerId="ADAL" clId="{CFB6662F-1305-4436-9681-BF4A03E7348F}" dt="2020-09-15T08:37:37.943" v="5338" actId="2711"/>
          <ac:spMkLst>
            <pc:docMk/>
            <pc:sldMk cId="982632613" sldId="339"/>
            <ac:spMk id="75" creationId="{967C29FE-FD32-4AFB-AD20-DBDF5864B2D8}"/>
          </ac:spMkLst>
        </pc:spChg>
        <pc:picChg chg="add mod">
          <ac:chgData name="Anastasia Galvin" userId="2d39f159-777b-4bad-8899-bf8dfc77b0ad" providerId="ADAL" clId="{CFB6662F-1305-4436-9681-BF4A03E7348F}" dt="2020-09-15T08:37:37.943" v="5338" actId="2711"/>
          <ac:picMkLst>
            <pc:docMk/>
            <pc:sldMk cId="982632613" sldId="339"/>
            <ac:picMk id="73" creationId="{83355637-BA71-4F63-94C9-E77BF81BDFC0}"/>
          </ac:picMkLst>
        </pc:picChg>
        <pc:picChg chg="add mod">
          <ac:chgData name="Anastasia Galvin" userId="2d39f159-777b-4bad-8899-bf8dfc77b0ad" providerId="ADAL" clId="{CFB6662F-1305-4436-9681-BF4A03E7348F}" dt="2020-09-15T08:37:37.943" v="5338" actId="2711"/>
          <ac:picMkLst>
            <pc:docMk/>
            <pc:sldMk cId="982632613" sldId="339"/>
            <ac:picMk id="11266" creationId="{D54188D2-DB89-4110-8D84-53A2DC1A94F3}"/>
          </ac:picMkLst>
        </pc:picChg>
      </pc:sldChg>
      <pc:sldChg chg="addSp modSp new mod modTransition setBg modNotesTx">
        <pc:chgData name="Anastasia Galvin" userId="2d39f159-777b-4bad-8899-bf8dfc77b0ad" providerId="ADAL" clId="{CFB6662F-1305-4436-9681-BF4A03E7348F}" dt="2020-09-16T18:08:13.221" v="8300" actId="113"/>
        <pc:sldMkLst>
          <pc:docMk/>
          <pc:sldMk cId="3340153275" sldId="340"/>
        </pc:sldMkLst>
        <pc:spChg chg="mod">
          <ac:chgData name="Anastasia Galvin" userId="2d39f159-777b-4bad-8899-bf8dfc77b0ad" providerId="ADAL" clId="{CFB6662F-1305-4436-9681-BF4A03E7348F}" dt="2020-09-16T18:08:13.221" v="8300" actId="113"/>
          <ac:spMkLst>
            <pc:docMk/>
            <pc:sldMk cId="3340153275" sldId="340"/>
            <ac:spMk id="2" creationId="{D2D96D3B-BD42-44EF-BCEB-EB163E12FAB0}"/>
          </ac:spMkLst>
        </pc:spChg>
        <pc:spChg chg="mod">
          <ac:chgData name="Anastasia Galvin" userId="2d39f159-777b-4bad-8899-bf8dfc77b0ad" providerId="ADAL" clId="{CFB6662F-1305-4436-9681-BF4A03E7348F}" dt="2020-09-15T08:52:12.532" v="6286" actId="1037"/>
          <ac:spMkLst>
            <pc:docMk/>
            <pc:sldMk cId="3340153275" sldId="340"/>
            <ac:spMk id="3" creationId="{295A781C-6FDF-41F4-ABC4-B76CFF4C7926}"/>
          </ac:spMkLst>
        </pc:spChg>
        <pc:spChg chg="add mod">
          <ac:chgData name="Anastasia Galvin" userId="2d39f159-777b-4bad-8899-bf8dfc77b0ad" providerId="ADAL" clId="{CFB6662F-1305-4436-9681-BF4A03E7348F}" dt="2020-09-15T08:51:43.297" v="6233" actId="2711"/>
          <ac:spMkLst>
            <pc:docMk/>
            <pc:sldMk cId="3340153275" sldId="340"/>
            <ac:spMk id="71" creationId="{2B566528-1B12-4246-9431-5C2D7D081168}"/>
          </ac:spMkLst>
        </pc:spChg>
        <pc:spChg chg="add mod">
          <ac:chgData name="Anastasia Galvin" userId="2d39f159-777b-4bad-8899-bf8dfc77b0ad" providerId="ADAL" clId="{CFB6662F-1305-4436-9681-BF4A03E7348F}" dt="2020-09-15T08:51:43.297" v="6233" actId="2711"/>
          <ac:spMkLst>
            <pc:docMk/>
            <pc:sldMk cId="3340153275" sldId="340"/>
            <ac:spMk id="73" creationId="{D3F51FEB-38FB-4F6C-9F7B-2F2AFAB65463}"/>
          </ac:spMkLst>
        </pc:spChg>
        <pc:spChg chg="add mod">
          <ac:chgData name="Anastasia Galvin" userId="2d39f159-777b-4bad-8899-bf8dfc77b0ad" providerId="ADAL" clId="{CFB6662F-1305-4436-9681-BF4A03E7348F}" dt="2020-09-15T08:51:43.297" v="6233" actId="2711"/>
          <ac:spMkLst>
            <pc:docMk/>
            <pc:sldMk cId="3340153275" sldId="340"/>
            <ac:spMk id="75" creationId="{1E547BA6-BAE0-43BB-A7CA-60F69CE252F0}"/>
          </ac:spMkLst>
        </pc:spChg>
        <pc:grpChg chg="add mod">
          <ac:chgData name="Anastasia Galvin" userId="2d39f159-777b-4bad-8899-bf8dfc77b0ad" providerId="ADAL" clId="{CFB6662F-1305-4436-9681-BF4A03E7348F}" dt="2020-09-15T08:51:43.297" v="6233" actId="2711"/>
          <ac:grpSpMkLst>
            <pc:docMk/>
            <pc:sldMk cId="3340153275" sldId="340"/>
            <ac:grpSpMk id="77" creationId="{07EAA094-9CF6-4695-958A-33D9BCAA9474}"/>
          </ac:grpSpMkLst>
        </pc:grpChg>
        <pc:picChg chg="add mod">
          <ac:chgData name="Anastasia Galvin" userId="2d39f159-777b-4bad-8899-bf8dfc77b0ad" providerId="ADAL" clId="{CFB6662F-1305-4436-9681-BF4A03E7348F}" dt="2020-09-15T08:51:43.297" v="6233" actId="2711"/>
          <ac:picMkLst>
            <pc:docMk/>
            <pc:sldMk cId="3340153275" sldId="340"/>
            <ac:picMk id="12290" creationId="{E77D5F94-7DC8-457B-8774-016E28DF346D}"/>
          </ac:picMkLst>
        </pc:picChg>
      </pc:sldChg>
      <pc:sldChg chg="addSp modSp new mod modTransition setBg modNotesTx">
        <pc:chgData name="Anastasia Galvin" userId="2d39f159-777b-4bad-8899-bf8dfc77b0ad" providerId="ADAL" clId="{CFB6662F-1305-4436-9681-BF4A03E7348F}" dt="2020-09-16T18:08:19.119" v="8302" actId="27636"/>
        <pc:sldMkLst>
          <pc:docMk/>
          <pc:sldMk cId="909718940" sldId="341"/>
        </pc:sldMkLst>
        <pc:spChg chg="mod">
          <ac:chgData name="Anastasia Galvin" userId="2d39f159-777b-4bad-8899-bf8dfc77b0ad" providerId="ADAL" clId="{CFB6662F-1305-4436-9681-BF4A03E7348F}" dt="2020-09-16T18:08:19.119" v="8302" actId="27636"/>
          <ac:spMkLst>
            <pc:docMk/>
            <pc:sldMk cId="909718940" sldId="341"/>
            <ac:spMk id="2" creationId="{ADC56F8B-CABE-4C8F-ACED-54F66195505D}"/>
          </ac:spMkLst>
        </pc:spChg>
        <pc:spChg chg="mod">
          <ac:chgData name="Anastasia Galvin" userId="2d39f159-777b-4bad-8899-bf8dfc77b0ad" providerId="ADAL" clId="{CFB6662F-1305-4436-9681-BF4A03E7348F}" dt="2020-09-15T09:17:41.426" v="6361" actId="27636"/>
          <ac:spMkLst>
            <pc:docMk/>
            <pc:sldMk cId="909718940" sldId="341"/>
            <ac:spMk id="3" creationId="{6224E67F-53AA-41D1-80F5-6223D8EE862A}"/>
          </ac:spMkLst>
        </pc:spChg>
        <pc:spChg chg="add mod">
          <ac:chgData name="Anastasia Galvin" userId="2d39f159-777b-4bad-8899-bf8dfc77b0ad" providerId="ADAL" clId="{CFB6662F-1305-4436-9681-BF4A03E7348F}" dt="2020-09-15T09:17:23.152" v="6350" actId="2711"/>
          <ac:spMkLst>
            <pc:docMk/>
            <pc:sldMk cId="909718940" sldId="341"/>
            <ac:spMk id="71" creationId="{46F7435D-E3DB-47B1-BA61-B00ACC83A9DE}"/>
          </ac:spMkLst>
        </pc:spChg>
        <pc:spChg chg="add mod">
          <ac:chgData name="Anastasia Galvin" userId="2d39f159-777b-4bad-8899-bf8dfc77b0ad" providerId="ADAL" clId="{CFB6662F-1305-4436-9681-BF4A03E7348F}" dt="2020-09-15T09:17:23.152" v="6350" actId="2711"/>
          <ac:spMkLst>
            <pc:docMk/>
            <pc:sldMk cId="909718940" sldId="341"/>
            <ac:spMk id="73" creationId="{F263A0B5-F8C4-4116-809F-78A768EA79A6}"/>
          </ac:spMkLst>
        </pc:spChg>
        <pc:picChg chg="add mod">
          <ac:chgData name="Anastasia Galvin" userId="2d39f159-777b-4bad-8899-bf8dfc77b0ad" providerId="ADAL" clId="{CFB6662F-1305-4436-9681-BF4A03E7348F}" dt="2020-09-15T09:17:23.152" v="6350" actId="2711"/>
          <ac:picMkLst>
            <pc:docMk/>
            <pc:sldMk cId="909718940" sldId="341"/>
            <ac:picMk id="13314" creationId="{BC14C257-1BEC-4BE1-9FA9-DB92ADF39F04}"/>
          </ac:picMkLst>
        </pc:picChg>
      </pc:sldChg>
      <pc:sldChg chg="addSp delSp modSp new mod modTransition setBg setClrOvrMap modNotesTx">
        <pc:chgData name="Anastasia Galvin" userId="2d39f159-777b-4bad-8899-bf8dfc77b0ad" providerId="ADAL" clId="{CFB6662F-1305-4436-9681-BF4A03E7348F}" dt="2020-09-15T18:27:44.131" v="7527"/>
        <pc:sldMkLst>
          <pc:docMk/>
          <pc:sldMk cId="2360777697" sldId="342"/>
        </pc:sldMkLst>
        <pc:spChg chg="mod">
          <ac:chgData name="Anastasia Galvin" userId="2d39f159-777b-4bad-8899-bf8dfc77b0ad" providerId="ADAL" clId="{CFB6662F-1305-4436-9681-BF4A03E7348F}" dt="2020-09-15T11:47:38.044" v="6702" actId="1076"/>
          <ac:spMkLst>
            <pc:docMk/>
            <pc:sldMk cId="2360777697" sldId="342"/>
            <ac:spMk id="2" creationId="{3BDD8CA5-F5EF-40E7-9391-F2CE7ED2FDB4}"/>
          </ac:spMkLst>
        </pc:spChg>
        <pc:spChg chg="mod">
          <ac:chgData name="Anastasia Galvin" userId="2d39f159-777b-4bad-8899-bf8dfc77b0ad" providerId="ADAL" clId="{CFB6662F-1305-4436-9681-BF4A03E7348F}" dt="2020-09-15T11:44:04.819" v="6646" actId="27636"/>
          <ac:spMkLst>
            <pc:docMk/>
            <pc:sldMk cId="2360777697" sldId="342"/>
            <ac:spMk id="3" creationId="{CE869ABD-1492-43EC-924A-4CEB276156E3}"/>
          </ac:spMkLst>
        </pc:spChg>
        <pc:spChg chg="add del mod">
          <ac:chgData name="Anastasia Galvin" userId="2d39f159-777b-4bad-8899-bf8dfc77b0ad" providerId="ADAL" clId="{CFB6662F-1305-4436-9681-BF4A03E7348F}" dt="2020-09-15T11:43:44.546" v="6632" actId="26606"/>
          <ac:spMkLst>
            <pc:docMk/>
            <pc:sldMk cId="2360777697" sldId="342"/>
            <ac:spMk id="71" creationId="{9AA72BD9-2C5A-4EDC-931F-5AA08EACA0F3}"/>
          </ac:spMkLst>
        </pc:spChg>
        <pc:spChg chg="add del mod">
          <ac:chgData name="Anastasia Galvin" userId="2d39f159-777b-4bad-8899-bf8dfc77b0ad" providerId="ADAL" clId="{CFB6662F-1305-4436-9681-BF4A03E7348F}" dt="2020-09-15T11:43:44.546" v="6632" actId="26606"/>
          <ac:spMkLst>
            <pc:docMk/>
            <pc:sldMk cId="2360777697" sldId="342"/>
            <ac:spMk id="73" creationId="{DD3981AC-7B61-4947-BCF3-F7AA7FA385B9}"/>
          </ac:spMkLst>
        </pc:spChg>
        <pc:spChg chg="add del mod">
          <ac:chgData name="Anastasia Galvin" userId="2d39f159-777b-4bad-8899-bf8dfc77b0ad" providerId="ADAL" clId="{CFB6662F-1305-4436-9681-BF4A03E7348F}" dt="2020-09-15T11:43:44.546" v="6632" actId="26606"/>
          <ac:spMkLst>
            <pc:docMk/>
            <pc:sldMk cId="2360777697" sldId="342"/>
            <ac:spMk id="75" creationId="{55D4142C-5077-457F-A6AD-3FECFDB39685}"/>
          </ac:spMkLst>
        </pc:spChg>
        <pc:spChg chg="add del mod">
          <ac:chgData name="Anastasia Galvin" userId="2d39f159-777b-4bad-8899-bf8dfc77b0ad" providerId="ADAL" clId="{CFB6662F-1305-4436-9681-BF4A03E7348F}" dt="2020-09-15T11:43:44.546" v="6632" actId="26606"/>
          <ac:spMkLst>
            <pc:docMk/>
            <pc:sldMk cId="2360777697" sldId="342"/>
            <ac:spMk id="77" creationId="{7A5F0580-5EE9-419F-96EE-B6529EF6E7D0}"/>
          </ac:spMkLst>
        </pc:spChg>
        <pc:spChg chg="add mod">
          <ac:chgData name="Anastasia Galvin" userId="2d39f159-777b-4bad-8899-bf8dfc77b0ad" providerId="ADAL" clId="{CFB6662F-1305-4436-9681-BF4A03E7348F}" dt="2020-09-15T11:43:52.082" v="6633" actId="2711"/>
          <ac:spMkLst>
            <pc:docMk/>
            <pc:sldMk cId="2360777697" sldId="342"/>
            <ac:spMk id="135" creationId="{8FC9BE17-9A7B-462D-AE50-3D8777387304}"/>
          </ac:spMkLst>
        </pc:spChg>
        <pc:spChg chg="add mod">
          <ac:chgData name="Anastasia Galvin" userId="2d39f159-777b-4bad-8899-bf8dfc77b0ad" providerId="ADAL" clId="{CFB6662F-1305-4436-9681-BF4A03E7348F}" dt="2020-09-15T11:43:52.082" v="6633" actId="2711"/>
          <ac:spMkLst>
            <pc:docMk/>
            <pc:sldMk cId="2360777697" sldId="342"/>
            <ac:spMk id="137" creationId="{3EBE8569-6AEC-4B8C-8D53-2DE337CDBA65}"/>
          </ac:spMkLst>
        </pc:spChg>
        <pc:spChg chg="add mod">
          <ac:chgData name="Anastasia Galvin" userId="2d39f159-777b-4bad-8899-bf8dfc77b0ad" providerId="ADAL" clId="{CFB6662F-1305-4436-9681-BF4A03E7348F}" dt="2020-09-15T11:43:52.082" v="6633" actId="2711"/>
          <ac:spMkLst>
            <pc:docMk/>
            <pc:sldMk cId="2360777697" sldId="342"/>
            <ac:spMk id="139" creationId="{55D4142C-5077-457F-A6AD-3FECFDB39685}"/>
          </ac:spMkLst>
        </pc:spChg>
        <pc:spChg chg="add mod">
          <ac:chgData name="Anastasia Galvin" userId="2d39f159-777b-4bad-8899-bf8dfc77b0ad" providerId="ADAL" clId="{CFB6662F-1305-4436-9681-BF4A03E7348F}" dt="2020-09-15T11:43:52.082" v="6633" actId="2711"/>
          <ac:spMkLst>
            <pc:docMk/>
            <pc:sldMk cId="2360777697" sldId="342"/>
            <ac:spMk id="141" creationId="{7A5F0580-5EE9-419F-96EE-B6529EF6E7D0}"/>
          </ac:spMkLst>
        </pc:spChg>
        <pc:picChg chg="add mod ord">
          <ac:chgData name="Anastasia Galvin" userId="2d39f159-777b-4bad-8899-bf8dfc77b0ad" providerId="ADAL" clId="{CFB6662F-1305-4436-9681-BF4A03E7348F}" dt="2020-09-15T11:43:52.082" v="6633" actId="2711"/>
          <ac:picMkLst>
            <pc:docMk/>
            <pc:sldMk cId="2360777697" sldId="342"/>
            <ac:picMk id="16386" creationId="{51502004-4B55-49CA-8F57-CA7C5EED2991}"/>
          </ac:picMkLst>
        </pc:picChg>
      </pc:sldChg>
      <pc:sldChg chg="addSp modSp new mod modTransition setBg modNotesTx">
        <pc:chgData name="Anastasia Galvin" userId="2d39f159-777b-4bad-8899-bf8dfc77b0ad" providerId="ADAL" clId="{CFB6662F-1305-4436-9681-BF4A03E7348F}" dt="2020-09-16T18:09:26.501" v="8309" actId="403"/>
        <pc:sldMkLst>
          <pc:docMk/>
          <pc:sldMk cId="1177209979" sldId="343"/>
        </pc:sldMkLst>
        <pc:spChg chg="mod">
          <ac:chgData name="Anastasia Galvin" userId="2d39f159-777b-4bad-8899-bf8dfc77b0ad" providerId="ADAL" clId="{CFB6662F-1305-4436-9681-BF4A03E7348F}" dt="2020-09-16T18:09:26.501" v="8309" actId="403"/>
          <ac:spMkLst>
            <pc:docMk/>
            <pc:sldMk cId="1177209979" sldId="343"/>
            <ac:spMk id="2" creationId="{C920EEC2-F1DC-4C9E-9FF8-D503B2185895}"/>
          </ac:spMkLst>
        </pc:spChg>
        <pc:spChg chg="mod">
          <ac:chgData name="Anastasia Galvin" userId="2d39f159-777b-4bad-8899-bf8dfc77b0ad" providerId="ADAL" clId="{CFB6662F-1305-4436-9681-BF4A03E7348F}" dt="2020-09-15T18:20:12.058" v="7380" actId="255"/>
          <ac:spMkLst>
            <pc:docMk/>
            <pc:sldMk cId="1177209979" sldId="343"/>
            <ac:spMk id="3" creationId="{048F539B-3507-4689-8DD3-A7ACC8853541}"/>
          </ac:spMkLst>
        </pc:spChg>
        <pc:spChg chg="add mod">
          <ac:chgData name="Anastasia Galvin" userId="2d39f159-777b-4bad-8899-bf8dfc77b0ad" providerId="ADAL" clId="{CFB6662F-1305-4436-9681-BF4A03E7348F}" dt="2020-09-15T18:19:29.427" v="7356" actId="2711"/>
          <ac:spMkLst>
            <pc:docMk/>
            <pc:sldMk cId="1177209979" sldId="343"/>
            <ac:spMk id="71" creationId="{460B0EFB-53ED-4F35-B05D-F658EA021C65}"/>
          </ac:spMkLst>
        </pc:spChg>
        <pc:spChg chg="add mod">
          <ac:chgData name="Anastasia Galvin" userId="2d39f159-777b-4bad-8899-bf8dfc77b0ad" providerId="ADAL" clId="{CFB6662F-1305-4436-9681-BF4A03E7348F}" dt="2020-09-15T18:19:29.427" v="7356" actId="2711"/>
          <ac:spMkLst>
            <pc:docMk/>
            <pc:sldMk cId="1177209979" sldId="343"/>
            <ac:spMk id="73" creationId="{835EF3DD-7D43-4A27-8967-A92FD8CC9365}"/>
          </ac:spMkLst>
        </pc:spChg>
        <pc:picChg chg="add mod ord">
          <ac:chgData name="Anastasia Galvin" userId="2d39f159-777b-4bad-8899-bf8dfc77b0ad" providerId="ADAL" clId="{CFB6662F-1305-4436-9681-BF4A03E7348F}" dt="2020-09-15T18:19:29.427" v="7356" actId="2711"/>
          <ac:picMkLst>
            <pc:docMk/>
            <pc:sldMk cId="1177209979" sldId="343"/>
            <ac:picMk id="20482" creationId="{D36AFD67-128B-4013-9B4C-DE5F0FA816B3}"/>
          </ac:picMkLst>
        </pc:picChg>
      </pc:sldChg>
      <pc:sldChg chg="addSp delSp modSp add mod modTransition setBg modNotesTx">
        <pc:chgData name="Anastasia Galvin" userId="2d39f159-777b-4bad-8899-bf8dfc77b0ad" providerId="ADAL" clId="{CFB6662F-1305-4436-9681-BF4A03E7348F}" dt="2020-09-16T18:09:12.015" v="8307" actId="27636"/>
        <pc:sldMkLst>
          <pc:docMk/>
          <pc:sldMk cId="4029051914" sldId="344"/>
        </pc:sldMkLst>
        <pc:spChg chg="del mod">
          <ac:chgData name="Anastasia Galvin" userId="2d39f159-777b-4bad-8899-bf8dfc77b0ad" providerId="ADAL" clId="{CFB6662F-1305-4436-9681-BF4A03E7348F}" dt="2020-09-15T11:39:16.443" v="6496" actId="478"/>
          <ac:spMkLst>
            <pc:docMk/>
            <pc:sldMk cId="4029051914" sldId="344"/>
            <ac:spMk id="2" creationId="{ADC56F8B-CABE-4C8F-ACED-54F66195505D}"/>
          </ac:spMkLst>
        </pc:spChg>
        <pc:spChg chg="mod">
          <ac:chgData name="Anastasia Galvin" userId="2d39f159-777b-4bad-8899-bf8dfc77b0ad" providerId="ADAL" clId="{CFB6662F-1305-4436-9681-BF4A03E7348F}" dt="2020-09-15T11:39:48.067" v="6520" actId="27636"/>
          <ac:spMkLst>
            <pc:docMk/>
            <pc:sldMk cId="4029051914" sldId="344"/>
            <ac:spMk id="3" creationId="{6224E67F-53AA-41D1-80F5-6223D8EE862A}"/>
          </ac:spMkLst>
        </pc:spChg>
        <pc:spChg chg="add del mod">
          <ac:chgData name="Anastasia Galvin" userId="2d39f159-777b-4bad-8899-bf8dfc77b0ad" providerId="ADAL" clId="{CFB6662F-1305-4436-9681-BF4A03E7348F}" dt="2020-09-15T11:39:20.146" v="6497" actId="478"/>
          <ac:spMkLst>
            <pc:docMk/>
            <pc:sldMk cId="4029051914" sldId="344"/>
            <ac:spMk id="5" creationId="{3E1C028D-5B57-48B5-A005-AA7AFDD629E8}"/>
          </ac:spMkLst>
        </pc:spChg>
        <pc:spChg chg="add mod">
          <ac:chgData name="Anastasia Galvin" userId="2d39f159-777b-4bad-8899-bf8dfc77b0ad" providerId="ADAL" clId="{CFB6662F-1305-4436-9681-BF4A03E7348F}" dt="2020-09-16T18:09:12.015" v="8307" actId="27636"/>
          <ac:spMkLst>
            <pc:docMk/>
            <pc:sldMk cId="4029051914" sldId="344"/>
            <ac:spMk id="9" creationId="{710A0596-7E35-40F6-9B2A-134C36C72403}"/>
          </ac:spMkLst>
        </pc:spChg>
        <pc:spChg chg="add">
          <ac:chgData name="Anastasia Galvin" userId="2d39f159-777b-4bad-8899-bf8dfc77b0ad" providerId="ADAL" clId="{CFB6662F-1305-4436-9681-BF4A03E7348F}" dt="2020-09-15T11:39:07.280" v="6495" actId="26606"/>
          <ac:spMkLst>
            <pc:docMk/>
            <pc:sldMk cId="4029051914" sldId="344"/>
            <ac:spMk id="71" creationId="{460B0EFB-53ED-4F35-B05D-F658EA021C65}"/>
          </ac:spMkLst>
        </pc:spChg>
        <pc:spChg chg="add">
          <ac:chgData name="Anastasia Galvin" userId="2d39f159-777b-4bad-8899-bf8dfc77b0ad" providerId="ADAL" clId="{CFB6662F-1305-4436-9681-BF4A03E7348F}" dt="2020-09-15T11:39:07.280" v="6495" actId="26606"/>
          <ac:spMkLst>
            <pc:docMk/>
            <pc:sldMk cId="4029051914" sldId="344"/>
            <ac:spMk id="73" creationId="{835EF3DD-7D43-4A27-8967-A92FD8CC9365}"/>
          </ac:spMkLst>
        </pc:spChg>
        <pc:picChg chg="add mod ord">
          <ac:chgData name="Anastasia Galvin" userId="2d39f159-777b-4bad-8899-bf8dfc77b0ad" providerId="ADAL" clId="{CFB6662F-1305-4436-9681-BF4A03E7348F}" dt="2020-09-15T11:39:26.285" v="6502" actId="1076"/>
          <ac:picMkLst>
            <pc:docMk/>
            <pc:sldMk cId="4029051914" sldId="344"/>
            <ac:picMk id="15362" creationId="{647E94B1-0B37-4730-BBBC-423C01366058}"/>
          </ac:picMkLst>
        </pc:picChg>
      </pc:sldChg>
      <pc:sldChg chg="addSp delSp modSp add mod modTransition setBg setClrOvrMap modNotesTx">
        <pc:chgData name="Anastasia Galvin" userId="2d39f159-777b-4bad-8899-bf8dfc77b0ad" providerId="ADAL" clId="{CFB6662F-1305-4436-9681-BF4A03E7348F}" dt="2020-09-16T18:09:00.427" v="8305" actId="27636"/>
        <pc:sldMkLst>
          <pc:docMk/>
          <pc:sldMk cId="2074920069" sldId="345"/>
        </pc:sldMkLst>
        <pc:spChg chg="del">
          <ac:chgData name="Anastasia Galvin" userId="2d39f159-777b-4bad-8899-bf8dfc77b0ad" providerId="ADAL" clId="{CFB6662F-1305-4436-9681-BF4A03E7348F}" dt="2020-09-15T09:17:55.092" v="6363" actId="478"/>
          <ac:spMkLst>
            <pc:docMk/>
            <pc:sldMk cId="2074920069" sldId="345"/>
            <ac:spMk id="2" creationId="{ADC56F8B-CABE-4C8F-ACED-54F66195505D}"/>
          </ac:spMkLst>
        </pc:spChg>
        <pc:spChg chg="mod ord">
          <ac:chgData name="Anastasia Galvin" userId="2d39f159-777b-4bad-8899-bf8dfc77b0ad" providerId="ADAL" clId="{CFB6662F-1305-4436-9681-BF4A03E7348F}" dt="2020-09-15T09:36:31.950" v="6423" actId="14100"/>
          <ac:spMkLst>
            <pc:docMk/>
            <pc:sldMk cId="2074920069" sldId="345"/>
            <ac:spMk id="3" creationId="{6224E67F-53AA-41D1-80F5-6223D8EE862A}"/>
          </ac:spMkLst>
        </pc:spChg>
        <pc:spChg chg="add del mod">
          <ac:chgData name="Anastasia Galvin" userId="2d39f159-777b-4bad-8899-bf8dfc77b0ad" providerId="ADAL" clId="{CFB6662F-1305-4436-9681-BF4A03E7348F}" dt="2020-09-15T09:18:01.415" v="6365" actId="478"/>
          <ac:spMkLst>
            <pc:docMk/>
            <pc:sldMk cId="2074920069" sldId="345"/>
            <ac:spMk id="5" creationId="{5D30FE98-DE3F-453D-A02B-54A211BE8AD2}"/>
          </ac:spMkLst>
        </pc:spChg>
        <pc:spChg chg="add del mod ord">
          <ac:chgData name="Anastasia Galvin" userId="2d39f159-777b-4bad-8899-bf8dfc77b0ad" providerId="ADAL" clId="{CFB6662F-1305-4436-9681-BF4A03E7348F}" dt="2020-09-15T09:35:17.910" v="6413" actId="478"/>
          <ac:spMkLst>
            <pc:docMk/>
            <pc:sldMk cId="2074920069" sldId="345"/>
            <ac:spMk id="6" creationId="{C4C77B5D-D3B3-4689-ABF1-96863879719F}"/>
          </ac:spMkLst>
        </pc:spChg>
        <pc:spChg chg="add mod">
          <ac:chgData name="Anastasia Galvin" userId="2d39f159-777b-4bad-8899-bf8dfc77b0ad" providerId="ADAL" clId="{CFB6662F-1305-4436-9681-BF4A03E7348F}" dt="2020-09-16T18:09:00.427" v="8305" actId="27636"/>
          <ac:spMkLst>
            <pc:docMk/>
            <pc:sldMk cId="2074920069" sldId="345"/>
            <ac:spMk id="25" creationId="{546C058D-3424-485F-95B6-71DB244633E1}"/>
          </ac:spMkLst>
        </pc:spChg>
        <pc:spChg chg="add del">
          <ac:chgData name="Anastasia Galvin" userId="2d39f159-777b-4bad-8899-bf8dfc77b0ad" providerId="ADAL" clId="{CFB6662F-1305-4436-9681-BF4A03E7348F}" dt="2020-09-15T09:34:20.681" v="6397" actId="26606"/>
          <ac:spMkLst>
            <pc:docMk/>
            <pc:sldMk cId="2074920069" sldId="345"/>
            <ac:spMk id="71" creationId="{DB304A14-32D0-4873-B914-423ED7B8DAFD}"/>
          </ac:spMkLst>
        </pc:spChg>
        <pc:spChg chg="add del">
          <ac:chgData name="Anastasia Galvin" userId="2d39f159-777b-4bad-8899-bf8dfc77b0ad" providerId="ADAL" clId="{CFB6662F-1305-4436-9681-BF4A03E7348F}" dt="2020-09-15T09:34:20.681" v="6397" actId="26606"/>
          <ac:spMkLst>
            <pc:docMk/>
            <pc:sldMk cId="2074920069" sldId="345"/>
            <ac:spMk id="73" creationId="{1D460C86-854F-4FB3-ABC2-E823D8FEB9DB}"/>
          </ac:spMkLst>
        </pc:spChg>
        <pc:spChg chg="add del">
          <ac:chgData name="Anastasia Galvin" userId="2d39f159-777b-4bad-8899-bf8dfc77b0ad" providerId="ADAL" clId="{CFB6662F-1305-4436-9681-BF4A03E7348F}" dt="2020-09-15T09:34:20.681" v="6397" actId="26606"/>
          <ac:spMkLst>
            <pc:docMk/>
            <pc:sldMk cId="2074920069" sldId="345"/>
            <ac:spMk id="75" creationId="{BB48116A-278A-4CC5-89D3-9DE8E8FF1245}"/>
          </ac:spMkLst>
        </pc:spChg>
        <pc:spChg chg="add del">
          <ac:chgData name="Anastasia Galvin" userId="2d39f159-777b-4bad-8899-bf8dfc77b0ad" providerId="ADAL" clId="{CFB6662F-1305-4436-9681-BF4A03E7348F}" dt="2020-09-15T09:34:24.151" v="6401" actId="26606"/>
          <ac:spMkLst>
            <pc:docMk/>
            <pc:sldMk cId="2074920069" sldId="345"/>
            <ac:spMk id="77" creationId="{3873B707-463F-40B0-8227-E8CC6C67EB25}"/>
          </ac:spMkLst>
        </pc:spChg>
        <pc:spChg chg="add del">
          <ac:chgData name="Anastasia Galvin" userId="2d39f159-777b-4bad-8899-bf8dfc77b0ad" providerId="ADAL" clId="{CFB6662F-1305-4436-9681-BF4A03E7348F}" dt="2020-09-15T09:34:24.151" v="6401" actId="26606"/>
          <ac:spMkLst>
            <pc:docMk/>
            <pc:sldMk cId="2074920069" sldId="345"/>
            <ac:spMk id="79" creationId="{C13237C8-E62C-4F0D-A318-BD6FB6C2D138}"/>
          </ac:spMkLst>
        </pc:spChg>
        <pc:spChg chg="add del">
          <ac:chgData name="Anastasia Galvin" userId="2d39f159-777b-4bad-8899-bf8dfc77b0ad" providerId="ADAL" clId="{CFB6662F-1305-4436-9681-BF4A03E7348F}" dt="2020-09-15T09:34:24.151" v="6401" actId="26606"/>
          <ac:spMkLst>
            <pc:docMk/>
            <pc:sldMk cId="2074920069" sldId="345"/>
            <ac:spMk id="81" creationId="{19C9EAEA-39D0-4B0E-A0EB-51E7B26740B1}"/>
          </ac:spMkLst>
        </pc:spChg>
        <pc:spChg chg="add del">
          <ac:chgData name="Anastasia Galvin" userId="2d39f159-777b-4bad-8899-bf8dfc77b0ad" providerId="ADAL" clId="{CFB6662F-1305-4436-9681-BF4A03E7348F}" dt="2020-09-15T09:34:22.597" v="6399" actId="26606"/>
          <ac:spMkLst>
            <pc:docMk/>
            <pc:sldMk cId="2074920069" sldId="345"/>
            <ac:spMk id="14340" creationId="{3CD9DF72-87A3-404E-A828-84CBF11A8303}"/>
          </ac:spMkLst>
        </pc:spChg>
        <pc:spChg chg="add del">
          <ac:chgData name="Anastasia Galvin" userId="2d39f159-777b-4bad-8899-bf8dfc77b0ad" providerId="ADAL" clId="{CFB6662F-1305-4436-9681-BF4A03E7348F}" dt="2020-09-15T09:34:24.151" v="6401" actId="26606"/>
          <ac:spMkLst>
            <pc:docMk/>
            <pc:sldMk cId="2074920069" sldId="345"/>
            <ac:spMk id="14343" creationId="{201CC55D-ED54-4C5C-95E6-10947BD1103B}"/>
          </ac:spMkLst>
        </pc:spChg>
        <pc:spChg chg="add del">
          <ac:chgData name="Anastasia Galvin" userId="2d39f159-777b-4bad-8899-bf8dfc77b0ad" providerId="ADAL" clId="{CFB6662F-1305-4436-9681-BF4A03E7348F}" dt="2020-09-15T09:34:26.187" v="6403" actId="26606"/>
          <ac:spMkLst>
            <pc:docMk/>
            <pc:sldMk cId="2074920069" sldId="345"/>
            <ac:spMk id="14347" creationId="{9427AF5F-9A0E-42B7-A252-FD64C9885F9C}"/>
          </ac:spMkLst>
        </pc:spChg>
        <pc:spChg chg="add del">
          <ac:chgData name="Anastasia Galvin" userId="2d39f159-777b-4bad-8899-bf8dfc77b0ad" providerId="ADAL" clId="{CFB6662F-1305-4436-9681-BF4A03E7348F}" dt="2020-09-15T09:34:32.261" v="6405" actId="26606"/>
          <ac:spMkLst>
            <pc:docMk/>
            <pc:sldMk cId="2074920069" sldId="345"/>
            <ac:spMk id="14349" creationId="{CF62D2A7-8207-488C-9F46-316BA81A16C8}"/>
          </ac:spMkLst>
        </pc:spChg>
        <pc:spChg chg="add">
          <ac:chgData name="Anastasia Galvin" userId="2d39f159-777b-4bad-8899-bf8dfc77b0ad" providerId="ADAL" clId="{CFB6662F-1305-4436-9681-BF4A03E7348F}" dt="2020-09-15T09:34:32.269" v="6406" actId="26606"/>
          <ac:spMkLst>
            <pc:docMk/>
            <pc:sldMk cId="2074920069" sldId="345"/>
            <ac:spMk id="14351" creationId="{DB304A14-32D0-4873-B914-423ED7B8DAFD}"/>
          </ac:spMkLst>
        </pc:spChg>
        <pc:spChg chg="add">
          <ac:chgData name="Anastasia Galvin" userId="2d39f159-777b-4bad-8899-bf8dfc77b0ad" providerId="ADAL" clId="{CFB6662F-1305-4436-9681-BF4A03E7348F}" dt="2020-09-15T09:34:32.269" v="6406" actId="26606"/>
          <ac:spMkLst>
            <pc:docMk/>
            <pc:sldMk cId="2074920069" sldId="345"/>
            <ac:spMk id="14352" creationId="{1D460C86-854F-4FB3-ABC2-E823D8FEB9DB}"/>
          </ac:spMkLst>
        </pc:spChg>
        <pc:spChg chg="add">
          <ac:chgData name="Anastasia Galvin" userId="2d39f159-777b-4bad-8899-bf8dfc77b0ad" providerId="ADAL" clId="{CFB6662F-1305-4436-9681-BF4A03E7348F}" dt="2020-09-15T09:34:32.269" v="6406" actId="26606"/>
          <ac:spMkLst>
            <pc:docMk/>
            <pc:sldMk cId="2074920069" sldId="345"/>
            <ac:spMk id="14353" creationId="{BB48116A-278A-4CC5-89D3-9DE8E8FF1245}"/>
          </ac:spMkLst>
        </pc:spChg>
        <pc:grpChg chg="add del">
          <ac:chgData name="Anastasia Galvin" userId="2d39f159-777b-4bad-8899-bf8dfc77b0ad" providerId="ADAL" clId="{CFB6662F-1305-4436-9681-BF4A03E7348F}" dt="2020-09-15T09:34:24.151" v="6401" actId="26606"/>
          <ac:grpSpMkLst>
            <pc:docMk/>
            <pc:sldMk cId="2074920069" sldId="345"/>
            <ac:grpSpMk id="14344" creationId="{1DE889C7-FAD6-4397-98E2-05D503484459}"/>
          </ac:grpSpMkLst>
        </pc:grpChg>
        <pc:picChg chg="add mod">
          <ac:chgData name="Anastasia Galvin" userId="2d39f159-777b-4bad-8899-bf8dfc77b0ad" providerId="ADAL" clId="{CFB6662F-1305-4436-9681-BF4A03E7348F}" dt="2020-09-15T09:35:14.082" v="6412" actId="1076"/>
          <ac:picMkLst>
            <pc:docMk/>
            <pc:sldMk cId="2074920069" sldId="345"/>
            <ac:picMk id="14338" creationId="{FBCE24AC-3CAF-453E-8DC4-5636E7C929E3}"/>
          </ac:picMkLst>
        </pc:picChg>
        <pc:cxnChg chg="add del">
          <ac:chgData name="Anastasia Galvin" userId="2d39f159-777b-4bad-8899-bf8dfc77b0ad" providerId="ADAL" clId="{CFB6662F-1305-4436-9681-BF4A03E7348F}" dt="2020-09-15T09:34:22.597" v="6399" actId="26606"/>
          <ac:cxnSpMkLst>
            <pc:docMk/>
            <pc:sldMk cId="2074920069" sldId="345"/>
            <ac:cxnSpMk id="14341" creationId="{20E3A342-4D61-4E3F-AF90-1AB42AEB96CC}"/>
          </ac:cxnSpMkLst>
        </pc:cxnChg>
      </pc:sldChg>
      <pc:sldChg chg="addSp modSp add mod modTransition setBg modNotesTx">
        <pc:chgData name="Anastasia Galvin" userId="2d39f159-777b-4bad-8899-bf8dfc77b0ad" providerId="ADAL" clId="{CFB6662F-1305-4436-9681-BF4A03E7348F}" dt="2020-09-15T18:27:44.131" v="7527"/>
        <pc:sldMkLst>
          <pc:docMk/>
          <pc:sldMk cId="4035726189" sldId="346"/>
        </pc:sldMkLst>
        <pc:spChg chg="mod">
          <ac:chgData name="Anastasia Galvin" userId="2d39f159-777b-4bad-8899-bf8dfc77b0ad" providerId="ADAL" clId="{CFB6662F-1305-4436-9681-BF4A03E7348F}" dt="2020-09-15T11:46:57.445" v="6701" actId="1076"/>
          <ac:spMkLst>
            <pc:docMk/>
            <pc:sldMk cId="4035726189" sldId="346"/>
            <ac:spMk id="2" creationId="{3BDD8CA5-F5EF-40E7-9391-F2CE7ED2FDB4}"/>
          </ac:spMkLst>
        </pc:spChg>
        <pc:spChg chg="mod ord">
          <ac:chgData name="Anastasia Galvin" userId="2d39f159-777b-4bad-8899-bf8dfc77b0ad" providerId="ADAL" clId="{CFB6662F-1305-4436-9681-BF4A03E7348F}" dt="2020-09-15T11:46:51.763" v="6700" actId="20577"/>
          <ac:spMkLst>
            <pc:docMk/>
            <pc:sldMk cId="4035726189" sldId="346"/>
            <ac:spMk id="3" creationId="{CE869ABD-1492-43EC-924A-4CEB276156E3}"/>
          </ac:spMkLst>
        </pc:spChg>
        <pc:spChg chg="add mod">
          <ac:chgData name="Anastasia Galvin" userId="2d39f159-777b-4bad-8899-bf8dfc77b0ad" providerId="ADAL" clId="{CFB6662F-1305-4436-9681-BF4A03E7348F}" dt="2020-09-15T11:46:27.786" v="6684" actId="2711"/>
          <ac:spMkLst>
            <pc:docMk/>
            <pc:sldMk cId="4035726189" sldId="346"/>
            <ac:spMk id="71" creationId="{F56F5174-31D9-4DBB-AAB7-A1FD7BDB1352}"/>
          </ac:spMkLst>
        </pc:spChg>
        <pc:spChg chg="add mod">
          <ac:chgData name="Anastasia Galvin" userId="2d39f159-777b-4bad-8899-bf8dfc77b0ad" providerId="ADAL" clId="{CFB6662F-1305-4436-9681-BF4A03E7348F}" dt="2020-09-15T11:46:27.786" v="6684" actId="2711"/>
          <ac:spMkLst>
            <pc:docMk/>
            <pc:sldMk cId="4035726189" sldId="346"/>
            <ac:spMk id="75" creationId="{F9A95BEE-6BB1-4A28-A8E6-A34B2E42EF87}"/>
          </ac:spMkLst>
        </pc:spChg>
        <pc:picChg chg="add mod">
          <ac:chgData name="Anastasia Galvin" userId="2d39f159-777b-4bad-8899-bf8dfc77b0ad" providerId="ADAL" clId="{CFB6662F-1305-4436-9681-BF4A03E7348F}" dt="2020-09-15T11:46:27.786" v="6684" actId="2711"/>
          <ac:picMkLst>
            <pc:docMk/>
            <pc:sldMk cId="4035726189" sldId="346"/>
            <ac:picMk id="73" creationId="{AE113210-7872-481A-ADE6-3A05CCAF5EB2}"/>
          </ac:picMkLst>
        </pc:picChg>
        <pc:picChg chg="add mod">
          <ac:chgData name="Anastasia Galvin" userId="2d39f159-777b-4bad-8899-bf8dfc77b0ad" providerId="ADAL" clId="{CFB6662F-1305-4436-9681-BF4A03E7348F}" dt="2020-09-15T11:46:27.786" v="6684" actId="2711"/>
          <ac:picMkLst>
            <pc:docMk/>
            <pc:sldMk cId="4035726189" sldId="346"/>
            <ac:picMk id="17410" creationId="{77095A5C-013E-4F47-92C8-93BB7F8F9BC2}"/>
          </ac:picMkLst>
        </pc:picChg>
      </pc:sldChg>
      <pc:sldChg chg="addSp modSp add mod ord modTransition setBg setClrOvrMap modNotesTx">
        <pc:chgData name="Anastasia Galvin" userId="2d39f159-777b-4bad-8899-bf8dfc77b0ad" providerId="ADAL" clId="{CFB6662F-1305-4436-9681-BF4A03E7348F}" dt="2020-09-15T18:27:44.131" v="7527"/>
        <pc:sldMkLst>
          <pc:docMk/>
          <pc:sldMk cId="1543609372" sldId="347"/>
        </pc:sldMkLst>
        <pc:spChg chg="mod">
          <ac:chgData name="Anastasia Galvin" userId="2d39f159-777b-4bad-8899-bf8dfc77b0ad" providerId="ADAL" clId="{CFB6662F-1305-4436-9681-BF4A03E7348F}" dt="2020-09-15T07:55:36.232" v="5226" actId="26606"/>
          <ac:spMkLst>
            <pc:docMk/>
            <pc:sldMk cId="1543609372" sldId="347"/>
            <ac:spMk id="2" creationId="{00000000-0000-0000-0000-000000000000}"/>
          </ac:spMkLst>
        </pc:spChg>
        <pc:spChg chg="add">
          <ac:chgData name="Anastasia Galvin" userId="2d39f159-777b-4bad-8899-bf8dfc77b0ad" providerId="ADAL" clId="{CFB6662F-1305-4436-9681-BF4A03E7348F}" dt="2020-09-15T07:55:36.232" v="5226" actId="26606"/>
          <ac:spMkLst>
            <pc:docMk/>
            <pc:sldMk cId="1543609372" sldId="347"/>
            <ac:spMk id="71" creationId="{1DB7C82F-AB7E-4F0C-B829-FA1B9C415180}"/>
          </ac:spMkLst>
        </pc:spChg>
        <pc:picChg chg="mod ord">
          <ac:chgData name="Anastasia Galvin" userId="2d39f159-777b-4bad-8899-bf8dfc77b0ad" providerId="ADAL" clId="{CFB6662F-1305-4436-9681-BF4A03E7348F}" dt="2020-09-15T07:55:36.232" v="5226" actId="26606"/>
          <ac:picMkLst>
            <pc:docMk/>
            <pc:sldMk cId="1543609372" sldId="347"/>
            <ac:picMk id="1026" creationId="{00000000-0000-0000-0000-000000000000}"/>
          </ac:picMkLst>
        </pc:picChg>
      </pc:sldChg>
      <pc:sldChg chg="addSp delSp modSp new mod modTransition setBg">
        <pc:chgData name="Anastasia Galvin" userId="2d39f159-777b-4bad-8899-bf8dfc77b0ad" providerId="ADAL" clId="{CFB6662F-1305-4436-9681-BF4A03E7348F}" dt="2020-09-16T18:10:02.860" v="8315" actId="2711"/>
        <pc:sldMkLst>
          <pc:docMk/>
          <pc:sldMk cId="1289331702" sldId="348"/>
        </pc:sldMkLst>
        <pc:spChg chg="mod">
          <ac:chgData name="Anastasia Galvin" userId="2d39f159-777b-4bad-8899-bf8dfc77b0ad" providerId="ADAL" clId="{CFB6662F-1305-4436-9681-BF4A03E7348F}" dt="2020-09-16T18:10:02.860" v="8315" actId="2711"/>
          <ac:spMkLst>
            <pc:docMk/>
            <pc:sldMk cId="1289331702" sldId="348"/>
            <ac:spMk id="2" creationId="{7E4353FB-C935-431D-B77C-9982879AE6F6}"/>
          </ac:spMkLst>
        </pc:spChg>
        <pc:spChg chg="mod">
          <ac:chgData name="Anastasia Galvin" userId="2d39f159-777b-4bad-8899-bf8dfc77b0ad" providerId="ADAL" clId="{CFB6662F-1305-4436-9681-BF4A03E7348F}" dt="2020-09-16T18:10:02.860" v="8315" actId="2711"/>
          <ac:spMkLst>
            <pc:docMk/>
            <pc:sldMk cId="1289331702" sldId="348"/>
            <ac:spMk id="3" creationId="{0C70DA71-B018-486A-A554-1F71E08EB233}"/>
          </ac:spMkLst>
        </pc:spChg>
        <pc:picChg chg="add del mod ord">
          <ac:chgData name="Anastasia Galvin" userId="2d39f159-777b-4bad-8899-bf8dfc77b0ad" providerId="ADAL" clId="{CFB6662F-1305-4436-9681-BF4A03E7348F}" dt="2020-09-15T18:30:26.540" v="7530" actId="478"/>
          <ac:picMkLst>
            <pc:docMk/>
            <pc:sldMk cId="1289331702" sldId="348"/>
            <ac:picMk id="4" creationId="{4238F56D-BA0D-46B8-84C1-78B6E48D2ACF}"/>
          </ac:picMkLst>
        </pc:picChg>
        <pc:picChg chg="add del">
          <ac:chgData name="Anastasia Galvin" userId="2d39f159-777b-4bad-8899-bf8dfc77b0ad" providerId="ADAL" clId="{CFB6662F-1305-4436-9681-BF4A03E7348F}" dt="2020-09-15T18:31:38.244" v="7536" actId="26606"/>
          <ac:picMkLst>
            <pc:docMk/>
            <pc:sldMk cId="1289331702" sldId="348"/>
            <ac:picMk id="9" creationId="{54DDEBDD-D8BD-41A6-8A0D-B00E3768B0F9}"/>
          </ac:picMkLst>
        </pc:picChg>
        <pc:picChg chg="add mod">
          <ac:chgData name="Anastasia Galvin" userId="2d39f159-777b-4bad-8899-bf8dfc77b0ad" providerId="ADAL" clId="{CFB6662F-1305-4436-9681-BF4A03E7348F}" dt="2020-09-16T18:10:02.860" v="8315" actId="2711"/>
          <ac:picMkLst>
            <pc:docMk/>
            <pc:sldMk cId="1289331702" sldId="348"/>
            <ac:picMk id="71" creationId="{54DDEBDD-D8BD-41A6-8A0D-B00E3768B0F9}"/>
          </ac:picMkLst>
        </pc:picChg>
        <pc:picChg chg="add mod ord">
          <ac:chgData name="Anastasia Galvin" userId="2d39f159-777b-4bad-8899-bf8dfc77b0ad" providerId="ADAL" clId="{CFB6662F-1305-4436-9681-BF4A03E7348F}" dt="2020-09-16T18:10:02.860" v="8315" actId="2711"/>
          <ac:picMkLst>
            <pc:docMk/>
            <pc:sldMk cId="1289331702" sldId="348"/>
            <ac:picMk id="24578" creationId="{E4B26096-F48E-4494-9735-50C843CA0A34}"/>
          </ac:picMkLst>
        </pc:picChg>
      </pc:sldChg>
      <pc:sldChg chg="new del">
        <pc:chgData name="Anastasia Galvin" userId="2d39f159-777b-4bad-8899-bf8dfc77b0ad" providerId="ADAL" clId="{CFB6662F-1305-4436-9681-BF4A03E7348F}" dt="2020-09-15T11:51:57.158" v="6773" actId="47"/>
        <pc:sldMkLst>
          <pc:docMk/>
          <pc:sldMk cId="788420945" sldId="349"/>
        </pc:sldMkLst>
      </pc:sldChg>
      <pc:sldChg chg="addSp delSp modSp add mod modTransition">
        <pc:chgData name="Anastasia Galvin" userId="2d39f159-777b-4bad-8899-bf8dfc77b0ad" providerId="ADAL" clId="{CFB6662F-1305-4436-9681-BF4A03E7348F}" dt="2020-09-15T18:33:26.424" v="7560" actId="478"/>
        <pc:sldMkLst>
          <pc:docMk/>
          <pc:sldMk cId="1076193138" sldId="349"/>
        </pc:sldMkLst>
        <pc:spChg chg="del mod">
          <ac:chgData name="Anastasia Galvin" userId="2d39f159-777b-4bad-8899-bf8dfc77b0ad" providerId="ADAL" clId="{CFB6662F-1305-4436-9681-BF4A03E7348F}" dt="2020-09-15T18:33:21.750" v="7558" actId="478"/>
          <ac:spMkLst>
            <pc:docMk/>
            <pc:sldMk cId="1076193138" sldId="349"/>
            <ac:spMk id="2" creationId="{7E4353FB-C935-431D-B77C-9982879AE6F6}"/>
          </ac:spMkLst>
        </pc:spChg>
        <pc:spChg chg="mod">
          <ac:chgData name="Anastasia Galvin" userId="2d39f159-777b-4bad-8899-bf8dfc77b0ad" providerId="ADAL" clId="{CFB6662F-1305-4436-9681-BF4A03E7348F}" dt="2020-09-15T18:32:59.714" v="7556" actId="27636"/>
          <ac:spMkLst>
            <pc:docMk/>
            <pc:sldMk cId="1076193138" sldId="349"/>
            <ac:spMk id="3" creationId="{0C70DA71-B018-486A-A554-1F71E08EB233}"/>
          </ac:spMkLst>
        </pc:spChg>
        <pc:spChg chg="add del mod">
          <ac:chgData name="Anastasia Galvin" userId="2d39f159-777b-4bad-8899-bf8dfc77b0ad" providerId="ADAL" clId="{CFB6662F-1305-4436-9681-BF4A03E7348F}" dt="2020-09-15T18:33:26.424" v="7560" actId="478"/>
          <ac:spMkLst>
            <pc:docMk/>
            <pc:sldMk cId="1076193138" sldId="349"/>
            <ac:spMk id="6" creationId="{272D390C-1FFB-46D8-8E1C-9BCA3288985E}"/>
          </ac:spMkLst>
        </pc:spChg>
        <pc:spChg chg="add mod">
          <ac:chgData name="Anastasia Galvin" userId="2d39f159-777b-4bad-8899-bf8dfc77b0ad" providerId="ADAL" clId="{CFB6662F-1305-4436-9681-BF4A03E7348F}" dt="2020-09-15T18:33:22.162" v="7559"/>
          <ac:spMkLst>
            <pc:docMk/>
            <pc:sldMk cId="1076193138" sldId="349"/>
            <ac:spMk id="10" creationId="{BD422698-E5A7-44F9-8ECE-D059079FCEBB}"/>
          </ac:spMkLst>
        </pc:spChg>
        <pc:picChg chg="del mod">
          <ac:chgData name="Anastasia Galvin" userId="2d39f159-777b-4bad-8899-bf8dfc77b0ad" providerId="ADAL" clId="{CFB6662F-1305-4436-9681-BF4A03E7348F}" dt="2020-09-15T18:30:30.439" v="7532" actId="478"/>
          <ac:picMkLst>
            <pc:docMk/>
            <pc:sldMk cId="1076193138" sldId="349"/>
            <ac:picMk id="4" creationId="{4238F56D-BA0D-46B8-84C1-78B6E48D2ACF}"/>
          </ac:picMkLst>
        </pc:picChg>
        <pc:picChg chg="del">
          <ac:chgData name="Anastasia Galvin" userId="2d39f159-777b-4bad-8899-bf8dfc77b0ad" providerId="ADAL" clId="{CFB6662F-1305-4436-9681-BF4A03E7348F}" dt="2020-09-15T18:31:30.182" v="7534" actId="26606"/>
          <ac:picMkLst>
            <pc:docMk/>
            <pc:sldMk cId="1076193138" sldId="349"/>
            <ac:picMk id="9" creationId="{54DDEBDD-D8BD-41A6-8A0D-B00E3768B0F9}"/>
          </ac:picMkLst>
        </pc:picChg>
        <pc:picChg chg="add mod">
          <ac:chgData name="Anastasia Galvin" userId="2d39f159-777b-4bad-8899-bf8dfc77b0ad" providerId="ADAL" clId="{CFB6662F-1305-4436-9681-BF4A03E7348F}" dt="2020-09-15T18:32:54.631" v="7552" actId="2711"/>
          <ac:picMkLst>
            <pc:docMk/>
            <pc:sldMk cId="1076193138" sldId="349"/>
            <ac:picMk id="71" creationId="{54DDEBDD-D8BD-41A6-8A0D-B00E3768B0F9}"/>
          </ac:picMkLst>
        </pc:picChg>
        <pc:picChg chg="add mod ord">
          <ac:chgData name="Anastasia Galvin" userId="2d39f159-777b-4bad-8899-bf8dfc77b0ad" providerId="ADAL" clId="{CFB6662F-1305-4436-9681-BF4A03E7348F}" dt="2020-09-15T18:32:54.631" v="7552" actId="2711"/>
          <ac:picMkLst>
            <pc:docMk/>
            <pc:sldMk cId="1076193138" sldId="349"/>
            <ac:picMk id="23554" creationId="{1C437C3B-2FBF-4714-A8F1-A3B1A7B5A5F0}"/>
          </ac:picMkLst>
        </pc:picChg>
      </pc:sldChg>
      <pc:sldChg chg="new del">
        <pc:chgData name="Anastasia Galvin" userId="2d39f159-777b-4bad-8899-bf8dfc77b0ad" providerId="ADAL" clId="{CFB6662F-1305-4436-9681-BF4A03E7348F}" dt="2020-09-15T11:52:06.277" v="6775" actId="47"/>
        <pc:sldMkLst>
          <pc:docMk/>
          <pc:sldMk cId="3075397920" sldId="349"/>
        </pc:sldMkLst>
      </pc:sldChg>
      <pc:sldChg chg="addSp delSp modSp add mod modTransition">
        <pc:chgData name="Anastasia Galvin" userId="2d39f159-777b-4bad-8899-bf8dfc77b0ad" providerId="ADAL" clId="{CFB6662F-1305-4436-9681-BF4A03E7348F}" dt="2020-09-15T18:27:44.131" v="7527"/>
        <pc:sldMkLst>
          <pc:docMk/>
          <pc:sldMk cId="839860412" sldId="350"/>
        </pc:sldMkLst>
        <pc:spChg chg="mod">
          <ac:chgData name="Anastasia Galvin" userId="2d39f159-777b-4bad-8899-bf8dfc77b0ad" providerId="ADAL" clId="{CFB6662F-1305-4436-9681-BF4A03E7348F}" dt="2020-09-15T17:47:55.691" v="6826" actId="26606"/>
          <ac:spMkLst>
            <pc:docMk/>
            <pc:sldMk cId="839860412" sldId="350"/>
            <ac:spMk id="2" creationId="{7E4353FB-C935-431D-B77C-9982879AE6F6}"/>
          </ac:spMkLst>
        </pc:spChg>
        <pc:spChg chg="mod">
          <ac:chgData name="Anastasia Galvin" userId="2d39f159-777b-4bad-8899-bf8dfc77b0ad" providerId="ADAL" clId="{CFB6662F-1305-4436-9681-BF4A03E7348F}" dt="2020-09-15T17:48:02.659" v="6828" actId="27636"/>
          <ac:spMkLst>
            <pc:docMk/>
            <pc:sldMk cId="839860412" sldId="350"/>
            <ac:spMk id="3" creationId="{0C70DA71-B018-486A-A554-1F71E08EB233}"/>
          </ac:spMkLst>
        </pc:spChg>
        <pc:picChg chg="del mod">
          <ac:chgData name="Anastasia Galvin" userId="2d39f159-777b-4bad-8899-bf8dfc77b0ad" providerId="ADAL" clId="{CFB6662F-1305-4436-9681-BF4A03E7348F}" dt="2020-09-15T17:47:48.282" v="6824" actId="478"/>
          <ac:picMkLst>
            <pc:docMk/>
            <pc:sldMk cId="839860412" sldId="350"/>
            <ac:picMk id="4" creationId="{4238F56D-BA0D-46B8-84C1-78B6E48D2ACF}"/>
          </ac:picMkLst>
        </pc:picChg>
        <pc:picChg chg="del">
          <ac:chgData name="Anastasia Galvin" userId="2d39f159-777b-4bad-8899-bf8dfc77b0ad" providerId="ADAL" clId="{CFB6662F-1305-4436-9681-BF4A03E7348F}" dt="2020-09-15T17:47:55.691" v="6826" actId="26606"/>
          <ac:picMkLst>
            <pc:docMk/>
            <pc:sldMk cId="839860412" sldId="350"/>
            <ac:picMk id="9" creationId="{54DDEBDD-D8BD-41A6-8A0D-B00E3768B0F9}"/>
          </ac:picMkLst>
        </pc:picChg>
        <pc:picChg chg="add mod">
          <ac:chgData name="Anastasia Galvin" userId="2d39f159-777b-4bad-8899-bf8dfc77b0ad" providerId="ADAL" clId="{CFB6662F-1305-4436-9681-BF4A03E7348F}" dt="2020-09-15T17:47:55.691" v="6826" actId="26606"/>
          <ac:picMkLst>
            <pc:docMk/>
            <pc:sldMk cId="839860412" sldId="350"/>
            <ac:picMk id="18434" creationId="{52D02C8D-6863-4BBF-B859-ED7B136358CD}"/>
          </ac:picMkLst>
        </pc:picChg>
        <pc:cxnChg chg="add">
          <ac:chgData name="Anastasia Galvin" userId="2d39f159-777b-4bad-8899-bf8dfc77b0ad" providerId="ADAL" clId="{CFB6662F-1305-4436-9681-BF4A03E7348F}" dt="2020-09-15T17:47:55.691" v="6826" actId="26606"/>
          <ac:cxnSpMkLst>
            <pc:docMk/>
            <pc:sldMk cId="839860412" sldId="350"/>
            <ac:cxnSpMk id="71" creationId="{A7F400EE-A8A5-48AF-B4D6-291B52C6F0B0}"/>
          </ac:cxnSpMkLst>
        </pc:cxnChg>
      </pc:sldChg>
      <pc:sldChg chg="addSp modSp new mod modTransition setBg modNotesTx">
        <pc:chgData name="Anastasia Galvin" userId="2d39f159-777b-4bad-8899-bf8dfc77b0ad" providerId="ADAL" clId="{CFB6662F-1305-4436-9681-BF4A03E7348F}" dt="2020-09-16T07:54:49.586" v="7707" actId="2711"/>
        <pc:sldMkLst>
          <pc:docMk/>
          <pc:sldMk cId="4122229730" sldId="351"/>
        </pc:sldMkLst>
        <pc:spChg chg="mod">
          <ac:chgData name="Anastasia Galvin" userId="2d39f159-777b-4bad-8899-bf8dfc77b0ad" providerId="ADAL" clId="{CFB6662F-1305-4436-9681-BF4A03E7348F}" dt="2020-09-16T07:54:49.586" v="7707" actId="2711"/>
          <ac:spMkLst>
            <pc:docMk/>
            <pc:sldMk cId="4122229730" sldId="351"/>
            <ac:spMk id="2" creationId="{7F8B7D66-3F90-43F2-A771-DFEAED850FDE}"/>
          </ac:spMkLst>
        </pc:spChg>
        <pc:spChg chg="mod">
          <ac:chgData name="Anastasia Galvin" userId="2d39f159-777b-4bad-8899-bf8dfc77b0ad" providerId="ADAL" clId="{CFB6662F-1305-4436-9681-BF4A03E7348F}" dt="2020-09-16T07:54:49.586" v="7707" actId="2711"/>
          <ac:spMkLst>
            <pc:docMk/>
            <pc:sldMk cId="4122229730" sldId="351"/>
            <ac:spMk id="3" creationId="{4F6F3A1E-AE2D-4CAA-985C-61E8F18BF4ED}"/>
          </ac:spMkLst>
        </pc:spChg>
        <pc:spChg chg="add mod">
          <ac:chgData name="Anastasia Galvin" userId="2d39f159-777b-4bad-8899-bf8dfc77b0ad" providerId="ADAL" clId="{CFB6662F-1305-4436-9681-BF4A03E7348F}" dt="2020-09-16T07:54:49.586" v="7707" actId="2711"/>
          <ac:spMkLst>
            <pc:docMk/>
            <pc:sldMk cId="4122229730" sldId="351"/>
            <ac:spMk id="71" creationId="{49CD2D09-B1BB-4DF5-9E1C-3D21B21EDEFD}"/>
          </ac:spMkLst>
        </pc:spChg>
        <pc:spChg chg="add mod">
          <ac:chgData name="Anastasia Galvin" userId="2d39f159-777b-4bad-8899-bf8dfc77b0ad" providerId="ADAL" clId="{CFB6662F-1305-4436-9681-BF4A03E7348F}" dt="2020-09-16T07:54:49.586" v="7707" actId="2711"/>
          <ac:spMkLst>
            <pc:docMk/>
            <pc:sldMk cId="4122229730" sldId="351"/>
            <ac:spMk id="75" creationId="{967C29FE-FD32-4AFB-AD20-DBDF5864B2D8}"/>
          </ac:spMkLst>
        </pc:spChg>
        <pc:picChg chg="add mod">
          <ac:chgData name="Anastasia Galvin" userId="2d39f159-777b-4bad-8899-bf8dfc77b0ad" providerId="ADAL" clId="{CFB6662F-1305-4436-9681-BF4A03E7348F}" dt="2020-09-16T07:54:49.586" v="7707" actId="2711"/>
          <ac:picMkLst>
            <pc:docMk/>
            <pc:sldMk cId="4122229730" sldId="351"/>
            <ac:picMk id="73" creationId="{83355637-BA71-4F63-94C9-E77BF81BDFC0}"/>
          </ac:picMkLst>
        </pc:picChg>
        <pc:picChg chg="add mod">
          <ac:chgData name="Anastasia Galvin" userId="2d39f159-777b-4bad-8899-bf8dfc77b0ad" providerId="ADAL" clId="{CFB6662F-1305-4436-9681-BF4A03E7348F}" dt="2020-09-16T07:54:49.586" v="7707" actId="2711"/>
          <ac:picMkLst>
            <pc:docMk/>
            <pc:sldMk cId="4122229730" sldId="351"/>
            <ac:picMk id="26626" creationId="{D62FB5B7-48E0-416F-BD56-FD2C741AABBA}"/>
          </ac:picMkLst>
        </pc:picChg>
      </pc:sldChg>
      <pc:sldChg chg="addSp delSp modSp new mod modTransition setBg">
        <pc:chgData name="Anastasia Galvin" userId="2d39f159-777b-4bad-8899-bf8dfc77b0ad" providerId="ADAL" clId="{CFB6662F-1305-4436-9681-BF4A03E7348F}" dt="2020-09-15T18:27:44.131" v="7527"/>
        <pc:sldMkLst>
          <pc:docMk/>
          <pc:sldMk cId="3901946492" sldId="352"/>
        </pc:sldMkLst>
        <pc:spChg chg="add del">
          <ac:chgData name="Anastasia Galvin" userId="2d39f159-777b-4bad-8899-bf8dfc77b0ad" providerId="ADAL" clId="{CFB6662F-1305-4436-9681-BF4A03E7348F}" dt="2020-09-15T17:56:44.387" v="6850" actId="26606"/>
          <ac:spMkLst>
            <pc:docMk/>
            <pc:sldMk cId="3901946492" sldId="352"/>
            <ac:spMk id="71" creationId="{32BC26D8-82FB-445E-AA49-62A77D7C1EE0}"/>
          </ac:spMkLst>
        </pc:spChg>
        <pc:spChg chg="add del">
          <ac:chgData name="Anastasia Galvin" userId="2d39f159-777b-4bad-8899-bf8dfc77b0ad" providerId="ADAL" clId="{CFB6662F-1305-4436-9681-BF4A03E7348F}" dt="2020-09-15T17:56:44.387" v="6850" actId="26606"/>
          <ac:spMkLst>
            <pc:docMk/>
            <pc:sldMk cId="3901946492" sldId="352"/>
            <ac:spMk id="73" creationId="{CB44330D-EA18-4254-AA95-EB49948539B8}"/>
          </ac:spMkLst>
        </pc:spChg>
        <pc:spChg chg="add del">
          <ac:chgData name="Anastasia Galvin" userId="2d39f159-777b-4bad-8899-bf8dfc77b0ad" providerId="ADAL" clId="{CFB6662F-1305-4436-9681-BF4A03E7348F}" dt="2020-09-15T17:56:48.787" v="6858" actId="26606"/>
          <ac:spMkLst>
            <pc:docMk/>
            <pc:sldMk cId="3901946492" sldId="352"/>
            <ac:spMk id="75" creationId="{ADAD1991-FFD1-4E94-ABAB-7560D33008E4}"/>
          </ac:spMkLst>
        </pc:spChg>
        <pc:spChg chg="add del">
          <ac:chgData name="Anastasia Galvin" userId="2d39f159-777b-4bad-8899-bf8dfc77b0ad" providerId="ADAL" clId="{CFB6662F-1305-4436-9681-BF4A03E7348F}" dt="2020-09-15T17:56:46.053" v="6852" actId="26606"/>
          <ac:spMkLst>
            <pc:docMk/>
            <pc:sldMk cId="3901946492" sldId="352"/>
            <ac:spMk id="19460" creationId="{42A4FC2C-047E-45A5-965D-8E1E3BF09BC6}"/>
          </ac:spMkLst>
        </pc:spChg>
        <pc:spChg chg="add del">
          <ac:chgData name="Anastasia Galvin" userId="2d39f159-777b-4bad-8899-bf8dfc77b0ad" providerId="ADAL" clId="{CFB6662F-1305-4436-9681-BF4A03E7348F}" dt="2020-09-15T17:56:46.952" v="6854" actId="26606"/>
          <ac:spMkLst>
            <pc:docMk/>
            <pc:sldMk cId="3901946492" sldId="352"/>
            <ac:spMk id="19462" creationId="{32BC26D8-82FB-445E-AA49-62A77D7C1EE0}"/>
          </ac:spMkLst>
        </pc:spChg>
        <pc:spChg chg="add del">
          <ac:chgData name="Anastasia Galvin" userId="2d39f159-777b-4bad-8899-bf8dfc77b0ad" providerId="ADAL" clId="{CFB6662F-1305-4436-9681-BF4A03E7348F}" dt="2020-09-15T17:56:46.952" v="6854" actId="26606"/>
          <ac:spMkLst>
            <pc:docMk/>
            <pc:sldMk cId="3901946492" sldId="352"/>
            <ac:spMk id="19463" creationId="{CB44330D-EA18-4254-AA95-EB49948539B8}"/>
          </ac:spMkLst>
        </pc:spChg>
        <pc:spChg chg="add del">
          <ac:chgData name="Anastasia Galvin" userId="2d39f159-777b-4bad-8899-bf8dfc77b0ad" providerId="ADAL" clId="{CFB6662F-1305-4436-9681-BF4A03E7348F}" dt="2020-09-15T17:56:47.492" v="6856" actId="26606"/>
          <ac:spMkLst>
            <pc:docMk/>
            <pc:sldMk cId="3901946492" sldId="352"/>
            <ac:spMk id="19465" creationId="{B670DBD5-770C-4383-9F54-5B86E86BD5BB}"/>
          </ac:spMkLst>
        </pc:spChg>
        <pc:spChg chg="add del">
          <ac:chgData name="Anastasia Galvin" userId="2d39f159-777b-4bad-8899-bf8dfc77b0ad" providerId="ADAL" clId="{CFB6662F-1305-4436-9681-BF4A03E7348F}" dt="2020-09-15T17:56:48.787" v="6858" actId="26606"/>
          <ac:spMkLst>
            <pc:docMk/>
            <pc:sldMk cId="3901946492" sldId="352"/>
            <ac:spMk id="19467" creationId="{57845966-6EFC-468A-9CC7-BAB4B95854E7}"/>
          </ac:spMkLst>
        </pc:spChg>
        <pc:spChg chg="add del">
          <ac:chgData name="Anastasia Galvin" userId="2d39f159-777b-4bad-8899-bf8dfc77b0ad" providerId="ADAL" clId="{CFB6662F-1305-4436-9681-BF4A03E7348F}" dt="2020-09-15T17:56:55.214" v="6860" actId="26606"/>
          <ac:spMkLst>
            <pc:docMk/>
            <pc:sldMk cId="3901946492" sldId="352"/>
            <ac:spMk id="19470" creationId="{B670DBD5-770C-4383-9F54-5B86E86BD5BB}"/>
          </ac:spMkLst>
        </pc:spChg>
        <pc:spChg chg="add del">
          <ac:chgData name="Anastasia Galvin" userId="2d39f159-777b-4bad-8899-bf8dfc77b0ad" providerId="ADAL" clId="{CFB6662F-1305-4436-9681-BF4A03E7348F}" dt="2020-09-15T17:57:00.463" v="6862" actId="26606"/>
          <ac:spMkLst>
            <pc:docMk/>
            <pc:sldMk cId="3901946492" sldId="352"/>
            <ac:spMk id="19472" creationId="{38CB19FB-7C96-4FEC-9331-E826E4E36CE4}"/>
          </ac:spMkLst>
        </pc:spChg>
        <pc:spChg chg="add">
          <ac:chgData name="Anastasia Galvin" userId="2d39f159-777b-4bad-8899-bf8dfc77b0ad" providerId="ADAL" clId="{CFB6662F-1305-4436-9681-BF4A03E7348F}" dt="2020-09-15T17:57:00.471" v="6863" actId="26606"/>
          <ac:spMkLst>
            <pc:docMk/>
            <pc:sldMk cId="3901946492" sldId="352"/>
            <ac:spMk id="19476" creationId="{42A4FC2C-047E-45A5-965D-8E1E3BF09BC6}"/>
          </ac:spMkLst>
        </pc:spChg>
        <pc:grpChg chg="add del">
          <ac:chgData name="Anastasia Galvin" userId="2d39f159-777b-4bad-8899-bf8dfc77b0ad" providerId="ADAL" clId="{CFB6662F-1305-4436-9681-BF4A03E7348F}" dt="2020-09-15T17:57:00.463" v="6862" actId="26606"/>
          <ac:grpSpMkLst>
            <pc:docMk/>
            <pc:sldMk cId="3901946492" sldId="352"/>
            <ac:grpSpMk id="19473" creationId="{DF071BB7-867E-46A9-A7C2-3FCB28CB8FBD}"/>
          </ac:grpSpMkLst>
        </pc:grpChg>
        <pc:picChg chg="add mod">
          <ac:chgData name="Anastasia Galvin" userId="2d39f159-777b-4bad-8899-bf8dfc77b0ad" providerId="ADAL" clId="{CFB6662F-1305-4436-9681-BF4A03E7348F}" dt="2020-09-15T17:57:00.471" v="6863" actId="26606"/>
          <ac:picMkLst>
            <pc:docMk/>
            <pc:sldMk cId="3901946492" sldId="352"/>
            <ac:picMk id="19458" creationId="{0CB05104-5301-4547-82C4-4B264EEB1D4F}"/>
          </ac:picMkLst>
        </pc:picChg>
        <pc:picChg chg="add del">
          <ac:chgData name="Anastasia Galvin" userId="2d39f159-777b-4bad-8899-bf8dfc77b0ad" providerId="ADAL" clId="{CFB6662F-1305-4436-9681-BF4A03E7348F}" dt="2020-09-15T17:56:48.787" v="6858" actId="26606"/>
          <ac:picMkLst>
            <pc:docMk/>
            <pc:sldMk cId="3901946492" sldId="352"/>
            <ac:picMk id="19468" creationId="{75554383-98AF-4A47-BB65-705FAAA4BE6A}"/>
          </ac:picMkLst>
        </pc:picChg>
      </pc:sldChg>
      <pc:sldChg chg="addSp delSp modSp add mod modTransition setBg modNotesTx">
        <pc:chgData name="Anastasia Galvin" userId="2d39f159-777b-4bad-8899-bf8dfc77b0ad" providerId="ADAL" clId="{CFB6662F-1305-4436-9681-BF4A03E7348F}" dt="2020-09-16T18:09:43.324" v="8311" actId="403"/>
        <pc:sldMkLst>
          <pc:docMk/>
          <pc:sldMk cId="4107221882" sldId="353"/>
        </pc:sldMkLst>
        <pc:spChg chg="mod">
          <ac:chgData name="Anastasia Galvin" userId="2d39f159-777b-4bad-8899-bf8dfc77b0ad" providerId="ADAL" clId="{CFB6662F-1305-4436-9681-BF4A03E7348F}" dt="2020-09-16T18:09:43.324" v="8311" actId="403"/>
          <ac:spMkLst>
            <pc:docMk/>
            <pc:sldMk cId="4107221882" sldId="353"/>
            <ac:spMk id="2" creationId="{C920EEC2-F1DC-4C9E-9FF8-D503B2185895}"/>
          </ac:spMkLst>
        </pc:spChg>
        <pc:spChg chg="mod">
          <ac:chgData name="Anastasia Galvin" userId="2d39f159-777b-4bad-8899-bf8dfc77b0ad" providerId="ADAL" clId="{CFB6662F-1305-4436-9681-BF4A03E7348F}" dt="2020-09-15T18:23:53.707" v="7457" actId="20577"/>
          <ac:spMkLst>
            <pc:docMk/>
            <pc:sldMk cId="4107221882" sldId="353"/>
            <ac:spMk id="3" creationId="{048F539B-3507-4689-8DD3-A7ACC8853541}"/>
          </ac:spMkLst>
        </pc:spChg>
        <pc:spChg chg="add del">
          <ac:chgData name="Anastasia Galvin" userId="2d39f159-777b-4bad-8899-bf8dfc77b0ad" providerId="ADAL" clId="{CFB6662F-1305-4436-9681-BF4A03E7348F}" dt="2020-09-15T18:23:22.114" v="7445" actId="26606"/>
          <ac:spMkLst>
            <pc:docMk/>
            <pc:sldMk cId="4107221882" sldId="353"/>
            <ac:spMk id="71" creationId="{8FC9BE17-9A7B-462D-AE50-3D8777387304}"/>
          </ac:spMkLst>
        </pc:spChg>
        <pc:spChg chg="add del">
          <ac:chgData name="Anastasia Galvin" userId="2d39f159-777b-4bad-8899-bf8dfc77b0ad" providerId="ADAL" clId="{CFB6662F-1305-4436-9681-BF4A03E7348F}" dt="2020-09-15T18:23:22.114" v="7445" actId="26606"/>
          <ac:spMkLst>
            <pc:docMk/>
            <pc:sldMk cId="4107221882" sldId="353"/>
            <ac:spMk id="73" creationId="{3EBE8569-6AEC-4B8C-8D53-2DE337CDBA65}"/>
          </ac:spMkLst>
        </pc:spChg>
        <pc:spChg chg="add del">
          <ac:chgData name="Anastasia Galvin" userId="2d39f159-777b-4bad-8899-bf8dfc77b0ad" providerId="ADAL" clId="{CFB6662F-1305-4436-9681-BF4A03E7348F}" dt="2020-09-15T18:23:22.114" v="7445" actId="26606"/>
          <ac:spMkLst>
            <pc:docMk/>
            <pc:sldMk cId="4107221882" sldId="353"/>
            <ac:spMk id="75" creationId="{55D4142C-5077-457F-A6AD-3FECFDB39685}"/>
          </ac:spMkLst>
        </pc:spChg>
        <pc:spChg chg="add del">
          <ac:chgData name="Anastasia Galvin" userId="2d39f159-777b-4bad-8899-bf8dfc77b0ad" providerId="ADAL" clId="{CFB6662F-1305-4436-9681-BF4A03E7348F}" dt="2020-09-15T18:23:22.114" v="7445" actId="26606"/>
          <ac:spMkLst>
            <pc:docMk/>
            <pc:sldMk cId="4107221882" sldId="353"/>
            <ac:spMk id="77" creationId="{7A5F0580-5EE9-419F-96EE-B6529EF6E7D0}"/>
          </ac:spMkLst>
        </pc:spChg>
        <pc:spChg chg="add mod">
          <ac:chgData name="Anastasia Galvin" userId="2d39f159-777b-4bad-8899-bf8dfc77b0ad" providerId="ADAL" clId="{CFB6662F-1305-4436-9681-BF4A03E7348F}" dt="2020-09-15T18:23:29.611" v="7447" actId="2711"/>
          <ac:spMkLst>
            <pc:docMk/>
            <pc:sldMk cId="4107221882" sldId="353"/>
            <ac:spMk id="21508" creationId="{49CD2D09-B1BB-4DF5-9E1C-3D21B21EDEFD}"/>
          </ac:spMkLst>
        </pc:spChg>
        <pc:spChg chg="add mod">
          <ac:chgData name="Anastasia Galvin" userId="2d39f159-777b-4bad-8899-bf8dfc77b0ad" providerId="ADAL" clId="{CFB6662F-1305-4436-9681-BF4A03E7348F}" dt="2020-09-15T18:23:29.611" v="7447" actId="2711"/>
          <ac:spMkLst>
            <pc:docMk/>
            <pc:sldMk cId="4107221882" sldId="353"/>
            <ac:spMk id="21510" creationId="{967C29FE-FD32-4AFB-AD20-DBDF5864B2D8}"/>
          </ac:spMkLst>
        </pc:spChg>
        <pc:picChg chg="add mod ord">
          <ac:chgData name="Anastasia Galvin" userId="2d39f159-777b-4bad-8899-bf8dfc77b0ad" providerId="ADAL" clId="{CFB6662F-1305-4436-9681-BF4A03E7348F}" dt="2020-09-15T18:23:29.611" v="7447" actId="2711"/>
          <ac:picMkLst>
            <pc:docMk/>
            <pc:sldMk cId="4107221882" sldId="353"/>
            <ac:picMk id="21506" creationId="{DB09B063-C3A3-40ED-B172-1BD2843AA0FF}"/>
          </ac:picMkLst>
        </pc:picChg>
        <pc:picChg chg="add mod">
          <ac:chgData name="Anastasia Galvin" userId="2d39f159-777b-4bad-8899-bf8dfc77b0ad" providerId="ADAL" clId="{CFB6662F-1305-4436-9681-BF4A03E7348F}" dt="2020-09-15T18:23:29.611" v="7447" actId="2711"/>
          <ac:picMkLst>
            <pc:docMk/>
            <pc:sldMk cId="4107221882" sldId="353"/>
            <ac:picMk id="21509" creationId="{83355637-BA71-4F63-94C9-E77BF81BDFC0}"/>
          </ac:picMkLst>
        </pc:picChg>
      </pc:sldChg>
      <pc:sldChg chg="addSp modSp add mod modTransition setBg modNotesTx">
        <pc:chgData name="Anastasia Galvin" userId="2d39f159-777b-4bad-8899-bf8dfc77b0ad" providerId="ADAL" clId="{CFB6662F-1305-4436-9681-BF4A03E7348F}" dt="2020-09-16T18:09:55.661" v="8314" actId="2711"/>
        <pc:sldMkLst>
          <pc:docMk/>
          <pc:sldMk cId="614824657" sldId="354"/>
        </pc:sldMkLst>
        <pc:spChg chg="mod">
          <ac:chgData name="Anastasia Galvin" userId="2d39f159-777b-4bad-8899-bf8dfc77b0ad" providerId="ADAL" clId="{CFB6662F-1305-4436-9681-BF4A03E7348F}" dt="2020-09-16T18:09:55.661" v="8314" actId="2711"/>
          <ac:spMkLst>
            <pc:docMk/>
            <pc:sldMk cId="614824657" sldId="354"/>
            <ac:spMk id="2" creationId="{C920EEC2-F1DC-4C9E-9FF8-D503B2185895}"/>
          </ac:spMkLst>
        </pc:spChg>
        <pc:spChg chg="mod">
          <ac:chgData name="Anastasia Galvin" userId="2d39f159-777b-4bad-8899-bf8dfc77b0ad" providerId="ADAL" clId="{CFB6662F-1305-4436-9681-BF4A03E7348F}" dt="2020-09-16T18:09:55.661" v="8314" actId="2711"/>
          <ac:spMkLst>
            <pc:docMk/>
            <pc:sldMk cId="614824657" sldId="354"/>
            <ac:spMk id="3" creationId="{048F539B-3507-4689-8DD3-A7ACC8853541}"/>
          </ac:spMkLst>
        </pc:spChg>
        <pc:spChg chg="add mod">
          <ac:chgData name="Anastasia Galvin" userId="2d39f159-777b-4bad-8899-bf8dfc77b0ad" providerId="ADAL" clId="{CFB6662F-1305-4436-9681-BF4A03E7348F}" dt="2020-09-16T18:09:55.661" v="8314" actId="2711"/>
          <ac:spMkLst>
            <pc:docMk/>
            <pc:sldMk cId="614824657" sldId="354"/>
            <ac:spMk id="71" creationId="{49CD2D09-B1BB-4DF5-9E1C-3D21B21EDEFD}"/>
          </ac:spMkLst>
        </pc:spChg>
        <pc:spChg chg="add mod">
          <ac:chgData name="Anastasia Galvin" userId="2d39f159-777b-4bad-8899-bf8dfc77b0ad" providerId="ADAL" clId="{CFB6662F-1305-4436-9681-BF4A03E7348F}" dt="2020-09-16T18:09:55.661" v="8314" actId="2711"/>
          <ac:spMkLst>
            <pc:docMk/>
            <pc:sldMk cId="614824657" sldId="354"/>
            <ac:spMk id="75" creationId="{967C29FE-FD32-4AFB-AD20-DBDF5864B2D8}"/>
          </ac:spMkLst>
        </pc:spChg>
        <pc:picChg chg="add mod">
          <ac:chgData name="Anastasia Galvin" userId="2d39f159-777b-4bad-8899-bf8dfc77b0ad" providerId="ADAL" clId="{CFB6662F-1305-4436-9681-BF4A03E7348F}" dt="2020-09-16T18:09:55.661" v="8314" actId="2711"/>
          <ac:picMkLst>
            <pc:docMk/>
            <pc:sldMk cId="614824657" sldId="354"/>
            <ac:picMk id="73" creationId="{83355637-BA71-4F63-94C9-E77BF81BDFC0}"/>
          </ac:picMkLst>
        </pc:picChg>
        <pc:picChg chg="add mod">
          <ac:chgData name="Anastasia Galvin" userId="2d39f159-777b-4bad-8899-bf8dfc77b0ad" providerId="ADAL" clId="{CFB6662F-1305-4436-9681-BF4A03E7348F}" dt="2020-09-16T18:09:55.661" v="8314" actId="2711"/>
          <ac:picMkLst>
            <pc:docMk/>
            <pc:sldMk cId="614824657" sldId="354"/>
            <ac:picMk id="22530" creationId="{44CD5BBE-96C2-4358-A571-C12C8EB21BD3}"/>
          </ac:picMkLst>
        </pc:picChg>
      </pc:sldChg>
      <pc:sldChg chg="addSp modSp new mod modTransition setBg modNotesTx">
        <pc:chgData name="Anastasia Galvin" userId="2d39f159-777b-4bad-8899-bf8dfc77b0ad" providerId="ADAL" clId="{CFB6662F-1305-4436-9681-BF4A03E7348F}" dt="2020-09-16T18:06:35.780" v="8299"/>
        <pc:sldMkLst>
          <pc:docMk/>
          <pc:sldMk cId="3871257776" sldId="355"/>
        </pc:sldMkLst>
        <pc:spChg chg="mod">
          <ac:chgData name="Anastasia Galvin" userId="2d39f159-777b-4bad-8899-bf8dfc77b0ad" providerId="ADAL" clId="{CFB6662F-1305-4436-9681-BF4A03E7348F}" dt="2020-09-16T07:55:37.117" v="7730" actId="1076"/>
          <ac:spMkLst>
            <pc:docMk/>
            <pc:sldMk cId="3871257776" sldId="355"/>
            <ac:spMk id="2" creationId="{296DB16E-29A1-4A46-8293-1123AE97B837}"/>
          </ac:spMkLst>
        </pc:spChg>
        <pc:spChg chg="mod">
          <ac:chgData name="Anastasia Galvin" userId="2d39f159-777b-4bad-8899-bf8dfc77b0ad" providerId="ADAL" clId="{CFB6662F-1305-4436-9681-BF4A03E7348F}" dt="2020-09-16T07:55:35.163" v="7729" actId="1076"/>
          <ac:spMkLst>
            <pc:docMk/>
            <pc:sldMk cId="3871257776" sldId="355"/>
            <ac:spMk id="3" creationId="{88D164B2-33B3-49DD-87AE-42C3482588A1}"/>
          </ac:spMkLst>
        </pc:spChg>
        <pc:picChg chg="add mod">
          <ac:chgData name="Anastasia Galvin" userId="2d39f159-777b-4bad-8899-bf8dfc77b0ad" providerId="ADAL" clId="{CFB6662F-1305-4436-9681-BF4A03E7348F}" dt="2020-09-16T07:54:54.075" v="7708" actId="2711"/>
          <ac:picMkLst>
            <pc:docMk/>
            <pc:sldMk cId="3871257776" sldId="355"/>
            <ac:picMk id="71" creationId="{54DDEBDD-D8BD-41A6-8A0D-B00E3768B0F9}"/>
          </ac:picMkLst>
        </pc:picChg>
        <pc:picChg chg="add mod ord">
          <ac:chgData name="Anastasia Galvin" userId="2d39f159-777b-4bad-8899-bf8dfc77b0ad" providerId="ADAL" clId="{CFB6662F-1305-4436-9681-BF4A03E7348F}" dt="2020-09-16T07:55:04.941" v="7715" actId="1076"/>
          <ac:picMkLst>
            <pc:docMk/>
            <pc:sldMk cId="3871257776" sldId="355"/>
            <ac:picMk id="27650" creationId="{EE01EE49-BE74-4AA6-A3B0-461E8142BF44}"/>
          </ac:picMkLst>
        </pc:picChg>
      </pc:sldChg>
      <pc:sldChg chg="addSp delSp modSp add mod modTransition setBg modNotesTx">
        <pc:chgData name="Anastasia Galvin" userId="2d39f159-777b-4bad-8899-bf8dfc77b0ad" providerId="ADAL" clId="{CFB6662F-1305-4436-9681-BF4A03E7348F}" dt="2020-09-16T18:06:35.780" v="8299"/>
        <pc:sldMkLst>
          <pc:docMk/>
          <pc:sldMk cId="1404372449" sldId="356"/>
        </pc:sldMkLst>
        <pc:spChg chg="mod">
          <ac:chgData name="Anastasia Galvin" userId="2d39f159-777b-4bad-8899-bf8dfc77b0ad" providerId="ADAL" clId="{CFB6662F-1305-4436-9681-BF4A03E7348F}" dt="2020-09-16T14:29:18.021" v="7792" actId="1076"/>
          <ac:spMkLst>
            <pc:docMk/>
            <pc:sldMk cId="1404372449" sldId="356"/>
            <ac:spMk id="2" creationId="{296DB16E-29A1-4A46-8293-1123AE97B837}"/>
          </ac:spMkLst>
        </pc:spChg>
        <pc:spChg chg="mod">
          <ac:chgData name="Anastasia Galvin" userId="2d39f159-777b-4bad-8899-bf8dfc77b0ad" providerId="ADAL" clId="{CFB6662F-1305-4436-9681-BF4A03E7348F}" dt="2020-09-16T14:29:23.874" v="7797" actId="27636"/>
          <ac:spMkLst>
            <pc:docMk/>
            <pc:sldMk cId="1404372449" sldId="356"/>
            <ac:spMk id="3" creationId="{88D164B2-33B3-49DD-87AE-42C3482588A1}"/>
          </ac:spMkLst>
        </pc:spChg>
        <pc:spChg chg="add del mod">
          <ac:chgData name="Anastasia Galvin" userId="2d39f159-777b-4bad-8899-bf8dfc77b0ad" providerId="ADAL" clId="{CFB6662F-1305-4436-9681-BF4A03E7348F}" dt="2020-09-16T14:28:44.721" v="7782" actId="26606"/>
          <ac:spMkLst>
            <pc:docMk/>
            <pc:sldMk cId="1404372449" sldId="356"/>
            <ac:spMk id="71" creationId="{2B566528-1B12-4246-9431-5C2D7D081168}"/>
          </ac:spMkLst>
        </pc:spChg>
        <pc:spChg chg="add del mod">
          <ac:chgData name="Anastasia Galvin" userId="2d39f159-777b-4bad-8899-bf8dfc77b0ad" providerId="ADAL" clId="{CFB6662F-1305-4436-9681-BF4A03E7348F}" dt="2020-09-16T14:28:44.721" v="7782" actId="26606"/>
          <ac:spMkLst>
            <pc:docMk/>
            <pc:sldMk cId="1404372449" sldId="356"/>
            <ac:spMk id="73" creationId="{D3F51FEB-38FB-4F6C-9F7B-2F2AFAB65463}"/>
          </ac:spMkLst>
        </pc:spChg>
        <pc:spChg chg="add del mod">
          <ac:chgData name="Anastasia Galvin" userId="2d39f159-777b-4bad-8899-bf8dfc77b0ad" providerId="ADAL" clId="{CFB6662F-1305-4436-9681-BF4A03E7348F}" dt="2020-09-16T14:28:44.721" v="7782" actId="26606"/>
          <ac:spMkLst>
            <pc:docMk/>
            <pc:sldMk cId="1404372449" sldId="356"/>
            <ac:spMk id="75" creationId="{1E547BA6-BAE0-43BB-A7CA-60F69CE252F0}"/>
          </ac:spMkLst>
        </pc:spChg>
        <pc:spChg chg="add">
          <ac:chgData name="Anastasia Galvin" userId="2d39f159-777b-4bad-8899-bf8dfc77b0ad" providerId="ADAL" clId="{CFB6662F-1305-4436-9681-BF4A03E7348F}" dt="2020-09-16T14:28:44.721" v="7782" actId="26606"/>
          <ac:spMkLst>
            <pc:docMk/>
            <pc:sldMk cId="1404372449" sldId="356"/>
            <ac:spMk id="137" creationId="{DC61D707-5E7F-4B7C-910D-94A83595D599}"/>
          </ac:spMkLst>
        </pc:spChg>
        <pc:spChg chg="add">
          <ac:chgData name="Anastasia Galvin" userId="2d39f159-777b-4bad-8899-bf8dfc77b0ad" providerId="ADAL" clId="{CFB6662F-1305-4436-9681-BF4A03E7348F}" dt="2020-09-16T14:28:44.721" v="7782" actId="26606"/>
          <ac:spMkLst>
            <pc:docMk/>
            <pc:sldMk cId="1404372449" sldId="356"/>
            <ac:spMk id="25604" creationId="{3A93628A-4A26-42A6-859F-D1C95150AD7C}"/>
          </ac:spMkLst>
        </pc:spChg>
        <pc:grpChg chg="add del mod">
          <ac:chgData name="Anastasia Galvin" userId="2d39f159-777b-4bad-8899-bf8dfc77b0ad" providerId="ADAL" clId="{CFB6662F-1305-4436-9681-BF4A03E7348F}" dt="2020-09-16T14:28:44.721" v="7782" actId="26606"/>
          <ac:grpSpMkLst>
            <pc:docMk/>
            <pc:sldMk cId="1404372449" sldId="356"/>
            <ac:grpSpMk id="77" creationId="{07EAA094-9CF6-4695-958A-33D9BCAA9474}"/>
          </ac:grpSpMkLst>
        </pc:grpChg>
        <pc:picChg chg="add mod">
          <ac:chgData name="Anastasia Galvin" userId="2d39f159-777b-4bad-8899-bf8dfc77b0ad" providerId="ADAL" clId="{CFB6662F-1305-4436-9681-BF4A03E7348F}" dt="2020-09-16T14:29:26.961" v="7798" actId="1076"/>
          <ac:picMkLst>
            <pc:docMk/>
            <pc:sldMk cId="1404372449" sldId="356"/>
            <ac:picMk id="25602" creationId="{E211406B-C57F-4E29-85B3-B02CA8DB675D}"/>
          </ac:picMkLst>
        </pc:picChg>
        <pc:cxnChg chg="add del">
          <ac:chgData name="Anastasia Galvin" userId="2d39f159-777b-4bad-8899-bf8dfc77b0ad" providerId="ADAL" clId="{CFB6662F-1305-4436-9681-BF4A03E7348F}" dt="2020-09-16T14:28:44.713" v="7781" actId="26606"/>
          <ac:cxnSpMkLst>
            <pc:docMk/>
            <pc:sldMk cId="1404372449" sldId="356"/>
            <ac:cxnSpMk id="135" creationId="{A7F400EE-A8A5-48AF-B4D6-291B52C6F0B0}"/>
          </ac:cxnSpMkLst>
        </pc:cxnChg>
      </pc:sldChg>
      <pc:sldChg chg="modSp new del mod">
        <pc:chgData name="Anastasia Galvin" userId="2d39f159-777b-4bad-8899-bf8dfc77b0ad" providerId="ADAL" clId="{CFB6662F-1305-4436-9681-BF4A03E7348F}" dt="2020-09-17T07:05:24.071" v="8316" actId="47"/>
        <pc:sldMkLst>
          <pc:docMk/>
          <pc:sldMk cId="1709159516" sldId="357"/>
        </pc:sldMkLst>
        <pc:spChg chg="mod">
          <ac:chgData name="Anastasia Galvin" userId="2d39f159-777b-4bad-8899-bf8dfc77b0ad" providerId="ADAL" clId="{CFB6662F-1305-4436-9681-BF4A03E7348F}" dt="2020-09-16T17:56:50.749" v="8298" actId="20577"/>
          <ac:spMkLst>
            <pc:docMk/>
            <pc:sldMk cId="1709159516" sldId="357"/>
            <ac:spMk id="2" creationId="{CE341E96-8C84-4E7C-9FEA-A3C1CAC5B1D5}"/>
          </ac:spMkLst>
        </pc:spChg>
        <pc:spChg chg="mod">
          <ac:chgData name="Anastasia Galvin" userId="2d39f159-777b-4bad-8899-bf8dfc77b0ad" providerId="ADAL" clId="{CFB6662F-1305-4436-9681-BF4A03E7348F}" dt="2020-09-16T17:53:44.466" v="8264" actId="20577"/>
          <ac:spMkLst>
            <pc:docMk/>
            <pc:sldMk cId="1709159516" sldId="357"/>
            <ac:spMk id="3" creationId="{BDBC5A10-1A34-4068-8ED7-8EE6610C890D}"/>
          </ac:spMkLst>
        </pc:spChg>
      </pc:sldChg>
      <pc:sldMasterChg chg="delSldLayout">
        <pc:chgData name="Anastasia Galvin" userId="2d39f159-777b-4bad-8899-bf8dfc77b0ad" providerId="ADAL" clId="{CFB6662F-1305-4436-9681-BF4A03E7348F}" dt="2020-09-15T11:56:50.734" v="6791" actId="47"/>
        <pc:sldMasterMkLst>
          <pc:docMk/>
          <pc:sldMasterMk cId="1572400550" sldId="2147483648"/>
        </pc:sldMasterMkLst>
        <pc:sldLayoutChg chg="del">
          <pc:chgData name="Anastasia Galvin" userId="2d39f159-777b-4bad-8899-bf8dfc77b0ad" providerId="ADAL" clId="{CFB6662F-1305-4436-9681-BF4A03E7348F}" dt="2020-09-15T11:56:50.734" v="6791" actId="47"/>
          <pc:sldLayoutMkLst>
            <pc:docMk/>
            <pc:sldMasterMk cId="1572400550" sldId="2147483648"/>
            <pc:sldLayoutMk cId="2436940292" sldId="2147483660"/>
          </pc:sldLayoutMkLst>
        </pc:sldLayoutChg>
      </pc:sldMasterChg>
    </pc:docChg>
  </pc:docChgLst>
  <pc:docChgLst>
    <pc:chgData name="Anastasia Galvin" userId="2d39f159-777b-4bad-8899-bf8dfc77b0ad" providerId="ADAL" clId="{C6AD2820-7ABD-48C3-9184-A203606BD105}"/>
    <pc:docChg chg="modSld sldOrd">
      <pc:chgData name="Anastasia Galvin" userId="2d39f159-777b-4bad-8899-bf8dfc77b0ad" providerId="ADAL" clId="{C6AD2820-7ABD-48C3-9184-A203606BD105}" dt="2020-09-21T08:41:03.594" v="28" actId="20577"/>
      <pc:docMkLst>
        <pc:docMk/>
      </pc:docMkLst>
      <pc:sldChg chg="modNotesTx">
        <pc:chgData name="Anastasia Galvin" userId="2d39f159-777b-4bad-8899-bf8dfc77b0ad" providerId="ADAL" clId="{C6AD2820-7ABD-48C3-9184-A203606BD105}" dt="2020-09-21T08:40:02.393" v="2" actId="20577"/>
        <pc:sldMkLst>
          <pc:docMk/>
          <pc:sldMk cId="2559085315" sldId="257"/>
        </pc:sldMkLst>
      </pc:sldChg>
      <pc:sldChg chg="modNotesTx">
        <pc:chgData name="Anastasia Galvin" userId="2d39f159-777b-4bad-8899-bf8dfc77b0ad" providerId="ADAL" clId="{C6AD2820-7ABD-48C3-9184-A203606BD105}" dt="2020-09-21T08:40:07.642" v="4" actId="20577"/>
        <pc:sldMkLst>
          <pc:docMk/>
          <pc:sldMk cId="59824358" sldId="258"/>
        </pc:sldMkLst>
      </pc:sldChg>
      <pc:sldChg chg="modNotesTx">
        <pc:chgData name="Anastasia Galvin" userId="2d39f159-777b-4bad-8899-bf8dfc77b0ad" providerId="ADAL" clId="{C6AD2820-7ABD-48C3-9184-A203606BD105}" dt="2020-09-21T08:40:05.504" v="3" actId="20577"/>
        <pc:sldMkLst>
          <pc:docMk/>
          <pc:sldMk cId="3328304101" sldId="259"/>
        </pc:sldMkLst>
      </pc:sldChg>
      <pc:sldChg chg="modNotesTx">
        <pc:chgData name="Anastasia Galvin" userId="2d39f159-777b-4bad-8899-bf8dfc77b0ad" providerId="ADAL" clId="{C6AD2820-7ABD-48C3-9184-A203606BD105}" dt="2020-09-21T08:39:52.554" v="0" actId="20577"/>
        <pc:sldMkLst>
          <pc:docMk/>
          <pc:sldMk cId="3123801400" sldId="312"/>
        </pc:sldMkLst>
      </pc:sldChg>
      <pc:sldChg chg="modNotesTx">
        <pc:chgData name="Anastasia Galvin" userId="2d39f159-777b-4bad-8899-bf8dfc77b0ad" providerId="ADAL" clId="{C6AD2820-7ABD-48C3-9184-A203606BD105}" dt="2020-09-21T08:39:59.764" v="1" actId="20577"/>
        <pc:sldMkLst>
          <pc:docMk/>
          <pc:sldMk cId="1027054234" sldId="333"/>
        </pc:sldMkLst>
      </pc:sldChg>
      <pc:sldChg chg="modNotesTx">
        <pc:chgData name="Anastasia Galvin" userId="2d39f159-777b-4bad-8899-bf8dfc77b0ad" providerId="ADAL" clId="{C6AD2820-7ABD-48C3-9184-A203606BD105}" dt="2020-09-21T08:40:11.143" v="5" actId="20577"/>
        <pc:sldMkLst>
          <pc:docMk/>
          <pc:sldMk cId="2893183490" sldId="334"/>
        </pc:sldMkLst>
      </pc:sldChg>
      <pc:sldChg chg="modNotesTx">
        <pc:chgData name="Anastasia Galvin" userId="2d39f159-777b-4bad-8899-bf8dfc77b0ad" providerId="ADAL" clId="{C6AD2820-7ABD-48C3-9184-A203606BD105}" dt="2020-09-21T08:40:14.550" v="6" actId="20577"/>
        <pc:sldMkLst>
          <pc:docMk/>
          <pc:sldMk cId="4113321649" sldId="335"/>
        </pc:sldMkLst>
      </pc:sldChg>
      <pc:sldChg chg="modNotesTx">
        <pc:chgData name="Anastasia Galvin" userId="2d39f159-777b-4bad-8899-bf8dfc77b0ad" providerId="ADAL" clId="{C6AD2820-7ABD-48C3-9184-A203606BD105}" dt="2020-09-21T08:40:17.672" v="7" actId="20577"/>
        <pc:sldMkLst>
          <pc:docMk/>
          <pc:sldMk cId="3702848549" sldId="336"/>
        </pc:sldMkLst>
      </pc:sldChg>
      <pc:sldChg chg="modNotesTx">
        <pc:chgData name="Anastasia Galvin" userId="2d39f159-777b-4bad-8899-bf8dfc77b0ad" providerId="ADAL" clId="{C6AD2820-7ABD-48C3-9184-A203606BD105}" dt="2020-09-21T08:40:19.772" v="8" actId="20577"/>
        <pc:sldMkLst>
          <pc:docMk/>
          <pc:sldMk cId="1502272392" sldId="337"/>
        </pc:sldMkLst>
      </pc:sldChg>
      <pc:sldChg chg="modNotesTx">
        <pc:chgData name="Anastasia Galvin" userId="2d39f159-777b-4bad-8899-bf8dfc77b0ad" providerId="ADAL" clId="{C6AD2820-7ABD-48C3-9184-A203606BD105}" dt="2020-09-21T08:40:22.753" v="10" actId="20577"/>
        <pc:sldMkLst>
          <pc:docMk/>
          <pc:sldMk cId="1747413922" sldId="338"/>
        </pc:sldMkLst>
      </pc:sldChg>
      <pc:sldChg chg="modNotesTx">
        <pc:chgData name="Anastasia Galvin" userId="2d39f159-777b-4bad-8899-bf8dfc77b0ad" providerId="ADAL" clId="{C6AD2820-7ABD-48C3-9184-A203606BD105}" dt="2020-09-21T08:40:25.202" v="11" actId="20577"/>
        <pc:sldMkLst>
          <pc:docMk/>
          <pc:sldMk cId="982632613" sldId="339"/>
        </pc:sldMkLst>
      </pc:sldChg>
      <pc:sldChg chg="modNotesTx">
        <pc:chgData name="Anastasia Galvin" userId="2d39f159-777b-4bad-8899-bf8dfc77b0ad" providerId="ADAL" clId="{C6AD2820-7ABD-48C3-9184-A203606BD105}" dt="2020-09-21T08:40:27.293" v="12" actId="20577"/>
        <pc:sldMkLst>
          <pc:docMk/>
          <pc:sldMk cId="3340153275" sldId="340"/>
        </pc:sldMkLst>
      </pc:sldChg>
      <pc:sldChg chg="modNotesTx">
        <pc:chgData name="Anastasia Galvin" userId="2d39f159-777b-4bad-8899-bf8dfc77b0ad" providerId="ADAL" clId="{C6AD2820-7ABD-48C3-9184-A203606BD105}" dt="2020-09-21T08:40:29.893" v="13" actId="20577"/>
        <pc:sldMkLst>
          <pc:docMk/>
          <pc:sldMk cId="909718940" sldId="341"/>
        </pc:sldMkLst>
      </pc:sldChg>
      <pc:sldChg chg="modNotesTx">
        <pc:chgData name="Anastasia Galvin" userId="2d39f159-777b-4bad-8899-bf8dfc77b0ad" providerId="ADAL" clId="{C6AD2820-7ABD-48C3-9184-A203606BD105}" dt="2020-09-21T08:40:42.052" v="19" actId="20577"/>
        <pc:sldMkLst>
          <pc:docMk/>
          <pc:sldMk cId="2360777697" sldId="342"/>
        </pc:sldMkLst>
      </pc:sldChg>
      <pc:sldChg chg="modNotesTx">
        <pc:chgData name="Anastasia Galvin" userId="2d39f159-777b-4bad-8899-bf8dfc77b0ad" providerId="ADAL" clId="{C6AD2820-7ABD-48C3-9184-A203606BD105}" dt="2020-09-21T08:40:46.864" v="22" actId="20577"/>
        <pc:sldMkLst>
          <pc:docMk/>
          <pc:sldMk cId="1177209979" sldId="343"/>
        </pc:sldMkLst>
      </pc:sldChg>
      <pc:sldChg chg="modNotesTx">
        <pc:chgData name="Anastasia Galvin" userId="2d39f159-777b-4bad-8899-bf8dfc77b0ad" providerId="ADAL" clId="{C6AD2820-7ABD-48C3-9184-A203606BD105}" dt="2020-09-21T08:40:36.042" v="15" actId="20577"/>
        <pc:sldMkLst>
          <pc:docMk/>
          <pc:sldMk cId="4029051914" sldId="344"/>
        </pc:sldMkLst>
      </pc:sldChg>
      <pc:sldChg chg="modNotesTx">
        <pc:chgData name="Anastasia Galvin" userId="2d39f159-777b-4bad-8899-bf8dfc77b0ad" providerId="ADAL" clId="{C6AD2820-7ABD-48C3-9184-A203606BD105}" dt="2020-09-21T08:40:32.900" v="14" actId="20577"/>
        <pc:sldMkLst>
          <pc:docMk/>
          <pc:sldMk cId="2074920069" sldId="345"/>
        </pc:sldMkLst>
      </pc:sldChg>
      <pc:sldChg chg="modNotesTx">
        <pc:chgData name="Anastasia Galvin" userId="2d39f159-777b-4bad-8899-bf8dfc77b0ad" providerId="ADAL" clId="{C6AD2820-7ABD-48C3-9184-A203606BD105}" dt="2020-09-21T08:40:44.728" v="21" actId="20577"/>
        <pc:sldMkLst>
          <pc:docMk/>
          <pc:sldMk cId="4035726189" sldId="346"/>
        </pc:sldMkLst>
      </pc:sldChg>
      <pc:sldChg chg="ord modNotesTx">
        <pc:chgData name="Anastasia Galvin" userId="2d39f159-777b-4bad-8899-bf8dfc77b0ad" providerId="ADAL" clId="{C6AD2820-7ABD-48C3-9184-A203606BD105}" dt="2020-09-21T08:40:39.153" v="18" actId="20577"/>
        <pc:sldMkLst>
          <pc:docMk/>
          <pc:sldMk cId="1543609372" sldId="347"/>
        </pc:sldMkLst>
      </pc:sldChg>
      <pc:sldChg chg="modNotesTx">
        <pc:chgData name="Anastasia Galvin" userId="2d39f159-777b-4bad-8899-bf8dfc77b0ad" providerId="ADAL" clId="{C6AD2820-7ABD-48C3-9184-A203606BD105}" dt="2020-09-21T08:40:58.934" v="26" actId="20577"/>
        <pc:sldMkLst>
          <pc:docMk/>
          <pc:sldMk cId="4122229730" sldId="351"/>
        </pc:sldMkLst>
      </pc:sldChg>
      <pc:sldChg chg="modNotesTx">
        <pc:chgData name="Anastasia Galvin" userId="2d39f159-777b-4bad-8899-bf8dfc77b0ad" providerId="ADAL" clId="{C6AD2820-7ABD-48C3-9184-A203606BD105}" dt="2020-09-21T08:40:48.984" v="23" actId="20577"/>
        <pc:sldMkLst>
          <pc:docMk/>
          <pc:sldMk cId="4107221882" sldId="353"/>
        </pc:sldMkLst>
      </pc:sldChg>
      <pc:sldChg chg="modNotesTx">
        <pc:chgData name="Anastasia Galvin" userId="2d39f159-777b-4bad-8899-bf8dfc77b0ad" providerId="ADAL" clId="{C6AD2820-7ABD-48C3-9184-A203606BD105}" dt="2020-09-21T08:40:51.524" v="24" actId="20577"/>
        <pc:sldMkLst>
          <pc:docMk/>
          <pc:sldMk cId="614824657" sldId="354"/>
        </pc:sldMkLst>
      </pc:sldChg>
      <pc:sldChg chg="modNotesTx">
        <pc:chgData name="Anastasia Galvin" userId="2d39f159-777b-4bad-8899-bf8dfc77b0ad" providerId="ADAL" clId="{C6AD2820-7ABD-48C3-9184-A203606BD105}" dt="2020-09-21T08:41:01.325" v="27" actId="20577"/>
        <pc:sldMkLst>
          <pc:docMk/>
          <pc:sldMk cId="3871257776" sldId="355"/>
        </pc:sldMkLst>
      </pc:sldChg>
      <pc:sldChg chg="modNotesTx">
        <pc:chgData name="Anastasia Galvin" userId="2d39f159-777b-4bad-8899-bf8dfc77b0ad" providerId="ADAL" clId="{C6AD2820-7ABD-48C3-9184-A203606BD105}" dt="2020-09-21T08:41:03.594" v="28" actId="20577"/>
        <pc:sldMkLst>
          <pc:docMk/>
          <pc:sldMk cId="1404372449" sldId="3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D242D45D-91FA-49EF-B081-7BE1446EE58C}" type="datetimeFigureOut">
              <a:rPr lang="en-GB" smtClean="0"/>
              <a:t>21/09/2020</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65C50F93-8701-4D17-9C5A-81EE343D5836}" type="slidenum">
              <a:rPr lang="en-GB" smtClean="0"/>
              <a:t>‹#›</a:t>
            </a:fld>
            <a:endParaRPr lang="en-GB"/>
          </a:p>
        </p:txBody>
      </p:sp>
    </p:spTree>
    <p:extLst>
      <p:ext uri="{BB962C8B-B14F-4D97-AF65-F5344CB8AC3E}">
        <p14:creationId xmlns:p14="http://schemas.microsoft.com/office/powerpoint/2010/main" val="370282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C50F93-8701-4D17-9C5A-81EE343D5836}" type="slidenum">
              <a:rPr lang="en-GB" smtClean="0"/>
              <a:t>1</a:t>
            </a:fld>
            <a:endParaRPr lang="en-GB"/>
          </a:p>
        </p:txBody>
      </p:sp>
    </p:spTree>
    <p:extLst>
      <p:ext uri="{BB962C8B-B14F-4D97-AF65-F5344CB8AC3E}">
        <p14:creationId xmlns:p14="http://schemas.microsoft.com/office/powerpoint/2010/main" val="100502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433388"/>
            <a:ext cx="5956300" cy="3351212"/>
          </a:xfrm>
        </p:spPr>
      </p:sp>
      <p:sp>
        <p:nvSpPr>
          <p:cNvPr id="3" name="Notes Placeholder 2"/>
          <p:cNvSpPr>
            <a:spLocks noGrp="1"/>
          </p:cNvSpPr>
          <p:nvPr>
            <p:ph type="body" idx="1"/>
          </p:nvPr>
        </p:nvSpPr>
        <p:spPr>
          <a:xfrm>
            <a:off x="679450" y="3890107"/>
            <a:ext cx="5435600" cy="3910489"/>
          </a:xfrm>
        </p:spPr>
        <p:txBody>
          <a:bodyPr/>
          <a:lstStyle/>
          <a:p>
            <a:pPr marL="171450" indent="-171450">
              <a:buFont typeface="Arial" panose="020B0604020202020204" pitchFamily="34" charset="0"/>
              <a:buChar char="•"/>
            </a:pPr>
            <a:endParaRPr lang="en-GB" sz="1000" u="none" dirty="0"/>
          </a:p>
        </p:txBody>
      </p:sp>
      <p:sp>
        <p:nvSpPr>
          <p:cNvPr id="4" name="Slide Number Placeholder 3"/>
          <p:cNvSpPr>
            <a:spLocks noGrp="1"/>
          </p:cNvSpPr>
          <p:nvPr>
            <p:ph type="sldNum" sz="quarter" idx="5"/>
          </p:nvPr>
        </p:nvSpPr>
        <p:spPr/>
        <p:txBody>
          <a:bodyPr/>
          <a:lstStyle/>
          <a:p>
            <a:fld id="{65C50F93-8701-4D17-9C5A-81EE343D5836}" type="slidenum">
              <a:rPr lang="en-GB" smtClean="0"/>
              <a:t>10</a:t>
            </a:fld>
            <a:endParaRPr lang="en-GB"/>
          </a:p>
        </p:txBody>
      </p:sp>
    </p:spTree>
    <p:extLst>
      <p:ext uri="{BB962C8B-B14F-4D97-AF65-F5344CB8AC3E}">
        <p14:creationId xmlns:p14="http://schemas.microsoft.com/office/powerpoint/2010/main" val="26436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544513"/>
            <a:ext cx="5959475" cy="3352800"/>
          </a:xfrm>
        </p:spPr>
      </p:sp>
      <p:sp>
        <p:nvSpPr>
          <p:cNvPr id="3" name="Notes Placeholder 2"/>
          <p:cNvSpPr>
            <a:spLocks noGrp="1"/>
          </p:cNvSpPr>
          <p:nvPr>
            <p:ph type="body" idx="1"/>
          </p:nvPr>
        </p:nvSpPr>
        <p:spPr>
          <a:xfrm>
            <a:off x="679450" y="4079461"/>
            <a:ext cx="5435600" cy="3910489"/>
          </a:xfrm>
        </p:spPr>
        <p:txBody>
          <a:bodyPr/>
          <a:lstStyle/>
          <a:p>
            <a:pPr marL="171450" indent="-171450">
              <a:buFont typeface="Arial" panose="020B0604020202020204" pitchFamily="34" charset="0"/>
              <a:buChar char="•"/>
            </a:pPr>
            <a:endParaRPr lang="en-GB" sz="1000" b="0" i="0" dirty="0">
              <a:solidFill>
                <a:srgbClr val="202122"/>
              </a:solidFill>
              <a:effectLst/>
            </a:endParaRPr>
          </a:p>
        </p:txBody>
      </p:sp>
      <p:sp>
        <p:nvSpPr>
          <p:cNvPr id="4" name="Slide Number Placeholder 3"/>
          <p:cNvSpPr>
            <a:spLocks noGrp="1"/>
          </p:cNvSpPr>
          <p:nvPr>
            <p:ph type="sldNum" sz="quarter" idx="5"/>
          </p:nvPr>
        </p:nvSpPr>
        <p:spPr/>
        <p:txBody>
          <a:bodyPr/>
          <a:lstStyle/>
          <a:p>
            <a:fld id="{65C50F93-8701-4D17-9C5A-81EE343D5836}" type="slidenum">
              <a:rPr lang="en-GB" smtClean="0"/>
              <a:t>11</a:t>
            </a:fld>
            <a:endParaRPr lang="en-GB"/>
          </a:p>
        </p:txBody>
      </p:sp>
    </p:spTree>
    <p:extLst>
      <p:ext uri="{BB962C8B-B14F-4D97-AF65-F5344CB8AC3E}">
        <p14:creationId xmlns:p14="http://schemas.microsoft.com/office/powerpoint/2010/main" val="174656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12</a:t>
            </a:fld>
            <a:endParaRPr lang="en-GB"/>
          </a:p>
        </p:txBody>
      </p:sp>
    </p:spTree>
    <p:extLst>
      <p:ext uri="{BB962C8B-B14F-4D97-AF65-F5344CB8AC3E}">
        <p14:creationId xmlns:p14="http://schemas.microsoft.com/office/powerpoint/2010/main" val="337791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500063"/>
            <a:ext cx="5956300" cy="3351212"/>
          </a:xfrm>
        </p:spPr>
      </p:sp>
      <p:sp>
        <p:nvSpPr>
          <p:cNvPr id="3" name="Notes Placeholder 2"/>
          <p:cNvSpPr>
            <a:spLocks noGrp="1"/>
          </p:cNvSpPr>
          <p:nvPr>
            <p:ph type="body" idx="1"/>
          </p:nvPr>
        </p:nvSpPr>
        <p:spPr>
          <a:xfrm>
            <a:off x="679450" y="3993867"/>
            <a:ext cx="5435600" cy="3910489"/>
          </a:xfrm>
        </p:spPr>
        <p:txBody>
          <a:bodyPr/>
          <a:lstStyle/>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5"/>
          </p:nvPr>
        </p:nvSpPr>
        <p:spPr/>
        <p:txBody>
          <a:bodyPr/>
          <a:lstStyle/>
          <a:p>
            <a:fld id="{65C50F93-8701-4D17-9C5A-81EE343D5836}" type="slidenum">
              <a:rPr lang="en-GB" smtClean="0"/>
              <a:t>13</a:t>
            </a:fld>
            <a:endParaRPr lang="en-GB"/>
          </a:p>
        </p:txBody>
      </p:sp>
    </p:spTree>
    <p:extLst>
      <p:ext uri="{BB962C8B-B14F-4D97-AF65-F5344CB8AC3E}">
        <p14:creationId xmlns:p14="http://schemas.microsoft.com/office/powerpoint/2010/main" val="327787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433388"/>
            <a:ext cx="5956300" cy="3351212"/>
          </a:xfrm>
        </p:spPr>
      </p:sp>
      <p:sp>
        <p:nvSpPr>
          <p:cNvPr id="3" name="Notes Placeholder 2"/>
          <p:cNvSpPr>
            <a:spLocks noGrp="1"/>
          </p:cNvSpPr>
          <p:nvPr>
            <p:ph type="body" idx="1"/>
          </p:nvPr>
        </p:nvSpPr>
        <p:spPr>
          <a:xfrm>
            <a:off x="679450" y="3784622"/>
            <a:ext cx="5435600" cy="3910489"/>
          </a:xfrm>
        </p:spPr>
        <p:txBody>
          <a:bodyPr/>
          <a:lstStyle/>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5"/>
          </p:nvPr>
        </p:nvSpPr>
        <p:spPr/>
        <p:txBody>
          <a:bodyPr/>
          <a:lstStyle/>
          <a:p>
            <a:fld id="{65C50F93-8701-4D17-9C5A-81EE343D5836}" type="slidenum">
              <a:rPr lang="en-GB" smtClean="0"/>
              <a:t>14</a:t>
            </a:fld>
            <a:endParaRPr lang="en-GB"/>
          </a:p>
        </p:txBody>
      </p:sp>
    </p:spTree>
    <p:extLst>
      <p:ext uri="{BB962C8B-B14F-4D97-AF65-F5344CB8AC3E}">
        <p14:creationId xmlns:p14="http://schemas.microsoft.com/office/powerpoint/2010/main" val="1620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566738"/>
            <a:ext cx="5959475" cy="3352800"/>
          </a:xfrm>
        </p:spPr>
      </p:sp>
      <p:sp>
        <p:nvSpPr>
          <p:cNvPr id="3" name="Notes Placeholder 2"/>
          <p:cNvSpPr>
            <a:spLocks noGrp="1"/>
          </p:cNvSpPr>
          <p:nvPr>
            <p:ph type="body" idx="1"/>
          </p:nvPr>
        </p:nvSpPr>
        <p:spPr>
          <a:xfrm>
            <a:off x="715625" y="4057046"/>
            <a:ext cx="5435600" cy="3910489"/>
          </a:xfrm>
        </p:spPr>
        <p:txBody>
          <a:bodyPr/>
          <a:lstStyle/>
          <a:p>
            <a:pPr marL="171450" indent="-171450">
              <a:buFont typeface="Arial" panose="020B0604020202020204" pitchFamily="34" charset="0"/>
              <a:buChar char="•"/>
            </a:pPr>
            <a:endParaRPr lang="en-GB" sz="1100" b="0" i="1" dirty="0"/>
          </a:p>
        </p:txBody>
      </p:sp>
      <p:sp>
        <p:nvSpPr>
          <p:cNvPr id="4" name="Slide Number Placeholder 3"/>
          <p:cNvSpPr>
            <a:spLocks noGrp="1"/>
          </p:cNvSpPr>
          <p:nvPr>
            <p:ph type="sldNum" sz="quarter" idx="5"/>
          </p:nvPr>
        </p:nvSpPr>
        <p:spPr/>
        <p:txBody>
          <a:bodyPr/>
          <a:lstStyle/>
          <a:p>
            <a:fld id="{65C50F93-8701-4D17-9C5A-81EE343D5836}" type="slidenum">
              <a:rPr lang="en-GB" smtClean="0"/>
              <a:t>15</a:t>
            </a:fld>
            <a:endParaRPr lang="en-GB"/>
          </a:p>
        </p:txBody>
      </p:sp>
    </p:spTree>
    <p:extLst>
      <p:ext uri="{BB962C8B-B14F-4D97-AF65-F5344CB8AC3E}">
        <p14:creationId xmlns:p14="http://schemas.microsoft.com/office/powerpoint/2010/main" val="133763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16</a:t>
            </a:fld>
            <a:endParaRPr lang="en-GB"/>
          </a:p>
        </p:txBody>
      </p:sp>
    </p:spTree>
    <p:extLst>
      <p:ext uri="{BB962C8B-B14F-4D97-AF65-F5344CB8AC3E}">
        <p14:creationId xmlns:p14="http://schemas.microsoft.com/office/powerpoint/2010/main" val="3824866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528638"/>
            <a:ext cx="5959475" cy="3352800"/>
          </a:xfrm>
        </p:spPr>
      </p:sp>
      <p:sp>
        <p:nvSpPr>
          <p:cNvPr id="3" name="Notes Placeholder 2"/>
          <p:cNvSpPr>
            <a:spLocks noGrp="1"/>
          </p:cNvSpPr>
          <p:nvPr>
            <p:ph type="body" idx="1"/>
          </p:nvPr>
        </p:nvSpPr>
        <p:spPr>
          <a:xfrm>
            <a:off x="679450" y="3971633"/>
            <a:ext cx="5435600" cy="3910489"/>
          </a:xfrm>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17</a:t>
            </a:fld>
            <a:endParaRPr lang="en-GB"/>
          </a:p>
        </p:txBody>
      </p:sp>
    </p:spTree>
    <p:extLst>
      <p:ext uri="{BB962C8B-B14F-4D97-AF65-F5344CB8AC3E}">
        <p14:creationId xmlns:p14="http://schemas.microsoft.com/office/powerpoint/2010/main" val="3349538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684213"/>
            <a:ext cx="5959475" cy="3352800"/>
          </a:xfrm>
        </p:spPr>
      </p:sp>
      <p:sp>
        <p:nvSpPr>
          <p:cNvPr id="3" name="Notes Placeholder 2"/>
          <p:cNvSpPr>
            <a:spLocks noGrp="1"/>
          </p:cNvSpPr>
          <p:nvPr>
            <p:ph type="body" idx="1"/>
          </p:nvPr>
        </p:nvSpPr>
        <p:spPr>
          <a:xfrm>
            <a:off x="753372" y="4134687"/>
            <a:ext cx="5435600" cy="3910489"/>
          </a:xfrm>
        </p:spPr>
        <p:txBody>
          <a:bodyPr/>
          <a:lstStyle/>
          <a:p>
            <a:endParaRPr lang="en-GB" sz="1000" dirty="0"/>
          </a:p>
        </p:txBody>
      </p:sp>
      <p:sp>
        <p:nvSpPr>
          <p:cNvPr id="4" name="Slide Number Placeholder 3"/>
          <p:cNvSpPr>
            <a:spLocks noGrp="1"/>
          </p:cNvSpPr>
          <p:nvPr>
            <p:ph type="sldNum" sz="quarter" idx="5"/>
          </p:nvPr>
        </p:nvSpPr>
        <p:spPr/>
        <p:txBody>
          <a:bodyPr/>
          <a:lstStyle/>
          <a:p>
            <a:fld id="{65C50F93-8701-4D17-9C5A-81EE343D5836}" type="slidenum">
              <a:rPr lang="en-GB" smtClean="0"/>
              <a:t>18</a:t>
            </a:fld>
            <a:endParaRPr lang="en-GB"/>
          </a:p>
        </p:txBody>
      </p:sp>
    </p:spTree>
    <p:extLst>
      <p:ext uri="{BB962C8B-B14F-4D97-AF65-F5344CB8AC3E}">
        <p14:creationId xmlns:p14="http://schemas.microsoft.com/office/powerpoint/2010/main" val="3793122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C50F93-8701-4D17-9C5A-81EE343D5836}" type="slidenum">
              <a:rPr lang="en-GB" smtClean="0"/>
              <a:t>19</a:t>
            </a:fld>
            <a:endParaRPr lang="en-GB"/>
          </a:p>
        </p:txBody>
      </p:sp>
    </p:spTree>
    <p:extLst>
      <p:ext uri="{BB962C8B-B14F-4D97-AF65-F5344CB8AC3E}">
        <p14:creationId xmlns:p14="http://schemas.microsoft.com/office/powerpoint/2010/main" val="360577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477838"/>
            <a:ext cx="5956300" cy="3351212"/>
          </a:xfrm>
        </p:spPr>
      </p:sp>
      <p:sp>
        <p:nvSpPr>
          <p:cNvPr id="3" name="Notes Placeholder 2"/>
          <p:cNvSpPr>
            <a:spLocks noGrp="1"/>
          </p:cNvSpPr>
          <p:nvPr>
            <p:ph type="body" idx="1"/>
          </p:nvPr>
        </p:nvSpPr>
        <p:spPr>
          <a:xfrm>
            <a:off x="679450" y="4017029"/>
            <a:ext cx="5435600" cy="4672946"/>
          </a:xfrm>
        </p:spPr>
        <p:txBody>
          <a:bodyPr/>
          <a:lstStyle/>
          <a:p>
            <a:endParaRPr lang="en-GB" sz="1100" dirty="0"/>
          </a:p>
        </p:txBody>
      </p:sp>
      <p:sp>
        <p:nvSpPr>
          <p:cNvPr id="4" name="Slide Number Placeholder 3"/>
          <p:cNvSpPr>
            <a:spLocks noGrp="1"/>
          </p:cNvSpPr>
          <p:nvPr>
            <p:ph type="sldNum" sz="quarter" idx="10"/>
          </p:nvPr>
        </p:nvSpPr>
        <p:spPr/>
        <p:txBody>
          <a:bodyPr/>
          <a:lstStyle/>
          <a:p>
            <a:fld id="{603B1422-AEA8-3B42-93CC-EB2FD20AE53C}" type="slidenum">
              <a:rPr lang="en-GB" smtClean="0"/>
              <a:t>2</a:t>
            </a:fld>
            <a:endParaRPr lang="en-GB"/>
          </a:p>
        </p:txBody>
      </p:sp>
    </p:spTree>
    <p:extLst>
      <p:ext uri="{BB962C8B-B14F-4D97-AF65-F5344CB8AC3E}">
        <p14:creationId xmlns:p14="http://schemas.microsoft.com/office/powerpoint/2010/main" val="3532737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687388"/>
            <a:ext cx="5959475" cy="3352800"/>
          </a:xfrm>
        </p:spPr>
      </p:sp>
      <p:sp>
        <p:nvSpPr>
          <p:cNvPr id="3" name="Notes Placeholder 2"/>
          <p:cNvSpPr>
            <a:spLocks noGrp="1"/>
          </p:cNvSpPr>
          <p:nvPr>
            <p:ph type="body" idx="1"/>
          </p:nvPr>
        </p:nvSpPr>
        <p:spPr>
          <a:xfrm>
            <a:off x="679450" y="4119864"/>
            <a:ext cx="5435600" cy="3910489"/>
          </a:xfrm>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20</a:t>
            </a:fld>
            <a:endParaRPr lang="en-GB"/>
          </a:p>
        </p:txBody>
      </p:sp>
    </p:spTree>
    <p:extLst>
      <p:ext uri="{BB962C8B-B14F-4D97-AF65-F5344CB8AC3E}">
        <p14:creationId xmlns:p14="http://schemas.microsoft.com/office/powerpoint/2010/main" val="172923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684213"/>
            <a:ext cx="5959475" cy="3352800"/>
          </a:xfrm>
        </p:spPr>
      </p:sp>
      <p:sp>
        <p:nvSpPr>
          <p:cNvPr id="3" name="Notes Placeholder 2"/>
          <p:cNvSpPr>
            <a:spLocks noGrp="1"/>
          </p:cNvSpPr>
          <p:nvPr>
            <p:ph type="body" idx="1"/>
          </p:nvPr>
        </p:nvSpPr>
        <p:spPr>
          <a:xfrm>
            <a:off x="679450" y="4208801"/>
            <a:ext cx="5435600" cy="3910489"/>
          </a:xfrm>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5C50F93-8701-4D17-9C5A-81EE343D5836}" type="slidenum">
              <a:rPr lang="en-GB" smtClean="0"/>
              <a:t>21</a:t>
            </a:fld>
            <a:endParaRPr lang="en-GB"/>
          </a:p>
        </p:txBody>
      </p:sp>
    </p:spTree>
    <p:extLst>
      <p:ext uri="{BB962C8B-B14F-4D97-AF65-F5344CB8AC3E}">
        <p14:creationId xmlns:p14="http://schemas.microsoft.com/office/powerpoint/2010/main" val="4020234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684213"/>
            <a:ext cx="5959475" cy="3352800"/>
          </a:xfrm>
        </p:spPr>
      </p:sp>
      <p:sp>
        <p:nvSpPr>
          <p:cNvPr id="3" name="Notes Placeholder 2"/>
          <p:cNvSpPr>
            <a:spLocks noGrp="1"/>
          </p:cNvSpPr>
          <p:nvPr>
            <p:ph type="body" idx="1"/>
          </p:nvPr>
        </p:nvSpPr>
        <p:spPr>
          <a:xfrm>
            <a:off x="679450" y="4179156"/>
            <a:ext cx="5435600" cy="3910489"/>
          </a:xfrm>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22</a:t>
            </a:fld>
            <a:endParaRPr lang="en-GB"/>
          </a:p>
        </p:txBody>
      </p:sp>
    </p:spTree>
    <p:extLst>
      <p:ext uri="{BB962C8B-B14F-4D97-AF65-F5344CB8AC3E}">
        <p14:creationId xmlns:p14="http://schemas.microsoft.com/office/powerpoint/2010/main" val="3578157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566738"/>
            <a:ext cx="5959475" cy="3352800"/>
          </a:xfrm>
        </p:spPr>
      </p:sp>
      <p:sp>
        <p:nvSpPr>
          <p:cNvPr id="3" name="Notes Placeholder 2"/>
          <p:cNvSpPr>
            <a:spLocks noGrp="1"/>
          </p:cNvSpPr>
          <p:nvPr>
            <p:ph type="body" idx="1"/>
          </p:nvPr>
        </p:nvSpPr>
        <p:spPr>
          <a:xfrm>
            <a:off x="679450" y="4057046"/>
            <a:ext cx="5435600" cy="3910489"/>
          </a:xfrm>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23</a:t>
            </a:fld>
            <a:endParaRPr lang="en-GB"/>
          </a:p>
        </p:txBody>
      </p:sp>
    </p:spTree>
    <p:extLst>
      <p:ext uri="{BB962C8B-B14F-4D97-AF65-F5344CB8AC3E}">
        <p14:creationId xmlns:p14="http://schemas.microsoft.com/office/powerpoint/2010/main" val="1001629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500063"/>
            <a:ext cx="5956300" cy="3351212"/>
          </a:xfrm>
        </p:spPr>
      </p:sp>
      <p:sp>
        <p:nvSpPr>
          <p:cNvPr id="3" name="Notes Placeholder 2"/>
          <p:cNvSpPr>
            <a:spLocks noGrp="1"/>
          </p:cNvSpPr>
          <p:nvPr>
            <p:ph type="body" idx="1"/>
          </p:nvPr>
        </p:nvSpPr>
        <p:spPr>
          <a:xfrm>
            <a:off x="679450" y="3979045"/>
            <a:ext cx="5435600" cy="3910489"/>
          </a:xfrm>
        </p:spPr>
        <p:txBody>
          <a:bodyPr/>
          <a:lstStyle/>
          <a:p>
            <a:pPr marL="171450" indent="-171450">
              <a:buFont typeface="Arial" panose="020B0604020202020204" pitchFamily="34" charset="0"/>
              <a:buChar char="•"/>
            </a:pPr>
            <a:endParaRPr lang="en-GB" sz="1000" dirty="0"/>
          </a:p>
        </p:txBody>
      </p:sp>
      <p:sp>
        <p:nvSpPr>
          <p:cNvPr id="4" name="Slide Number Placeholder 3"/>
          <p:cNvSpPr>
            <a:spLocks noGrp="1"/>
          </p:cNvSpPr>
          <p:nvPr>
            <p:ph type="sldNum" sz="quarter" idx="5"/>
          </p:nvPr>
        </p:nvSpPr>
        <p:spPr/>
        <p:txBody>
          <a:bodyPr/>
          <a:lstStyle/>
          <a:p>
            <a:fld id="{65C50F93-8701-4D17-9C5A-81EE343D5836}" type="slidenum">
              <a:rPr lang="en-GB" smtClean="0"/>
              <a:t>24</a:t>
            </a:fld>
            <a:endParaRPr lang="en-GB"/>
          </a:p>
        </p:txBody>
      </p:sp>
    </p:spTree>
    <p:extLst>
      <p:ext uri="{BB962C8B-B14F-4D97-AF65-F5344CB8AC3E}">
        <p14:creationId xmlns:p14="http://schemas.microsoft.com/office/powerpoint/2010/main" val="1429421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C50F93-8701-4D17-9C5A-81EE343D5836}" type="slidenum">
              <a:rPr lang="en-GB" smtClean="0"/>
              <a:t>25</a:t>
            </a:fld>
            <a:endParaRPr lang="en-GB"/>
          </a:p>
        </p:txBody>
      </p:sp>
    </p:spTree>
    <p:extLst>
      <p:ext uri="{BB962C8B-B14F-4D97-AF65-F5344CB8AC3E}">
        <p14:creationId xmlns:p14="http://schemas.microsoft.com/office/powerpoint/2010/main" val="2788683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C50F93-8701-4D17-9C5A-81EE343D5836}" type="slidenum">
              <a:rPr lang="en-GB" smtClean="0"/>
              <a:t>26</a:t>
            </a:fld>
            <a:endParaRPr lang="en-GB"/>
          </a:p>
        </p:txBody>
      </p:sp>
    </p:spTree>
    <p:extLst>
      <p:ext uri="{BB962C8B-B14F-4D97-AF65-F5344CB8AC3E}">
        <p14:creationId xmlns:p14="http://schemas.microsoft.com/office/powerpoint/2010/main" val="341657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C50F93-8701-4D17-9C5A-81EE343D5836}" type="slidenum">
              <a:rPr lang="en-GB" smtClean="0"/>
              <a:t>27</a:t>
            </a:fld>
            <a:endParaRPr lang="en-GB"/>
          </a:p>
        </p:txBody>
      </p:sp>
    </p:spTree>
    <p:extLst>
      <p:ext uri="{BB962C8B-B14F-4D97-AF65-F5344CB8AC3E}">
        <p14:creationId xmlns:p14="http://schemas.microsoft.com/office/powerpoint/2010/main" val="1222019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471488"/>
            <a:ext cx="5956300" cy="3351212"/>
          </a:xfrm>
        </p:spPr>
      </p:sp>
      <p:sp>
        <p:nvSpPr>
          <p:cNvPr id="3" name="Notes Placeholder 2"/>
          <p:cNvSpPr>
            <a:spLocks noGrp="1"/>
          </p:cNvSpPr>
          <p:nvPr>
            <p:ph type="body" idx="1"/>
          </p:nvPr>
        </p:nvSpPr>
        <p:spPr>
          <a:xfrm>
            <a:off x="679450" y="3986457"/>
            <a:ext cx="5435600" cy="3910489"/>
          </a:xfrm>
        </p:spPr>
        <p:txBody>
          <a:bodyPr/>
          <a:lstStyle/>
          <a:p>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28</a:t>
            </a:fld>
            <a:endParaRPr lang="en-GB"/>
          </a:p>
        </p:txBody>
      </p:sp>
    </p:spTree>
    <p:extLst>
      <p:ext uri="{BB962C8B-B14F-4D97-AF65-F5344CB8AC3E}">
        <p14:creationId xmlns:p14="http://schemas.microsoft.com/office/powerpoint/2010/main" val="3283099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574675"/>
            <a:ext cx="5956300" cy="3351213"/>
          </a:xfrm>
        </p:spPr>
      </p:sp>
      <p:sp>
        <p:nvSpPr>
          <p:cNvPr id="3" name="Notes Placeholder 2"/>
          <p:cNvSpPr>
            <a:spLocks noGrp="1"/>
          </p:cNvSpPr>
          <p:nvPr>
            <p:ph type="body" idx="1"/>
          </p:nvPr>
        </p:nvSpPr>
        <p:spPr>
          <a:xfrm>
            <a:off x="679450" y="4050149"/>
            <a:ext cx="5435600" cy="3910489"/>
          </a:xfrm>
        </p:spPr>
        <p:txBody>
          <a:bodyPr/>
          <a:lstStyle/>
          <a:p>
            <a:pPr marL="171450" indent="-171450">
              <a:buFont typeface="Arial" panose="020B0604020202020204" pitchFamily="34" charset="0"/>
              <a:buChar char="•"/>
            </a:pPr>
            <a:endParaRPr lang="en-GB" sz="1050" dirty="0"/>
          </a:p>
        </p:txBody>
      </p:sp>
      <p:sp>
        <p:nvSpPr>
          <p:cNvPr id="4" name="Slide Number Placeholder 3"/>
          <p:cNvSpPr>
            <a:spLocks noGrp="1"/>
          </p:cNvSpPr>
          <p:nvPr>
            <p:ph type="sldNum" sz="quarter" idx="5"/>
          </p:nvPr>
        </p:nvSpPr>
        <p:spPr/>
        <p:txBody>
          <a:bodyPr/>
          <a:lstStyle/>
          <a:p>
            <a:fld id="{65C50F93-8701-4D17-9C5A-81EE343D5836}" type="slidenum">
              <a:rPr lang="en-GB" smtClean="0"/>
              <a:t>29</a:t>
            </a:fld>
            <a:endParaRPr lang="en-GB"/>
          </a:p>
        </p:txBody>
      </p:sp>
    </p:spTree>
    <p:extLst>
      <p:ext uri="{BB962C8B-B14F-4D97-AF65-F5344CB8AC3E}">
        <p14:creationId xmlns:p14="http://schemas.microsoft.com/office/powerpoint/2010/main" val="429069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286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0"/>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0"/>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0"/>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0"/>
              </a:defRPr>
            </a:lvl9pPr>
          </a:lstStyle>
          <a:p>
            <a:fld id="{5C40221C-9DD2-B344-A4B9-4DDD245909A9}" type="slidenum">
              <a:rPr kumimoji="0" lang="en-US">
                <a:latin typeface="Times New Roman" charset="0"/>
              </a:rPr>
              <a:pPr/>
              <a:t>3</a:t>
            </a:fld>
            <a:endParaRPr kumimoji="0" lang="en-US">
              <a:latin typeface="Times New Roman" charset="0"/>
            </a:endParaRPr>
          </a:p>
        </p:txBody>
      </p:sp>
    </p:spTree>
    <p:extLst>
      <p:ext uri="{BB962C8B-B14F-4D97-AF65-F5344CB8AC3E}">
        <p14:creationId xmlns:p14="http://schemas.microsoft.com/office/powerpoint/2010/main" val="723506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358775"/>
            <a:ext cx="5956300" cy="3351213"/>
          </a:xfrm>
        </p:spPr>
      </p:sp>
      <p:sp>
        <p:nvSpPr>
          <p:cNvPr id="3" name="Notes Placeholder 2"/>
          <p:cNvSpPr>
            <a:spLocks noGrp="1"/>
          </p:cNvSpPr>
          <p:nvPr>
            <p:ph type="body" idx="1"/>
          </p:nvPr>
        </p:nvSpPr>
        <p:spPr>
          <a:xfrm>
            <a:off x="679450" y="4060572"/>
            <a:ext cx="5435600" cy="3910489"/>
          </a:xfrm>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30</a:t>
            </a:fld>
            <a:endParaRPr lang="en-GB"/>
          </a:p>
        </p:txBody>
      </p:sp>
    </p:spTree>
    <p:extLst>
      <p:ext uri="{BB962C8B-B14F-4D97-AF65-F5344CB8AC3E}">
        <p14:creationId xmlns:p14="http://schemas.microsoft.com/office/powerpoint/2010/main" val="211499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500063"/>
            <a:ext cx="5956300" cy="3351212"/>
          </a:xfrm>
        </p:spPr>
      </p:sp>
      <p:sp>
        <p:nvSpPr>
          <p:cNvPr id="3" name="Notes Placeholder 2"/>
          <p:cNvSpPr>
            <a:spLocks noGrp="1"/>
          </p:cNvSpPr>
          <p:nvPr>
            <p:ph type="body" idx="1"/>
          </p:nvPr>
        </p:nvSpPr>
        <p:spPr>
          <a:xfrm>
            <a:off x="679450" y="3934576"/>
            <a:ext cx="5435600" cy="3910489"/>
          </a:xfrm>
        </p:spPr>
        <p:txBody>
          <a:bodyPr/>
          <a:lstStyle/>
          <a:p>
            <a:endParaRPr lang="en-GB" sz="1000" dirty="0"/>
          </a:p>
        </p:txBody>
      </p:sp>
      <p:sp>
        <p:nvSpPr>
          <p:cNvPr id="4" name="Slide Number Placeholder 3"/>
          <p:cNvSpPr>
            <a:spLocks noGrp="1"/>
          </p:cNvSpPr>
          <p:nvPr>
            <p:ph type="sldNum" sz="quarter" idx="10"/>
          </p:nvPr>
        </p:nvSpPr>
        <p:spPr/>
        <p:txBody>
          <a:bodyPr/>
          <a:lstStyle/>
          <a:p>
            <a:fld id="{603B1422-AEA8-3B42-93CC-EB2FD20AE53C}" type="slidenum">
              <a:rPr lang="en-GB" smtClean="0"/>
              <a:t>4</a:t>
            </a:fld>
            <a:endParaRPr lang="en-GB"/>
          </a:p>
        </p:txBody>
      </p:sp>
    </p:spTree>
    <p:extLst>
      <p:ext uri="{BB962C8B-B14F-4D97-AF65-F5344CB8AC3E}">
        <p14:creationId xmlns:p14="http://schemas.microsoft.com/office/powerpoint/2010/main" val="246766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5</a:t>
            </a:fld>
            <a:endParaRPr lang="en-GB"/>
          </a:p>
        </p:txBody>
      </p:sp>
    </p:spTree>
    <p:extLst>
      <p:ext uri="{BB962C8B-B14F-4D97-AF65-F5344CB8AC3E}">
        <p14:creationId xmlns:p14="http://schemas.microsoft.com/office/powerpoint/2010/main" val="45013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6</a:t>
            </a:fld>
            <a:endParaRPr lang="en-GB"/>
          </a:p>
        </p:txBody>
      </p:sp>
    </p:spTree>
    <p:extLst>
      <p:ext uri="{BB962C8B-B14F-4D97-AF65-F5344CB8AC3E}">
        <p14:creationId xmlns:p14="http://schemas.microsoft.com/office/powerpoint/2010/main" val="77803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7</a:t>
            </a:fld>
            <a:endParaRPr lang="en-GB"/>
          </a:p>
        </p:txBody>
      </p:sp>
    </p:spTree>
    <p:extLst>
      <p:ext uri="{BB962C8B-B14F-4D97-AF65-F5344CB8AC3E}">
        <p14:creationId xmlns:p14="http://schemas.microsoft.com/office/powerpoint/2010/main" val="3203063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8</a:t>
            </a:fld>
            <a:endParaRPr lang="en-GB"/>
          </a:p>
        </p:txBody>
      </p:sp>
    </p:spTree>
    <p:extLst>
      <p:ext uri="{BB962C8B-B14F-4D97-AF65-F5344CB8AC3E}">
        <p14:creationId xmlns:p14="http://schemas.microsoft.com/office/powerpoint/2010/main" val="227353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100" dirty="0"/>
          </a:p>
        </p:txBody>
      </p:sp>
      <p:sp>
        <p:nvSpPr>
          <p:cNvPr id="4" name="Slide Number Placeholder 3"/>
          <p:cNvSpPr>
            <a:spLocks noGrp="1"/>
          </p:cNvSpPr>
          <p:nvPr>
            <p:ph type="sldNum" sz="quarter" idx="5"/>
          </p:nvPr>
        </p:nvSpPr>
        <p:spPr/>
        <p:txBody>
          <a:bodyPr/>
          <a:lstStyle/>
          <a:p>
            <a:fld id="{65C50F93-8701-4D17-9C5A-81EE343D5836}" type="slidenum">
              <a:rPr lang="en-GB" smtClean="0"/>
              <a:t>9</a:t>
            </a:fld>
            <a:endParaRPr lang="en-GB"/>
          </a:p>
        </p:txBody>
      </p:sp>
    </p:spTree>
    <p:extLst>
      <p:ext uri="{BB962C8B-B14F-4D97-AF65-F5344CB8AC3E}">
        <p14:creationId xmlns:p14="http://schemas.microsoft.com/office/powerpoint/2010/main" val="420855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7288-06CC-496A-BD10-9AEBA83494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F3BC57-B2F8-4AB2-8DDB-407D96FE0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56A3A2-2F44-40FC-99DB-BACB7D71696E}"/>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5" name="Footer Placeholder 4">
            <a:extLst>
              <a:ext uri="{FF2B5EF4-FFF2-40B4-BE49-F238E27FC236}">
                <a16:creationId xmlns:a16="http://schemas.microsoft.com/office/drawing/2014/main" id="{F9D44E47-A958-4C10-AE92-1E96AA41CC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7B0CC1-1D75-4B25-97CB-2CCFF3DA9511}"/>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379762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2467-45B0-48D7-9F74-25025AE8D0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396241-FBA3-44C9-8C9C-0D942BC754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46B978-57C3-4C71-98DF-901CB6658DF5}"/>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5" name="Footer Placeholder 4">
            <a:extLst>
              <a:ext uri="{FF2B5EF4-FFF2-40B4-BE49-F238E27FC236}">
                <a16:creationId xmlns:a16="http://schemas.microsoft.com/office/drawing/2014/main" id="{75D6080E-AF96-400F-8212-A8D8233B9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0AAB5C-37D9-4328-A79B-74420AF49DC6}"/>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352249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A9DBA-9DCD-48A4-A44A-A193D504EC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741217-F8CD-475B-89BE-090AE357C2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5F07E0-915D-45D8-8802-F8233665F0FF}"/>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5" name="Footer Placeholder 4">
            <a:extLst>
              <a:ext uri="{FF2B5EF4-FFF2-40B4-BE49-F238E27FC236}">
                <a16:creationId xmlns:a16="http://schemas.microsoft.com/office/drawing/2014/main" id="{8B68CACA-21F1-4DD1-BE02-8E77987F3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5A89B2-7BCD-4D69-9BA6-2BAC6351C637}"/>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24548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3415-E01B-4B76-8768-36D7E33615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3A974B-211A-4613-A1AB-FB421204AD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B53B05-3569-468D-9A65-C09562316BA7}"/>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5" name="Footer Placeholder 4">
            <a:extLst>
              <a:ext uri="{FF2B5EF4-FFF2-40B4-BE49-F238E27FC236}">
                <a16:creationId xmlns:a16="http://schemas.microsoft.com/office/drawing/2014/main" id="{0764550F-94B4-4747-B655-C0C99FCB1F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000F47-36FB-4E1E-A8DE-7B633590735F}"/>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348422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1696-CCB9-4CBA-A1BA-77C05412A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2A8DF5-0664-463C-B65D-11C4022F9E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770D3F-3179-4420-9FCA-60627452B8CF}"/>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5" name="Footer Placeholder 4">
            <a:extLst>
              <a:ext uri="{FF2B5EF4-FFF2-40B4-BE49-F238E27FC236}">
                <a16:creationId xmlns:a16="http://schemas.microsoft.com/office/drawing/2014/main" id="{701D3615-625D-4ABA-841A-84A7C9E34F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434895-C7BE-4CE3-9659-FACE1DA57B5A}"/>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7343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2390-260B-4821-9395-0A0F598575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2085CA-4841-4197-96DD-DEDCFC5CA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5C32E3-10A3-4B7F-8FB9-2BC9968D0D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5A819C-304C-4154-98DF-27F03F90F09E}"/>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6" name="Footer Placeholder 5">
            <a:extLst>
              <a:ext uri="{FF2B5EF4-FFF2-40B4-BE49-F238E27FC236}">
                <a16:creationId xmlns:a16="http://schemas.microsoft.com/office/drawing/2014/main" id="{54A03323-AC57-4975-BE15-43551352C2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8C09B7-01C2-47B1-ACD4-15F9376C2244}"/>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69677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64EF-6631-4921-AD59-57C756219A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6C6F1A-458C-4AE2-9EE2-39501C472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174E90-23E2-4919-A87E-46A81B72A5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7198B0-405F-460B-BC57-DDB4ADB2C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BB2B05-E515-4D3D-9855-C17E6F4417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855B4C-7292-4BC7-AB5A-166FB7E09E1F}"/>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8" name="Footer Placeholder 7">
            <a:extLst>
              <a:ext uri="{FF2B5EF4-FFF2-40B4-BE49-F238E27FC236}">
                <a16:creationId xmlns:a16="http://schemas.microsoft.com/office/drawing/2014/main" id="{E7B250E7-F146-4703-B187-C56E323F3D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997D9D-E741-4A76-958D-70E8B370FAE7}"/>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6732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FB06-21F3-4FEE-ADC9-407C94B47B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5B1DCB-F6FA-4F38-8A48-E00FA69CCCDC}"/>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4" name="Footer Placeholder 3">
            <a:extLst>
              <a:ext uri="{FF2B5EF4-FFF2-40B4-BE49-F238E27FC236}">
                <a16:creationId xmlns:a16="http://schemas.microsoft.com/office/drawing/2014/main" id="{AB2DCB67-8883-4DA8-8F7A-9A86864313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F29DBC-087E-43CD-A0BE-3FAF868068A6}"/>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250277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4DF06-B016-4572-80A8-23AE68AB2BA4}"/>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3" name="Footer Placeholder 2">
            <a:extLst>
              <a:ext uri="{FF2B5EF4-FFF2-40B4-BE49-F238E27FC236}">
                <a16:creationId xmlns:a16="http://schemas.microsoft.com/office/drawing/2014/main" id="{B88F7A11-C892-49F0-B5F6-AA1974E894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5E390F-80A1-4894-A81E-63D1264793DF}"/>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368406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5BA7-8C05-495F-82F7-333A4047B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F75F4D-2F39-49C1-8542-6E45DC505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47BEC0-8069-4843-981F-78C2D1E1D2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DFDD0-EE3E-420D-B147-32C14EBA69D1}"/>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6" name="Footer Placeholder 5">
            <a:extLst>
              <a:ext uri="{FF2B5EF4-FFF2-40B4-BE49-F238E27FC236}">
                <a16:creationId xmlns:a16="http://schemas.microsoft.com/office/drawing/2014/main" id="{373C7E5F-A16D-4FEC-8F46-76439F8DD4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23A5B5-3180-4B48-B4AC-4B984FEA3D1E}"/>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271226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09A0-BF3D-430B-B573-7FAE37908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018199-5C64-4DDD-AE7C-91EBF3460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2AEE7D-584B-4444-B110-AB3CF1891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EB94B-92FA-4D46-BCC8-0A91AF06F020}"/>
              </a:ext>
            </a:extLst>
          </p:cNvPr>
          <p:cNvSpPr>
            <a:spLocks noGrp="1"/>
          </p:cNvSpPr>
          <p:nvPr>
            <p:ph type="dt" sz="half" idx="10"/>
          </p:nvPr>
        </p:nvSpPr>
        <p:spPr/>
        <p:txBody>
          <a:bodyPr/>
          <a:lstStyle/>
          <a:p>
            <a:fld id="{20477A0A-B610-4EB1-BF30-E243D1DF6278}" type="datetimeFigureOut">
              <a:rPr lang="en-GB" smtClean="0"/>
              <a:t>21/09/2020</a:t>
            </a:fld>
            <a:endParaRPr lang="en-GB"/>
          </a:p>
        </p:txBody>
      </p:sp>
      <p:sp>
        <p:nvSpPr>
          <p:cNvPr id="6" name="Footer Placeholder 5">
            <a:extLst>
              <a:ext uri="{FF2B5EF4-FFF2-40B4-BE49-F238E27FC236}">
                <a16:creationId xmlns:a16="http://schemas.microsoft.com/office/drawing/2014/main" id="{E96886AF-2335-4733-A436-55EC7BF3A5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63506-5158-4D62-9D9B-DDED6E9A72D6}"/>
              </a:ext>
            </a:extLst>
          </p:cNvPr>
          <p:cNvSpPr>
            <a:spLocks noGrp="1"/>
          </p:cNvSpPr>
          <p:nvPr>
            <p:ph type="sldNum" sz="quarter" idx="12"/>
          </p:nvPr>
        </p:nvSpPr>
        <p:spPr/>
        <p:txBody>
          <a:bodyPr/>
          <a:lstStyle/>
          <a:p>
            <a:fld id="{C0727BD2-4CB8-4C17-9130-7AC52F79F57B}" type="slidenum">
              <a:rPr lang="en-GB" smtClean="0"/>
              <a:t>‹#›</a:t>
            </a:fld>
            <a:endParaRPr lang="en-GB"/>
          </a:p>
        </p:txBody>
      </p:sp>
    </p:spTree>
    <p:extLst>
      <p:ext uri="{BB962C8B-B14F-4D97-AF65-F5344CB8AC3E}">
        <p14:creationId xmlns:p14="http://schemas.microsoft.com/office/powerpoint/2010/main" val="397047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F1790-8CEB-468A-B207-88529B4FB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BB1A0-5F59-4826-8289-E576A66631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4696E8-ADFA-457A-9D91-EBF81BEB3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77A0A-B610-4EB1-BF30-E243D1DF6278}" type="datetimeFigureOut">
              <a:rPr lang="en-GB" smtClean="0"/>
              <a:t>21/09/2020</a:t>
            </a:fld>
            <a:endParaRPr lang="en-GB"/>
          </a:p>
        </p:txBody>
      </p:sp>
      <p:sp>
        <p:nvSpPr>
          <p:cNvPr id="5" name="Footer Placeholder 4">
            <a:extLst>
              <a:ext uri="{FF2B5EF4-FFF2-40B4-BE49-F238E27FC236}">
                <a16:creationId xmlns:a16="http://schemas.microsoft.com/office/drawing/2014/main" id="{505E49D8-072D-41E0-95A9-ECFD0A2C8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CAFEE9-7B57-41DA-91E7-2166977E8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27BD2-4CB8-4C17-9130-7AC52F79F57B}" type="slidenum">
              <a:rPr lang="en-GB" smtClean="0"/>
              <a:t>‹#›</a:t>
            </a:fld>
            <a:endParaRPr lang="en-GB"/>
          </a:p>
        </p:txBody>
      </p:sp>
    </p:spTree>
    <p:extLst>
      <p:ext uri="{BB962C8B-B14F-4D97-AF65-F5344CB8AC3E}">
        <p14:creationId xmlns:p14="http://schemas.microsoft.com/office/powerpoint/2010/main" val="157240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by Illingworth on the creation of an area under Soviet influence on  the European continent (16 June 1947) | Cold war propaganda, Cold war  lessons, Cold war">
            <a:extLst>
              <a:ext uri="{FF2B5EF4-FFF2-40B4-BE49-F238E27FC236}">
                <a16:creationId xmlns:a16="http://schemas.microsoft.com/office/drawing/2014/main" id="{F38D6A34-2B0B-498A-B405-25C890CA2C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61" r="9089" b="417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D67E33-D6D7-4D08-B6B3-A81E74F23A24}"/>
              </a:ext>
            </a:extLst>
          </p:cNvPr>
          <p:cNvSpPr>
            <a:spLocks noGrp="1"/>
          </p:cNvSpPr>
          <p:nvPr>
            <p:ph type="ctrTitle"/>
          </p:nvPr>
        </p:nvSpPr>
        <p:spPr>
          <a:xfrm>
            <a:off x="477981" y="1122363"/>
            <a:ext cx="4023360" cy="3204134"/>
          </a:xfrm>
        </p:spPr>
        <p:txBody>
          <a:bodyPr anchor="b">
            <a:normAutofit/>
          </a:bodyPr>
          <a:lstStyle/>
          <a:p>
            <a:pPr algn="l"/>
            <a:r>
              <a:rPr lang="en-GB" sz="4400" dirty="0"/>
              <a:t>How did Stalin consolidate his control over eastern Europe?</a:t>
            </a:r>
          </a:p>
        </p:txBody>
      </p:sp>
      <p:sp>
        <p:nvSpPr>
          <p:cNvPr id="3" name="Subtitle 2">
            <a:extLst>
              <a:ext uri="{FF2B5EF4-FFF2-40B4-BE49-F238E27FC236}">
                <a16:creationId xmlns:a16="http://schemas.microsoft.com/office/drawing/2014/main" id="{B3640E36-23CC-42B4-8E4F-1EEBDAFF513A}"/>
              </a:ext>
            </a:extLst>
          </p:cNvPr>
          <p:cNvSpPr>
            <a:spLocks noGrp="1"/>
          </p:cNvSpPr>
          <p:nvPr>
            <p:ph type="subTitle" idx="1"/>
          </p:nvPr>
        </p:nvSpPr>
        <p:spPr>
          <a:xfrm>
            <a:off x="477980" y="4872922"/>
            <a:ext cx="4023359" cy="1208141"/>
          </a:xfrm>
        </p:spPr>
        <p:txBody>
          <a:bodyPr>
            <a:normAutofit/>
          </a:bodyPr>
          <a:lstStyle/>
          <a:p>
            <a:pPr algn="l"/>
            <a:r>
              <a:rPr lang="en-GB" sz="2000"/>
              <a:t>Why were satellite states established and what impact did this have on early Cold War tensions?</a:t>
            </a:r>
            <a:endParaRPr lang="en-GB" sz="2000" dirty="0"/>
          </a:p>
        </p:txBody>
      </p:sp>
      <p:sp>
        <p:nvSpPr>
          <p:cNvPr id="1030"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2899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5BD3863-F633-4922-9212-62B15D9A2BF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0511" r="19351"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13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2EFD25FF-057E-44C6-9281-F7D2C833E70D}"/>
              </a:ext>
            </a:extLst>
          </p:cNvPr>
          <p:cNvSpPr>
            <a:spLocks noGrp="1"/>
          </p:cNvSpPr>
          <p:nvPr>
            <p:ph type="title"/>
          </p:nvPr>
        </p:nvSpPr>
        <p:spPr>
          <a:xfrm>
            <a:off x="294458" y="94872"/>
            <a:ext cx="1922962" cy="1093848"/>
          </a:xfrm>
        </p:spPr>
        <p:txBody>
          <a:bodyPr>
            <a:normAutofit/>
          </a:bodyPr>
          <a:lstStyle/>
          <a:p>
            <a:r>
              <a:rPr lang="en-GB" b="1" dirty="0">
                <a:solidFill>
                  <a:srgbClr val="000000"/>
                </a:solidFill>
                <a:latin typeface="+mn-lt"/>
              </a:rPr>
              <a:t>Poland</a:t>
            </a:r>
          </a:p>
        </p:txBody>
      </p:sp>
      <p:sp>
        <p:nvSpPr>
          <p:cNvPr id="3" name="Content Placeholder 2">
            <a:extLst>
              <a:ext uri="{FF2B5EF4-FFF2-40B4-BE49-F238E27FC236}">
                <a16:creationId xmlns:a16="http://schemas.microsoft.com/office/drawing/2014/main" id="{E72DF11E-4617-4E8F-8230-6DFCF4B4C6E3}"/>
              </a:ext>
            </a:extLst>
          </p:cNvPr>
          <p:cNvSpPr>
            <a:spLocks noGrp="1"/>
          </p:cNvSpPr>
          <p:nvPr>
            <p:ph idx="1"/>
          </p:nvPr>
        </p:nvSpPr>
        <p:spPr>
          <a:xfrm>
            <a:off x="126818" y="1074420"/>
            <a:ext cx="5862503" cy="5535193"/>
          </a:xfrm>
        </p:spPr>
        <p:txBody>
          <a:bodyPr anchor="ctr">
            <a:noAutofit/>
          </a:bodyPr>
          <a:lstStyle/>
          <a:p>
            <a:r>
              <a:rPr lang="en-GB" dirty="0">
                <a:solidFill>
                  <a:srgbClr val="000000"/>
                </a:solidFill>
              </a:rPr>
              <a:t>Soviet forces attacked and eliminated groups attached to the London Polish Government-in-exile</a:t>
            </a:r>
          </a:p>
          <a:p>
            <a:r>
              <a:rPr lang="en-GB" dirty="0">
                <a:solidFill>
                  <a:srgbClr val="000000"/>
                </a:solidFill>
              </a:rPr>
              <a:t>Order from August 1944 indicate that Soviet troops prevented units of the Polish Government-in-exile’s Home Army from reaching Warsaw to aid the Warsaw Uprising.</a:t>
            </a:r>
          </a:p>
          <a:p>
            <a:r>
              <a:rPr lang="en-GB" dirty="0">
                <a:solidFill>
                  <a:srgbClr val="000000"/>
                </a:solidFill>
              </a:rPr>
              <a:t>Stalin preferred that an uprising organised by the government-in-exile be put down by Nazis rather than be an obstacle to Moscow’s authority in Warsaw.</a:t>
            </a:r>
          </a:p>
        </p:txBody>
      </p:sp>
    </p:spTree>
    <p:extLst>
      <p:ext uri="{BB962C8B-B14F-4D97-AF65-F5344CB8AC3E}">
        <p14:creationId xmlns:p14="http://schemas.microsoft.com/office/powerpoint/2010/main" val="37028485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EE51B-CA5C-4F19-8305-6552AF2D4DCD}"/>
              </a:ext>
            </a:extLst>
          </p:cNvPr>
          <p:cNvSpPr>
            <a:spLocks noGrp="1"/>
          </p:cNvSpPr>
          <p:nvPr>
            <p:ph type="title"/>
          </p:nvPr>
        </p:nvSpPr>
        <p:spPr>
          <a:xfrm>
            <a:off x="310899" y="60958"/>
            <a:ext cx="6002110" cy="1495425"/>
          </a:xfrm>
        </p:spPr>
        <p:txBody>
          <a:bodyPr>
            <a:normAutofit/>
          </a:bodyPr>
          <a:lstStyle/>
          <a:p>
            <a:r>
              <a:rPr lang="en-GB" b="1" dirty="0">
                <a:latin typeface="+mn-lt"/>
              </a:rPr>
              <a:t>Romania</a:t>
            </a:r>
          </a:p>
        </p:txBody>
      </p:sp>
      <p:sp>
        <p:nvSpPr>
          <p:cNvPr id="3" name="Content Placeholder 2">
            <a:extLst>
              <a:ext uri="{FF2B5EF4-FFF2-40B4-BE49-F238E27FC236}">
                <a16:creationId xmlns:a16="http://schemas.microsoft.com/office/drawing/2014/main" id="{A2C25160-C314-467C-8AB8-353C1AF43459}"/>
              </a:ext>
            </a:extLst>
          </p:cNvPr>
          <p:cNvSpPr>
            <a:spLocks noGrp="1"/>
          </p:cNvSpPr>
          <p:nvPr>
            <p:ph idx="1"/>
          </p:nvPr>
        </p:nvSpPr>
        <p:spPr>
          <a:xfrm>
            <a:off x="417580" y="1452566"/>
            <a:ext cx="6516620" cy="5085393"/>
          </a:xfrm>
        </p:spPr>
        <p:txBody>
          <a:bodyPr>
            <a:normAutofit fontScale="92500" lnSpcReduction="10000"/>
          </a:bodyPr>
          <a:lstStyle/>
          <a:p>
            <a:r>
              <a:rPr lang="en-GB" dirty="0"/>
              <a:t>In Autumn 1944, the communist part – the National Democratic Front (FND) – led a Soviet approved campaign to move the government further left.</a:t>
            </a:r>
          </a:p>
          <a:p>
            <a:r>
              <a:rPr lang="en-GB" dirty="0"/>
              <a:t>The FND demanded the government transfer power to them.</a:t>
            </a:r>
          </a:p>
          <a:p>
            <a:r>
              <a:rPr lang="en-GB" dirty="0"/>
              <a:t>The Soviets pressures the Allied Control Council of Romania and demanded concessions to the “democratic forces” of the country.</a:t>
            </a:r>
          </a:p>
          <a:p>
            <a:r>
              <a:rPr lang="en-GB" dirty="0"/>
              <a:t>A communist initiated coup in Feb-Marsh 1945 led to the king having no choice but to appoint a new government that relied on the FND.</a:t>
            </a:r>
          </a:p>
        </p:txBody>
      </p:sp>
      <p:pic>
        <p:nvPicPr>
          <p:cNvPr id="9218" name="Picture 2" descr="Michael I of Romania - Wikipedia">
            <a:extLst>
              <a:ext uri="{FF2B5EF4-FFF2-40B4-BE49-F238E27FC236}">
                <a16:creationId xmlns:a16="http://schemas.microsoft.com/office/drawing/2014/main" id="{9D51D82E-BBD4-46D2-A767-9AC7373A4A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4"/>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7239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ungarian Communist Party - Wikipedia">
            <a:extLst>
              <a:ext uri="{FF2B5EF4-FFF2-40B4-BE49-F238E27FC236}">
                <a16:creationId xmlns:a16="http://schemas.microsoft.com/office/drawing/2014/main" id="{AB398834-056F-41AB-BCB1-243A90DC925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7924" r="19840"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C2A7CD4-D06A-44D3-BB4E-A4A3A490D97A}"/>
              </a:ext>
            </a:extLst>
          </p:cNvPr>
          <p:cNvSpPr>
            <a:spLocks noGrp="1"/>
          </p:cNvSpPr>
          <p:nvPr>
            <p:ph type="title"/>
          </p:nvPr>
        </p:nvSpPr>
        <p:spPr>
          <a:xfrm>
            <a:off x="393518" y="163452"/>
            <a:ext cx="4803636" cy="1311664"/>
          </a:xfrm>
        </p:spPr>
        <p:txBody>
          <a:bodyPr>
            <a:normAutofit/>
          </a:bodyPr>
          <a:lstStyle/>
          <a:p>
            <a:r>
              <a:rPr lang="en-GB" sz="5400" b="1" dirty="0">
                <a:solidFill>
                  <a:srgbClr val="000000"/>
                </a:solidFill>
                <a:latin typeface="+mn-lt"/>
              </a:rPr>
              <a:t>Hungary</a:t>
            </a:r>
          </a:p>
        </p:txBody>
      </p:sp>
      <p:sp>
        <p:nvSpPr>
          <p:cNvPr id="3" name="Content Placeholder 2">
            <a:extLst>
              <a:ext uri="{FF2B5EF4-FFF2-40B4-BE49-F238E27FC236}">
                <a16:creationId xmlns:a16="http://schemas.microsoft.com/office/drawing/2014/main" id="{7D306E2F-FEDB-45BB-9EEB-9B32A02EB098}"/>
              </a:ext>
            </a:extLst>
          </p:cNvPr>
          <p:cNvSpPr>
            <a:spLocks noGrp="1"/>
          </p:cNvSpPr>
          <p:nvPr>
            <p:ph idx="1"/>
          </p:nvPr>
        </p:nvSpPr>
        <p:spPr>
          <a:xfrm>
            <a:off x="216675" y="1982583"/>
            <a:ext cx="5580563" cy="4601097"/>
          </a:xfrm>
        </p:spPr>
        <p:txBody>
          <a:bodyPr anchor="ctr">
            <a:normAutofit/>
          </a:bodyPr>
          <a:lstStyle/>
          <a:p>
            <a:r>
              <a:rPr lang="en-GB" sz="3600" dirty="0">
                <a:solidFill>
                  <a:srgbClr val="000000"/>
                </a:solidFill>
              </a:rPr>
              <a:t>Soviet policy was to create a provisional government that would take power.</a:t>
            </a:r>
          </a:p>
          <a:p>
            <a:r>
              <a:rPr lang="en-GB" sz="3600" dirty="0">
                <a:solidFill>
                  <a:srgbClr val="000000"/>
                </a:solidFill>
              </a:rPr>
              <a:t>Stalin was satisfied with placing Hungarian communist party members in prominent positions in the new government.</a:t>
            </a:r>
            <a:endParaRPr lang="en-GB" sz="2000" dirty="0">
              <a:solidFill>
                <a:srgbClr val="000000"/>
              </a:solidFill>
            </a:endParaRPr>
          </a:p>
          <a:p>
            <a:endParaRPr lang="en-GB" sz="2000" dirty="0">
              <a:solidFill>
                <a:srgbClr val="000000"/>
              </a:solidFill>
            </a:endParaRPr>
          </a:p>
        </p:txBody>
      </p:sp>
    </p:spTree>
    <p:extLst>
      <p:ext uri="{BB962C8B-B14F-4D97-AF65-F5344CB8AC3E}">
        <p14:creationId xmlns:p14="http://schemas.microsoft.com/office/powerpoint/2010/main" val="174741392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A2CA47EA-62B8-40BD-A4BD-72BD699252A9}"/>
              </a:ext>
            </a:extLst>
          </p:cNvPr>
          <p:cNvSpPr>
            <a:spLocks noGrp="1"/>
          </p:cNvSpPr>
          <p:nvPr>
            <p:ph idx="1"/>
          </p:nvPr>
        </p:nvSpPr>
        <p:spPr>
          <a:xfrm>
            <a:off x="340177" y="1365362"/>
            <a:ext cx="5580253" cy="5329185"/>
          </a:xfrm>
        </p:spPr>
        <p:txBody>
          <a:bodyPr anchor="ctr">
            <a:normAutofit lnSpcReduction="10000"/>
          </a:bodyPr>
          <a:lstStyle/>
          <a:p>
            <a:r>
              <a:rPr lang="en-GB" dirty="0">
                <a:solidFill>
                  <a:srgbClr val="000000"/>
                </a:solidFill>
              </a:rPr>
              <a:t>1946-47, the Hungarian communist-controlled secret services initiated a campaign against the leaders of the Smallholder Party.</a:t>
            </a:r>
          </a:p>
          <a:p>
            <a:r>
              <a:rPr lang="en-GB" dirty="0">
                <a:solidFill>
                  <a:srgbClr val="000000"/>
                </a:solidFill>
              </a:rPr>
              <a:t>Soviet military authorities in Hungary arrested the party’s General Secretary, Bela </a:t>
            </a:r>
            <a:r>
              <a:rPr lang="en-GB" dirty="0" err="1">
                <a:solidFill>
                  <a:srgbClr val="000000"/>
                </a:solidFill>
              </a:rPr>
              <a:t>Kovacsat</a:t>
            </a:r>
            <a:r>
              <a:rPr lang="en-GB" dirty="0">
                <a:solidFill>
                  <a:srgbClr val="000000"/>
                </a:solidFill>
              </a:rPr>
              <a:t>, at the end of February 1947.</a:t>
            </a:r>
          </a:p>
          <a:p>
            <a:r>
              <a:rPr lang="en-GB" dirty="0">
                <a:solidFill>
                  <a:srgbClr val="000000"/>
                </a:solidFill>
              </a:rPr>
              <a:t>August 1947 new parliamentary elections were held, where, as a result of pressure and manipulation, the leftist bloc collected 60 percent of the vote.</a:t>
            </a: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a:extLst>
              <a:ext uri="{FF2B5EF4-FFF2-40B4-BE49-F238E27FC236}">
                <a16:creationId xmlns:a16="http://schemas.microsoft.com/office/drawing/2014/main" id="{D54188D2-DB89-4110-8D84-53A2DC1A94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19162"/>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A5BE63AE-C728-4250-A4D5-1A6B2D53B9CB}"/>
              </a:ext>
            </a:extLst>
          </p:cNvPr>
          <p:cNvSpPr>
            <a:spLocks noGrp="1"/>
          </p:cNvSpPr>
          <p:nvPr>
            <p:ph type="title"/>
          </p:nvPr>
        </p:nvSpPr>
        <p:spPr>
          <a:xfrm>
            <a:off x="393518" y="163452"/>
            <a:ext cx="4803636" cy="1311664"/>
          </a:xfrm>
        </p:spPr>
        <p:txBody>
          <a:bodyPr>
            <a:normAutofit/>
          </a:bodyPr>
          <a:lstStyle/>
          <a:p>
            <a:r>
              <a:rPr lang="en-GB" sz="5400" b="1" dirty="0">
                <a:solidFill>
                  <a:srgbClr val="000000"/>
                </a:solidFill>
                <a:latin typeface="+mn-lt"/>
              </a:rPr>
              <a:t>Hungary</a:t>
            </a:r>
          </a:p>
        </p:txBody>
      </p:sp>
    </p:spTree>
    <p:extLst>
      <p:ext uri="{BB962C8B-B14F-4D97-AF65-F5344CB8AC3E}">
        <p14:creationId xmlns:p14="http://schemas.microsoft.com/office/powerpoint/2010/main" val="98263261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D96D3B-BD42-44EF-BCEB-EB163E12FAB0}"/>
              </a:ext>
            </a:extLst>
          </p:cNvPr>
          <p:cNvSpPr>
            <a:spLocks noGrp="1"/>
          </p:cNvSpPr>
          <p:nvPr>
            <p:ph type="title"/>
          </p:nvPr>
        </p:nvSpPr>
        <p:spPr>
          <a:xfrm>
            <a:off x="452966" y="238923"/>
            <a:ext cx="6891187" cy="1135737"/>
          </a:xfrm>
        </p:spPr>
        <p:txBody>
          <a:bodyPr>
            <a:normAutofit/>
          </a:bodyPr>
          <a:lstStyle/>
          <a:p>
            <a:r>
              <a:rPr lang="en-GB" sz="4800" b="1" dirty="0">
                <a:latin typeface="+mn-lt"/>
              </a:rPr>
              <a:t>Bulgaria</a:t>
            </a:r>
          </a:p>
        </p:txBody>
      </p:sp>
      <p:sp>
        <p:nvSpPr>
          <p:cNvPr id="3" name="Content Placeholder 2">
            <a:extLst>
              <a:ext uri="{FF2B5EF4-FFF2-40B4-BE49-F238E27FC236}">
                <a16:creationId xmlns:a16="http://schemas.microsoft.com/office/drawing/2014/main" id="{295A781C-6FDF-41F4-ABC4-B76CFF4C7926}"/>
              </a:ext>
            </a:extLst>
          </p:cNvPr>
          <p:cNvSpPr>
            <a:spLocks noGrp="1"/>
          </p:cNvSpPr>
          <p:nvPr>
            <p:ph idx="1"/>
          </p:nvPr>
        </p:nvSpPr>
        <p:spPr>
          <a:xfrm>
            <a:off x="788970" y="1464178"/>
            <a:ext cx="7320292" cy="5241422"/>
          </a:xfrm>
        </p:spPr>
        <p:txBody>
          <a:bodyPr>
            <a:normAutofit/>
          </a:bodyPr>
          <a:lstStyle/>
          <a:p>
            <a:r>
              <a:rPr lang="en-GB" sz="2700" dirty="0"/>
              <a:t>The Patriotic Front (an alliance of left-wing forces) formed a government in Sofia before the Red Army arrived.</a:t>
            </a:r>
          </a:p>
          <a:p>
            <a:r>
              <a:rPr lang="en-GB" sz="2700" dirty="0"/>
              <a:t>The Soviets dominated the Allied Control Council.</a:t>
            </a:r>
          </a:p>
          <a:p>
            <a:pPr marL="171450" indent="-171450">
              <a:buFont typeface="Arial" panose="020B0604020202020204" pitchFamily="34" charset="0"/>
              <a:buChar char="•"/>
            </a:pPr>
            <a:r>
              <a:rPr lang="en-GB" sz="2700" dirty="0"/>
              <a:t> Communists were steadily gaining the ascendancy in the Bulgarian coalition government. The communist ministers were aided covertly by Russian occupation authorities. </a:t>
            </a:r>
          </a:p>
          <a:p>
            <a:pPr marL="171450" indent="-171450">
              <a:buFont typeface="Arial" panose="020B0604020202020204" pitchFamily="34" charset="0"/>
              <a:buChar char="•"/>
            </a:pPr>
            <a:r>
              <a:rPr lang="en-GB" sz="2700" dirty="0"/>
              <a:t>A successful communist uprising led to a communist uprising resulting in over 10,000 executions and communist dominance in trade unions and the police.</a:t>
            </a:r>
          </a:p>
        </p:txBody>
      </p:sp>
      <p:sp>
        <p:nvSpPr>
          <p:cNvPr id="73" name="Isosceles Triangle 7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Georgi Mikhailovich Dimitrov | Bulgarian communist leader | Britannica">
            <a:extLst>
              <a:ext uri="{FF2B5EF4-FFF2-40B4-BE49-F238E27FC236}">
                <a16:creationId xmlns:a16="http://schemas.microsoft.com/office/drawing/2014/main" id="{E77D5F94-7DC8-457B-8774-016E28DF34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74"/>
          <a:stretch/>
        </p:blipFill>
        <p:spPr bwMode="auto">
          <a:xfrm>
            <a:off x="8129873" y="10"/>
            <a:ext cx="4062128"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78" name="Rectangle 7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4015327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6F8B-CABE-4C8F-ACED-54F66195505D}"/>
              </a:ext>
            </a:extLst>
          </p:cNvPr>
          <p:cNvSpPr>
            <a:spLocks noGrp="1"/>
          </p:cNvSpPr>
          <p:nvPr>
            <p:ph type="title"/>
          </p:nvPr>
        </p:nvSpPr>
        <p:spPr>
          <a:xfrm>
            <a:off x="664584" y="120643"/>
            <a:ext cx="4944152" cy="1622321"/>
          </a:xfrm>
        </p:spPr>
        <p:txBody>
          <a:bodyPr>
            <a:normAutofit fontScale="90000"/>
          </a:bodyPr>
          <a:lstStyle/>
          <a:p>
            <a:r>
              <a:rPr lang="en-GB" sz="6000" b="1" dirty="0">
                <a:latin typeface="+mn-lt"/>
              </a:rPr>
              <a:t>Czechoslovakia</a:t>
            </a:r>
          </a:p>
        </p:txBody>
      </p:sp>
      <p:sp>
        <p:nvSpPr>
          <p:cNvPr id="3" name="Content Placeholder 2">
            <a:extLst>
              <a:ext uri="{FF2B5EF4-FFF2-40B4-BE49-F238E27FC236}">
                <a16:creationId xmlns:a16="http://schemas.microsoft.com/office/drawing/2014/main" id="{6224E67F-53AA-41D1-80F5-6223D8EE862A}"/>
              </a:ext>
            </a:extLst>
          </p:cNvPr>
          <p:cNvSpPr>
            <a:spLocks noGrp="1"/>
          </p:cNvSpPr>
          <p:nvPr>
            <p:ph idx="1"/>
          </p:nvPr>
        </p:nvSpPr>
        <p:spPr>
          <a:xfrm>
            <a:off x="240374" y="1534666"/>
            <a:ext cx="5634646" cy="5079494"/>
          </a:xfrm>
        </p:spPr>
        <p:txBody>
          <a:bodyPr>
            <a:normAutofit fontScale="92500" lnSpcReduction="10000"/>
          </a:bodyPr>
          <a:lstStyle/>
          <a:p>
            <a:r>
              <a:rPr lang="en-GB" dirty="0"/>
              <a:t>The government was a National Front coalition in which three socialist parties—Communist Party of Czechoslovakia (KSC), Czechoslovak Social Democratic Party, and Czechoslovak National Socialist Party— predominated. </a:t>
            </a:r>
          </a:p>
          <a:p>
            <a:r>
              <a:rPr lang="en-GB" dirty="0"/>
              <a:t>Czechoslovaks, bitterly disappointed by the West at Munich.</a:t>
            </a:r>
          </a:p>
          <a:p>
            <a:r>
              <a:rPr lang="en-GB" dirty="0"/>
              <a:t>May 1945 - May 1946, KSC membership grew from 27,000 to over 1.1 million.</a:t>
            </a:r>
          </a:p>
          <a:p>
            <a:r>
              <a:rPr lang="en-GB" dirty="0"/>
              <a:t>May 1946 election, the KSC won a plurality of 38 percent of the vote. </a:t>
            </a:r>
          </a:p>
        </p:txBody>
      </p:sp>
      <p:sp>
        <p:nvSpPr>
          <p:cNvPr id="7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Communist Party of Czechoslovakia - Wikipedia">
            <a:extLst>
              <a:ext uri="{FF2B5EF4-FFF2-40B4-BE49-F238E27FC236}">
                <a16:creationId xmlns:a16="http://schemas.microsoft.com/office/drawing/2014/main" id="{BC14C257-1BEC-4BE1-9FA9-DB92ADF39F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4709" y="840364"/>
            <a:ext cx="4475531" cy="517402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1894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1" name="Rectangle 7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6224E67F-53AA-41D1-80F5-6223D8EE862A}"/>
              </a:ext>
            </a:extLst>
          </p:cNvPr>
          <p:cNvSpPr>
            <a:spLocks noGrp="1"/>
          </p:cNvSpPr>
          <p:nvPr>
            <p:ph idx="1"/>
          </p:nvPr>
        </p:nvSpPr>
        <p:spPr>
          <a:xfrm>
            <a:off x="186587" y="1581783"/>
            <a:ext cx="5387502" cy="5155573"/>
          </a:xfrm>
        </p:spPr>
        <p:txBody>
          <a:bodyPr vert="horz" lIns="91440" tIns="45720" rIns="91440" bIns="45720" rtlCol="0">
            <a:normAutofit lnSpcReduction="10000"/>
          </a:bodyPr>
          <a:lstStyle/>
          <a:p>
            <a:r>
              <a:rPr lang="en-US" dirty="0"/>
              <a:t>The turning point came when, in July 1948, the Czechoslovak government (with KSC approval) accepted an Anglo-French invitation to attend preliminary discussions of the Marshall Plan. </a:t>
            </a:r>
          </a:p>
          <a:p>
            <a:r>
              <a:rPr lang="en-US" dirty="0"/>
              <a:t>Stalin summoned the Czech leadership to Moscow; upon their return to Prague, the KSC reversed its decision.</a:t>
            </a:r>
          </a:p>
          <a:p>
            <a:r>
              <a:rPr lang="en-US" dirty="0"/>
              <a:t>The KSC suggested an impending counterrevolutionary coup as a pretext for intensified activity. </a:t>
            </a:r>
          </a:p>
        </p:txBody>
      </p:sp>
      <p:pic>
        <p:nvPicPr>
          <p:cNvPr id="14338" name="Picture 2" descr="1948 Coup in Czechoslovakia - History 12">
            <a:extLst>
              <a:ext uri="{FF2B5EF4-FFF2-40B4-BE49-F238E27FC236}">
                <a16:creationId xmlns:a16="http://schemas.microsoft.com/office/drawing/2014/main" id="{FBCE24AC-3CAF-453E-8DC4-5636E7C929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6" t="1356" r="15039" b="-1355"/>
          <a:stretch/>
        </p:blipFill>
        <p:spPr bwMode="auto">
          <a:xfrm>
            <a:off x="5638314" y="1295416"/>
            <a:ext cx="64089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14352" name="Oval 72">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353" name="Arc 74">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546C058D-3424-485F-95B6-71DB244633E1}"/>
              </a:ext>
            </a:extLst>
          </p:cNvPr>
          <p:cNvSpPr>
            <a:spLocks noGrp="1"/>
          </p:cNvSpPr>
          <p:nvPr>
            <p:ph type="title"/>
          </p:nvPr>
        </p:nvSpPr>
        <p:spPr>
          <a:xfrm>
            <a:off x="664584" y="120643"/>
            <a:ext cx="4944152" cy="1622321"/>
          </a:xfrm>
        </p:spPr>
        <p:txBody>
          <a:bodyPr>
            <a:normAutofit fontScale="90000"/>
          </a:bodyPr>
          <a:lstStyle/>
          <a:p>
            <a:r>
              <a:rPr lang="en-GB" sz="6000" b="1" dirty="0">
                <a:latin typeface="+mn-lt"/>
              </a:rPr>
              <a:t>Czechoslovakia</a:t>
            </a:r>
          </a:p>
        </p:txBody>
      </p:sp>
    </p:spTree>
    <p:extLst>
      <p:ext uri="{BB962C8B-B14F-4D97-AF65-F5344CB8AC3E}">
        <p14:creationId xmlns:p14="http://schemas.microsoft.com/office/powerpoint/2010/main" val="207492006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362" name="Picture 2" descr="The Great Soviet Encyclopedia on Klement Gottwald – The Espresso Stalinist">
            <a:extLst>
              <a:ext uri="{FF2B5EF4-FFF2-40B4-BE49-F238E27FC236}">
                <a16:creationId xmlns:a16="http://schemas.microsoft.com/office/drawing/2014/main" id="{647E94B1-0B37-4730-BBBC-423C013660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63" r="1580"/>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224E67F-53AA-41D1-80F5-6223D8EE862A}"/>
              </a:ext>
            </a:extLst>
          </p:cNvPr>
          <p:cNvSpPr>
            <a:spLocks noGrp="1"/>
          </p:cNvSpPr>
          <p:nvPr>
            <p:ph idx="1"/>
          </p:nvPr>
        </p:nvSpPr>
        <p:spPr>
          <a:xfrm>
            <a:off x="5082540" y="1264920"/>
            <a:ext cx="6465992" cy="5288280"/>
          </a:xfrm>
        </p:spPr>
        <p:txBody>
          <a:bodyPr>
            <a:normAutofit lnSpcReduction="10000"/>
          </a:bodyPr>
          <a:lstStyle/>
          <a:p>
            <a:r>
              <a:rPr lang="en-GB" dirty="0"/>
              <a:t>On February 20, 1948, the twelve non-communist ministers resigned, in part, to induce President Benes to call for early elections; Benes refused to accept the cabinet resignations and did not call for elections. </a:t>
            </a:r>
          </a:p>
          <a:p>
            <a:r>
              <a:rPr lang="en-GB" dirty="0"/>
              <a:t>The KSC garnered its forces for the coup d’état of 1948. </a:t>
            </a:r>
          </a:p>
          <a:p>
            <a:r>
              <a:rPr lang="en-GB" dirty="0"/>
              <a:t>On February 25, Benes, perhaps fearing Soviet intervention, capitulated.</a:t>
            </a:r>
          </a:p>
          <a:p>
            <a:r>
              <a:rPr lang="en-GB" dirty="0"/>
              <a:t>In February 1948, when the Communists took power, Czechoslovakia was declared a "people’s democracy"</a:t>
            </a:r>
          </a:p>
          <a:p>
            <a:endParaRPr lang="en-GB" dirty="0"/>
          </a:p>
        </p:txBody>
      </p:sp>
      <p:sp>
        <p:nvSpPr>
          <p:cNvPr id="9" name="Title 1">
            <a:extLst>
              <a:ext uri="{FF2B5EF4-FFF2-40B4-BE49-F238E27FC236}">
                <a16:creationId xmlns:a16="http://schemas.microsoft.com/office/drawing/2014/main" id="{710A0596-7E35-40F6-9B2A-134C36C72403}"/>
              </a:ext>
            </a:extLst>
          </p:cNvPr>
          <p:cNvSpPr>
            <a:spLocks noGrp="1"/>
          </p:cNvSpPr>
          <p:nvPr>
            <p:ph type="title"/>
          </p:nvPr>
        </p:nvSpPr>
        <p:spPr>
          <a:xfrm>
            <a:off x="5145144" y="-110228"/>
            <a:ext cx="4944152" cy="1622321"/>
          </a:xfrm>
        </p:spPr>
        <p:txBody>
          <a:bodyPr>
            <a:normAutofit fontScale="90000"/>
          </a:bodyPr>
          <a:lstStyle/>
          <a:p>
            <a:r>
              <a:rPr lang="en-GB" sz="6000" b="1" dirty="0">
                <a:latin typeface="+mn-lt"/>
              </a:rPr>
              <a:t>Czechoslovakia</a:t>
            </a:r>
          </a:p>
        </p:txBody>
      </p:sp>
    </p:spTree>
    <p:extLst>
      <p:ext uri="{BB962C8B-B14F-4D97-AF65-F5344CB8AC3E}">
        <p14:creationId xmlns:p14="http://schemas.microsoft.com/office/powerpoint/2010/main" val="402905191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a:latin typeface="+mj-lt"/>
                <a:ea typeface="+mj-ea"/>
                <a:cs typeface="+mj-cs"/>
              </a:rPr>
              <a:t>Jan Masaryk</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ttp://www.historytoday.com/sites/default/files/articles/jan.jpg"/>
          <p:cNvPicPr>
            <a:picLocks noChangeAspect="1" noChangeArrowheads="1"/>
          </p:cNvPicPr>
          <p:nvPr/>
        </p:nvPicPr>
        <p:blipFill rotWithShape="1">
          <a:blip r:embed="rId3">
            <a:extLst>
              <a:ext uri="{28A0092B-C50C-407E-A947-70E740481C1C}">
                <a14:useLocalDpi xmlns:a14="http://schemas.microsoft.com/office/drawing/2010/main" val="0"/>
              </a:ext>
            </a:extLst>
          </a:blip>
          <a:srcRect t="7723" r="-1" b="547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0937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76"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458" name="Picture 2" descr="I Travel Balkans - Hostels in Balkan - Book online">
            <a:extLst>
              <a:ext uri="{FF2B5EF4-FFF2-40B4-BE49-F238E27FC236}">
                <a16:creationId xmlns:a16="http://schemas.microsoft.com/office/drawing/2014/main" id="{0CB05104-5301-4547-82C4-4B264EEB1D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05" b="1929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464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4104" y="643467"/>
            <a:ext cx="4303646" cy="55710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9" name="Rectangle 138">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a:extLst>
              <a:ext uri="{FF2B5EF4-FFF2-40B4-BE49-F238E27FC236}">
                <a16:creationId xmlns:a16="http://schemas.microsoft.com/office/drawing/2014/main" id="{7D5AA7FD-C4D1-494D-ACCE-B499425094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7646" y="643467"/>
            <a:ext cx="4456851"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1F3E973C-4160-4190-A16C-95E45D1372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2380140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The Life of Josip Broz Tito ﻿ | Young Pioneer Tours">
            <a:extLst>
              <a:ext uri="{FF2B5EF4-FFF2-40B4-BE49-F238E27FC236}">
                <a16:creationId xmlns:a16="http://schemas.microsoft.com/office/drawing/2014/main" id="{51502004-4B55-49CA-8F57-CA7C5EED29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50" r="9511" b="5942"/>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DD8CA5-F5EF-40E7-9391-F2CE7ED2FDB4}"/>
              </a:ext>
            </a:extLst>
          </p:cNvPr>
          <p:cNvSpPr>
            <a:spLocks noGrp="1"/>
          </p:cNvSpPr>
          <p:nvPr>
            <p:ph type="title"/>
          </p:nvPr>
        </p:nvSpPr>
        <p:spPr>
          <a:xfrm>
            <a:off x="359664" y="1030981"/>
            <a:ext cx="3438144" cy="1124712"/>
          </a:xfrm>
        </p:spPr>
        <p:txBody>
          <a:bodyPr anchor="b">
            <a:normAutofit/>
          </a:bodyPr>
          <a:lstStyle/>
          <a:p>
            <a:r>
              <a:rPr lang="en-GB" sz="5400" b="1" dirty="0">
                <a:latin typeface="+mn-lt"/>
              </a:rPr>
              <a:t>Yugoslavia</a:t>
            </a:r>
          </a:p>
        </p:txBody>
      </p:sp>
      <p:sp>
        <p:nvSpPr>
          <p:cNvPr id="139" name="Rectangle 13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1" name="Rectangle 1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3" name="Content Placeholder 2">
            <a:extLst>
              <a:ext uri="{FF2B5EF4-FFF2-40B4-BE49-F238E27FC236}">
                <a16:creationId xmlns:a16="http://schemas.microsoft.com/office/drawing/2014/main" id="{CE869ABD-1492-43EC-924A-4CEB276156E3}"/>
              </a:ext>
            </a:extLst>
          </p:cNvPr>
          <p:cNvSpPr>
            <a:spLocks noGrp="1"/>
          </p:cNvSpPr>
          <p:nvPr>
            <p:ph idx="1"/>
          </p:nvPr>
        </p:nvSpPr>
        <p:spPr>
          <a:xfrm>
            <a:off x="371094" y="2718054"/>
            <a:ext cx="6044946" cy="4031742"/>
          </a:xfrm>
        </p:spPr>
        <p:txBody>
          <a:bodyPr anchor="t">
            <a:normAutofit lnSpcReduction="10000"/>
          </a:bodyPr>
          <a:lstStyle/>
          <a:p>
            <a:r>
              <a:rPr lang="en-GB" sz="2400" dirty="0"/>
              <a:t>On 7 March, 1945, a single provisional Yugoslav government took office with Tito as prime minister.</a:t>
            </a:r>
          </a:p>
          <a:p>
            <a:r>
              <a:rPr lang="en-GB" sz="2400" dirty="0"/>
              <a:t>New election laws barred alleged wartime collaborators from voting and all candidates had to be nominated by the communist-controlled People’s Front</a:t>
            </a:r>
          </a:p>
          <a:p>
            <a:r>
              <a:rPr lang="en-GB" sz="2400" dirty="0" err="1"/>
              <a:t>Subasic</a:t>
            </a:r>
            <a:r>
              <a:rPr lang="en-GB" sz="2400" dirty="0"/>
              <a:t> and other non-communist ministers resigned in protest, while other parties boycotted the election. </a:t>
            </a:r>
          </a:p>
          <a:p>
            <a:r>
              <a:rPr lang="en-GB" sz="2400" dirty="0"/>
              <a:t>People’s Front candidates won 90 percent of the vote.</a:t>
            </a:r>
          </a:p>
        </p:txBody>
      </p:sp>
    </p:spTree>
    <p:extLst>
      <p:ext uri="{BB962C8B-B14F-4D97-AF65-F5344CB8AC3E}">
        <p14:creationId xmlns:p14="http://schemas.microsoft.com/office/powerpoint/2010/main" val="236077769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DD8CA5-F5EF-40E7-9391-F2CE7ED2FDB4}"/>
              </a:ext>
            </a:extLst>
          </p:cNvPr>
          <p:cNvSpPr>
            <a:spLocks noGrp="1"/>
          </p:cNvSpPr>
          <p:nvPr>
            <p:ph type="title"/>
          </p:nvPr>
        </p:nvSpPr>
        <p:spPr>
          <a:xfrm>
            <a:off x="5614876" y="213833"/>
            <a:ext cx="4977976" cy="1454051"/>
          </a:xfrm>
        </p:spPr>
        <p:txBody>
          <a:bodyPr>
            <a:normAutofit/>
          </a:bodyPr>
          <a:lstStyle/>
          <a:p>
            <a:r>
              <a:rPr lang="en-GB" sz="5400" b="1" dirty="0">
                <a:solidFill>
                  <a:srgbClr val="000000"/>
                </a:solidFill>
                <a:latin typeface="+mn-lt"/>
              </a:rPr>
              <a:t>Yugoslavia</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410" name="Picture 2" descr="1993 map of the former Yugoslavia. (Central Intelligence Agency) in 2020 |  Map, Croatia, Serbia">
            <a:extLst>
              <a:ext uri="{FF2B5EF4-FFF2-40B4-BE49-F238E27FC236}">
                <a16:creationId xmlns:a16="http://schemas.microsoft.com/office/drawing/2014/main" id="{77095A5C-013E-4F47-92C8-93BB7F8F9BC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477" r="-3"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E869ABD-1492-43EC-924A-4CEB276156E3}"/>
              </a:ext>
            </a:extLst>
          </p:cNvPr>
          <p:cNvSpPr>
            <a:spLocks noGrp="1"/>
          </p:cNvSpPr>
          <p:nvPr>
            <p:ph idx="1"/>
          </p:nvPr>
        </p:nvSpPr>
        <p:spPr>
          <a:xfrm>
            <a:off x="5614876" y="1799806"/>
            <a:ext cx="6165644" cy="4712439"/>
          </a:xfrm>
        </p:spPr>
        <p:txBody>
          <a:bodyPr anchor="ctr">
            <a:normAutofit/>
          </a:bodyPr>
          <a:lstStyle/>
          <a:p>
            <a:r>
              <a:rPr lang="en-GB" sz="3000" dirty="0">
                <a:solidFill>
                  <a:srgbClr val="000000"/>
                </a:solidFill>
              </a:rPr>
              <a:t>Federal People’s Republic of Yugoslavia was established on 29 November 1945. </a:t>
            </a:r>
          </a:p>
          <a:p>
            <a:r>
              <a:rPr lang="en-GB" sz="3000" dirty="0">
                <a:solidFill>
                  <a:srgbClr val="000000"/>
                </a:solidFill>
              </a:rPr>
              <a:t>It adopted a Soviet-style constitution that provided for a federation of six republics under a strong central government. </a:t>
            </a:r>
          </a:p>
          <a:p>
            <a:r>
              <a:rPr lang="en-GB" sz="3000" dirty="0">
                <a:solidFill>
                  <a:srgbClr val="000000"/>
                </a:solidFill>
              </a:rPr>
              <a:t>By 1948 they had nationalized virtually all the country’s wealth except privately held land. </a:t>
            </a:r>
          </a:p>
        </p:txBody>
      </p:sp>
    </p:spTree>
    <p:extLst>
      <p:ext uri="{BB962C8B-B14F-4D97-AF65-F5344CB8AC3E}">
        <p14:creationId xmlns:p14="http://schemas.microsoft.com/office/powerpoint/2010/main" val="403572618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482" name="Picture 2" descr="Zog I of Albania - Wikipedia">
            <a:extLst>
              <a:ext uri="{FF2B5EF4-FFF2-40B4-BE49-F238E27FC236}">
                <a16:creationId xmlns:a16="http://schemas.microsoft.com/office/drawing/2014/main" id="{D36AFD67-128B-4013-9B4C-DE5F0FA816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7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2" name="Title 1">
            <a:extLst>
              <a:ext uri="{FF2B5EF4-FFF2-40B4-BE49-F238E27FC236}">
                <a16:creationId xmlns:a16="http://schemas.microsoft.com/office/drawing/2014/main" id="{C920EEC2-F1DC-4C9E-9FF8-D503B2185895}"/>
              </a:ext>
            </a:extLst>
          </p:cNvPr>
          <p:cNvSpPr>
            <a:spLocks noGrp="1"/>
          </p:cNvSpPr>
          <p:nvPr>
            <p:ph type="title"/>
          </p:nvPr>
        </p:nvSpPr>
        <p:spPr>
          <a:xfrm>
            <a:off x="5827048" y="407987"/>
            <a:ext cx="5721484" cy="1325563"/>
          </a:xfrm>
        </p:spPr>
        <p:txBody>
          <a:bodyPr>
            <a:normAutofit/>
          </a:bodyPr>
          <a:lstStyle/>
          <a:p>
            <a:r>
              <a:rPr lang="en-GB" sz="5400" b="1" dirty="0">
                <a:latin typeface="+mn-lt"/>
              </a:rPr>
              <a:t>Albania</a:t>
            </a:r>
          </a:p>
        </p:txBody>
      </p:sp>
      <p:sp>
        <p:nvSpPr>
          <p:cNvPr id="3" name="Content Placeholder 2">
            <a:extLst>
              <a:ext uri="{FF2B5EF4-FFF2-40B4-BE49-F238E27FC236}">
                <a16:creationId xmlns:a16="http://schemas.microsoft.com/office/drawing/2014/main" id="{048F539B-3507-4689-8DD3-A7ACC8853541}"/>
              </a:ext>
            </a:extLst>
          </p:cNvPr>
          <p:cNvSpPr>
            <a:spLocks noGrp="1"/>
          </p:cNvSpPr>
          <p:nvPr>
            <p:ph idx="1"/>
          </p:nvPr>
        </p:nvSpPr>
        <p:spPr>
          <a:xfrm>
            <a:off x="5115214" y="1886592"/>
            <a:ext cx="6324682" cy="4767703"/>
          </a:xfrm>
        </p:spPr>
        <p:txBody>
          <a:bodyPr>
            <a:normAutofit fontScale="92500"/>
          </a:bodyPr>
          <a:lstStyle/>
          <a:p>
            <a:r>
              <a:rPr lang="en-GB" sz="3200" dirty="0"/>
              <a:t>The Communist Party of Albania (CPA) was established on 8 November, 1941 with he aim of creating a “people’s democratic government.”</a:t>
            </a:r>
          </a:p>
          <a:p>
            <a:r>
              <a:rPr lang="en-GB" sz="3200" dirty="0"/>
              <a:t>24</a:t>
            </a:r>
            <a:r>
              <a:rPr lang="en-GB" sz="3200" baseline="30000" dirty="0"/>
              <a:t>th</a:t>
            </a:r>
            <a:r>
              <a:rPr lang="en-GB" sz="3200" dirty="0"/>
              <a:t> May 1944: the decision was made to set up the General Committee, which would function as a provisional government (and ignore all Albanian governments in exile as well as prohibiting the King’s return).</a:t>
            </a:r>
          </a:p>
        </p:txBody>
      </p:sp>
    </p:spTree>
    <p:extLst>
      <p:ext uri="{BB962C8B-B14F-4D97-AF65-F5344CB8AC3E}">
        <p14:creationId xmlns:p14="http://schemas.microsoft.com/office/powerpoint/2010/main" val="117720997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9"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920EEC2-F1DC-4C9E-9FF8-D503B2185895}"/>
              </a:ext>
            </a:extLst>
          </p:cNvPr>
          <p:cNvSpPr>
            <a:spLocks noGrp="1"/>
          </p:cNvSpPr>
          <p:nvPr>
            <p:ph type="title"/>
          </p:nvPr>
        </p:nvSpPr>
        <p:spPr>
          <a:xfrm>
            <a:off x="558398" y="163452"/>
            <a:ext cx="4803636" cy="1311664"/>
          </a:xfrm>
        </p:spPr>
        <p:txBody>
          <a:bodyPr>
            <a:normAutofit/>
          </a:bodyPr>
          <a:lstStyle/>
          <a:p>
            <a:r>
              <a:rPr lang="en-GB" sz="5400" b="1" dirty="0">
                <a:solidFill>
                  <a:srgbClr val="000000"/>
                </a:solidFill>
                <a:latin typeface="+mn-lt"/>
              </a:rPr>
              <a:t>Albania</a:t>
            </a:r>
          </a:p>
        </p:txBody>
      </p:sp>
      <p:sp>
        <p:nvSpPr>
          <p:cNvPr id="3" name="Content Placeholder 2">
            <a:extLst>
              <a:ext uri="{FF2B5EF4-FFF2-40B4-BE49-F238E27FC236}">
                <a16:creationId xmlns:a16="http://schemas.microsoft.com/office/drawing/2014/main" id="{048F539B-3507-4689-8DD3-A7ACC8853541}"/>
              </a:ext>
            </a:extLst>
          </p:cNvPr>
          <p:cNvSpPr>
            <a:spLocks noGrp="1"/>
          </p:cNvSpPr>
          <p:nvPr>
            <p:ph idx="1"/>
          </p:nvPr>
        </p:nvSpPr>
        <p:spPr>
          <a:xfrm>
            <a:off x="353085" y="1385180"/>
            <a:ext cx="5567345" cy="5309368"/>
          </a:xfrm>
        </p:spPr>
        <p:txBody>
          <a:bodyPr anchor="ctr">
            <a:normAutofit fontScale="92500" lnSpcReduction="10000"/>
          </a:bodyPr>
          <a:lstStyle/>
          <a:p>
            <a:r>
              <a:rPr lang="en-GB" dirty="0">
                <a:solidFill>
                  <a:srgbClr val="000000"/>
                </a:solidFill>
              </a:rPr>
              <a:t>Albania had to organise general elections to obtain the Allies’ support for not only the Communists’ takeover, but also the very existence of the state.</a:t>
            </a:r>
          </a:p>
          <a:p>
            <a:r>
              <a:rPr lang="en-GB" dirty="0">
                <a:solidFill>
                  <a:srgbClr val="000000"/>
                </a:solidFill>
              </a:rPr>
              <a:t>Western Allies understood the provisional government’s pro-Moscow policy, but were faced with the reality that this government was the country’s only organised administration. </a:t>
            </a:r>
          </a:p>
          <a:p>
            <a:r>
              <a:rPr lang="en-GB" dirty="0">
                <a:solidFill>
                  <a:srgbClr val="000000"/>
                </a:solidFill>
              </a:rPr>
              <a:t>The Albanian provisional government had no other choice but to take all the measures necessary to arrange both elections and its victory in them.</a:t>
            </a:r>
          </a:p>
        </p:txBody>
      </p:sp>
      <p:sp>
        <p:nvSpPr>
          <p:cNvPr id="2151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506" name="Picture 2" descr="How Albania remained true to Stalin until the late 20th century - Russia  Beyond">
            <a:extLst>
              <a:ext uri="{FF2B5EF4-FFF2-40B4-BE49-F238E27FC236}">
                <a16:creationId xmlns:a16="http://schemas.microsoft.com/office/drawing/2014/main" id="{DB09B063-C3A3-40ED-B172-1BD2843AA0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484" r="22636"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22188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920EEC2-F1DC-4C9E-9FF8-D503B2185895}"/>
              </a:ext>
            </a:extLst>
          </p:cNvPr>
          <p:cNvSpPr>
            <a:spLocks noGrp="1"/>
          </p:cNvSpPr>
          <p:nvPr>
            <p:ph type="title"/>
          </p:nvPr>
        </p:nvSpPr>
        <p:spPr>
          <a:xfrm>
            <a:off x="352325" y="237130"/>
            <a:ext cx="4803636" cy="1311664"/>
          </a:xfrm>
        </p:spPr>
        <p:txBody>
          <a:bodyPr>
            <a:normAutofit/>
          </a:bodyPr>
          <a:lstStyle/>
          <a:p>
            <a:r>
              <a:rPr lang="en-GB" sz="5400" b="1" dirty="0">
                <a:solidFill>
                  <a:srgbClr val="000000"/>
                </a:solidFill>
                <a:latin typeface="+mn-lt"/>
              </a:rPr>
              <a:t>Albania</a:t>
            </a:r>
          </a:p>
        </p:txBody>
      </p:sp>
      <p:sp>
        <p:nvSpPr>
          <p:cNvPr id="3" name="Content Placeholder 2">
            <a:extLst>
              <a:ext uri="{FF2B5EF4-FFF2-40B4-BE49-F238E27FC236}">
                <a16:creationId xmlns:a16="http://schemas.microsoft.com/office/drawing/2014/main" id="{048F539B-3507-4689-8DD3-A7ACC8853541}"/>
              </a:ext>
            </a:extLst>
          </p:cNvPr>
          <p:cNvSpPr>
            <a:spLocks noGrp="1"/>
          </p:cNvSpPr>
          <p:nvPr>
            <p:ph idx="1"/>
          </p:nvPr>
        </p:nvSpPr>
        <p:spPr>
          <a:xfrm>
            <a:off x="210072" y="1457330"/>
            <a:ext cx="5629413" cy="5163539"/>
          </a:xfrm>
        </p:spPr>
        <p:txBody>
          <a:bodyPr anchor="ctr">
            <a:normAutofit lnSpcReduction="10000"/>
          </a:bodyPr>
          <a:lstStyle/>
          <a:p>
            <a:r>
              <a:rPr lang="en-GB" sz="3000" dirty="0">
                <a:solidFill>
                  <a:srgbClr val="000000"/>
                </a:solidFill>
              </a:rPr>
              <a:t>The Communists used social improvement, propaganda and the removal of political opponents to improve their chances of winning an election.</a:t>
            </a:r>
          </a:p>
          <a:p>
            <a:r>
              <a:rPr lang="en-GB" sz="3000" dirty="0">
                <a:solidFill>
                  <a:srgbClr val="000000"/>
                </a:solidFill>
              </a:rPr>
              <a:t>“War criminal” trials were another method used to eliminate and intimidate political opponents. </a:t>
            </a:r>
          </a:p>
          <a:p>
            <a:r>
              <a:rPr lang="en-GB" sz="3000" dirty="0">
                <a:solidFill>
                  <a:srgbClr val="000000"/>
                </a:solidFill>
              </a:rPr>
              <a:t>89.8% of the voters registered in the voter lists participated, and 93.5% of them voted for the Communists.</a:t>
            </a: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530" name="Picture 2" descr="Nexhmije Hoxha, 'Lady Macbeth' of Albania, Dies at 99 - The New York Times">
            <a:extLst>
              <a:ext uri="{FF2B5EF4-FFF2-40B4-BE49-F238E27FC236}">
                <a16:creationId xmlns:a16="http://schemas.microsoft.com/office/drawing/2014/main" id="{44CD5BBE-96C2-4358-A571-C12C8EB21B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4" r="24071" b="-2"/>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2465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2" descr="Early Cold War Timeline | Timetoast timelines">
            <a:extLst>
              <a:ext uri="{FF2B5EF4-FFF2-40B4-BE49-F238E27FC236}">
                <a16:creationId xmlns:a16="http://schemas.microsoft.com/office/drawing/2014/main" id="{E4B26096-F48E-4494-9735-50C843CA0A3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482" r="328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7E4353FB-C935-431D-B77C-9982879AE6F6}"/>
              </a:ext>
            </a:extLst>
          </p:cNvPr>
          <p:cNvSpPr>
            <a:spLocks noGrp="1"/>
          </p:cNvSpPr>
          <p:nvPr>
            <p:ph type="title"/>
          </p:nvPr>
        </p:nvSpPr>
        <p:spPr>
          <a:xfrm>
            <a:off x="252509" y="228077"/>
            <a:ext cx="6175451" cy="1311664"/>
          </a:xfrm>
        </p:spPr>
        <p:txBody>
          <a:bodyPr>
            <a:normAutofit/>
          </a:bodyPr>
          <a:lstStyle/>
          <a:p>
            <a:r>
              <a:rPr lang="en-GB" b="1" dirty="0">
                <a:solidFill>
                  <a:srgbClr val="000000"/>
                </a:solidFill>
                <a:latin typeface="+mn-lt"/>
              </a:rPr>
              <a:t>Communist organisations</a:t>
            </a:r>
          </a:p>
        </p:txBody>
      </p:sp>
      <p:sp>
        <p:nvSpPr>
          <p:cNvPr id="3" name="Content Placeholder 2">
            <a:extLst>
              <a:ext uri="{FF2B5EF4-FFF2-40B4-BE49-F238E27FC236}">
                <a16:creationId xmlns:a16="http://schemas.microsoft.com/office/drawing/2014/main" id="{0C70DA71-B018-486A-A554-1F71E08EB233}"/>
              </a:ext>
            </a:extLst>
          </p:cNvPr>
          <p:cNvSpPr>
            <a:spLocks noGrp="1"/>
          </p:cNvSpPr>
          <p:nvPr>
            <p:ph idx="1"/>
          </p:nvPr>
        </p:nvSpPr>
        <p:spPr>
          <a:xfrm>
            <a:off x="252204" y="1213164"/>
            <a:ext cx="5759297" cy="5567882"/>
          </a:xfrm>
        </p:spPr>
        <p:txBody>
          <a:bodyPr anchor="ctr">
            <a:normAutofit/>
          </a:bodyPr>
          <a:lstStyle/>
          <a:p>
            <a:pPr marL="0" indent="0">
              <a:buNone/>
            </a:pPr>
            <a:r>
              <a:rPr lang="en-GB" sz="2400" b="1" dirty="0">
                <a:solidFill>
                  <a:srgbClr val="000000"/>
                </a:solidFill>
              </a:rPr>
              <a:t>Cominform 1947-1956</a:t>
            </a:r>
          </a:p>
          <a:p>
            <a:r>
              <a:rPr lang="en-GB" sz="2400" dirty="0">
                <a:solidFill>
                  <a:srgbClr val="000000"/>
                </a:solidFill>
              </a:rPr>
              <a:t>The Communist Information Bureau was an international political organisation that represented Communist Parties across Europe and brought them under the control and direction of the USSR.</a:t>
            </a:r>
          </a:p>
          <a:p>
            <a:r>
              <a:rPr lang="en-GB" sz="2400" dirty="0">
                <a:solidFill>
                  <a:srgbClr val="000000"/>
                </a:solidFill>
              </a:rPr>
              <a:t>Cominform was Stalin’s direct response to the Truman Doctrine. It tried to ‘contain’ American influence, forced other Satellite States to reject Marshall Aid and worked to organise strikes in Western Europe.</a:t>
            </a:r>
          </a:p>
          <a:p>
            <a:r>
              <a:rPr lang="en-GB" sz="2400" dirty="0">
                <a:solidFill>
                  <a:srgbClr val="000000"/>
                </a:solidFill>
              </a:rPr>
              <a:t>In France, 2 million workers went on strike in winter 1947, calling for France to reject Marshall Aid. </a:t>
            </a:r>
          </a:p>
        </p:txBody>
      </p:sp>
    </p:spTree>
    <p:extLst>
      <p:ext uri="{BB962C8B-B14F-4D97-AF65-F5344CB8AC3E}">
        <p14:creationId xmlns:p14="http://schemas.microsoft.com/office/powerpoint/2010/main" val="128933170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Early Cold War Timeline | Timetoast timelines">
            <a:extLst>
              <a:ext uri="{FF2B5EF4-FFF2-40B4-BE49-F238E27FC236}">
                <a16:creationId xmlns:a16="http://schemas.microsoft.com/office/drawing/2014/main" id="{1C437C3B-2FBF-4714-A8F1-A3B1A7B5A5F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482" r="328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0C70DA71-B018-486A-A554-1F71E08EB233}"/>
              </a:ext>
            </a:extLst>
          </p:cNvPr>
          <p:cNvSpPr>
            <a:spLocks noGrp="1"/>
          </p:cNvSpPr>
          <p:nvPr>
            <p:ph idx="1"/>
          </p:nvPr>
        </p:nvSpPr>
        <p:spPr>
          <a:xfrm>
            <a:off x="279897" y="1457608"/>
            <a:ext cx="5517341" cy="5059214"/>
          </a:xfrm>
        </p:spPr>
        <p:txBody>
          <a:bodyPr anchor="ctr">
            <a:normAutofit fontScale="92500" lnSpcReduction="10000"/>
          </a:bodyPr>
          <a:lstStyle/>
          <a:p>
            <a:pPr marL="0" indent="0">
              <a:buNone/>
            </a:pPr>
            <a:r>
              <a:rPr lang="en-GB" b="1" dirty="0">
                <a:solidFill>
                  <a:srgbClr val="000000"/>
                </a:solidFill>
              </a:rPr>
              <a:t>Cominform</a:t>
            </a:r>
          </a:p>
          <a:p>
            <a:r>
              <a:rPr lang="en-GB" dirty="0">
                <a:solidFill>
                  <a:srgbClr val="000000"/>
                </a:solidFill>
              </a:rPr>
              <a:t>Cominform was also used to ensure the loyalty of East European governments.</a:t>
            </a:r>
          </a:p>
          <a:p>
            <a:r>
              <a:rPr lang="en-GB" dirty="0">
                <a:solidFill>
                  <a:srgbClr val="000000"/>
                </a:solidFill>
              </a:rPr>
              <a:t>It investigated and reported on government ministers and removed those not loyal to Stalin and the USSR.</a:t>
            </a:r>
          </a:p>
          <a:p>
            <a:r>
              <a:rPr lang="en-GB" dirty="0">
                <a:solidFill>
                  <a:srgbClr val="000000"/>
                </a:solidFill>
              </a:rPr>
              <a:t>In Hungary, 5% of population was in prison by 1953.</a:t>
            </a:r>
          </a:p>
          <a:p>
            <a:r>
              <a:rPr lang="en-GB" dirty="0">
                <a:solidFill>
                  <a:srgbClr val="000000"/>
                </a:solidFill>
              </a:rPr>
              <a:t>Cominform consolidated the power of the USSR over its Satellite States by stamping out opposition and ensuring the loyalty of governments.</a:t>
            </a:r>
          </a:p>
        </p:txBody>
      </p:sp>
      <p:sp>
        <p:nvSpPr>
          <p:cNvPr id="10" name="Title 1">
            <a:extLst>
              <a:ext uri="{FF2B5EF4-FFF2-40B4-BE49-F238E27FC236}">
                <a16:creationId xmlns:a16="http://schemas.microsoft.com/office/drawing/2014/main" id="{BD422698-E5A7-44F9-8ECE-D059079FCEBB}"/>
              </a:ext>
            </a:extLst>
          </p:cNvPr>
          <p:cNvSpPr txBox="1">
            <a:spLocks/>
          </p:cNvSpPr>
          <p:nvPr/>
        </p:nvSpPr>
        <p:spPr>
          <a:xfrm>
            <a:off x="252509" y="228077"/>
            <a:ext cx="6175451" cy="1311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000000"/>
                </a:solidFill>
                <a:latin typeface="+mn-lt"/>
              </a:rPr>
              <a:t>Communist organisations</a:t>
            </a:r>
            <a:endParaRPr lang="en-GB" b="1" dirty="0">
              <a:solidFill>
                <a:srgbClr val="000000"/>
              </a:solidFill>
              <a:latin typeface="+mn-lt"/>
            </a:endParaRPr>
          </a:p>
        </p:txBody>
      </p:sp>
    </p:spTree>
    <p:extLst>
      <p:ext uri="{BB962C8B-B14F-4D97-AF65-F5344CB8AC3E}">
        <p14:creationId xmlns:p14="http://schemas.microsoft.com/office/powerpoint/2010/main" val="107619313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53FB-C935-431D-B77C-9982879AE6F6}"/>
              </a:ext>
            </a:extLst>
          </p:cNvPr>
          <p:cNvSpPr>
            <a:spLocks noGrp="1"/>
          </p:cNvSpPr>
          <p:nvPr>
            <p:ph type="title"/>
          </p:nvPr>
        </p:nvSpPr>
        <p:spPr>
          <a:xfrm>
            <a:off x="4965430" y="629268"/>
            <a:ext cx="6586491" cy="1286160"/>
          </a:xfrm>
        </p:spPr>
        <p:txBody>
          <a:bodyPr anchor="b">
            <a:normAutofit/>
          </a:bodyPr>
          <a:lstStyle/>
          <a:p>
            <a:r>
              <a:rPr lang="en-GB" b="1" dirty="0"/>
              <a:t>Communist organisations</a:t>
            </a:r>
          </a:p>
        </p:txBody>
      </p:sp>
      <p:sp>
        <p:nvSpPr>
          <p:cNvPr id="3" name="Content Placeholder 2">
            <a:extLst>
              <a:ext uri="{FF2B5EF4-FFF2-40B4-BE49-F238E27FC236}">
                <a16:creationId xmlns:a16="http://schemas.microsoft.com/office/drawing/2014/main" id="{0C70DA71-B018-486A-A554-1F71E08EB233}"/>
              </a:ext>
            </a:extLst>
          </p:cNvPr>
          <p:cNvSpPr>
            <a:spLocks noGrp="1"/>
          </p:cNvSpPr>
          <p:nvPr>
            <p:ph idx="1"/>
          </p:nvPr>
        </p:nvSpPr>
        <p:spPr>
          <a:xfrm>
            <a:off x="4965431" y="2438400"/>
            <a:ext cx="6586489" cy="3785419"/>
          </a:xfrm>
        </p:spPr>
        <p:txBody>
          <a:bodyPr>
            <a:normAutofit lnSpcReduction="10000"/>
          </a:bodyPr>
          <a:lstStyle/>
          <a:p>
            <a:pPr marL="0" indent="0">
              <a:buNone/>
            </a:pPr>
            <a:r>
              <a:rPr lang="en-GB" sz="2400" b="1" dirty="0"/>
              <a:t>Comecon 1949-1991</a:t>
            </a:r>
          </a:p>
          <a:p>
            <a:r>
              <a:rPr lang="en-GB" sz="2400" dirty="0"/>
              <a:t>The Council for Mutual Economic Assistance was Stalin’s Communist alternative to the Marshall Plan. </a:t>
            </a:r>
          </a:p>
          <a:p>
            <a:r>
              <a:rPr lang="en-GB" sz="2400" dirty="0"/>
              <a:t>It aimed to encourage economic development in Eastern Europe AND prevent trade with Western Europe and the USA.</a:t>
            </a:r>
          </a:p>
          <a:p>
            <a:r>
              <a:rPr lang="en-GB" sz="2400" dirty="0"/>
              <a:t>COMECON minimised US influence in Eastern Europe by integrated E. European economies with the USSR. In reality, they lost more to the USSR then they gained.</a:t>
            </a:r>
          </a:p>
        </p:txBody>
      </p:sp>
      <p:pic>
        <p:nvPicPr>
          <p:cNvPr id="18434" name="Picture 2" descr="magFlags Large Flag Council for Mutual Economic Assistance Comecon/COMECON/CMEA/CAME  | landscape flag | 1.35m² | 14.5sqft | 90x150cm | 3x5ft - 100% Made in  Germany - long lasting out: Amazon.co.uk: Garden &amp; Outdoors">
            <a:extLst>
              <a:ext uri="{FF2B5EF4-FFF2-40B4-BE49-F238E27FC236}">
                <a16:creationId xmlns:a16="http://schemas.microsoft.com/office/drawing/2014/main" id="{52D02C8D-6863-4BBF-B859-ED7B136358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09" r="2777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2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86041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7F8B7D66-3F90-43F2-A771-DFEAED850FDE}"/>
              </a:ext>
            </a:extLst>
          </p:cNvPr>
          <p:cNvSpPr>
            <a:spLocks noGrp="1"/>
          </p:cNvSpPr>
          <p:nvPr>
            <p:ph type="title"/>
          </p:nvPr>
        </p:nvSpPr>
        <p:spPr>
          <a:xfrm>
            <a:off x="558398" y="327665"/>
            <a:ext cx="5537602" cy="1311664"/>
          </a:xfrm>
        </p:spPr>
        <p:txBody>
          <a:bodyPr>
            <a:normAutofit/>
          </a:bodyPr>
          <a:lstStyle/>
          <a:p>
            <a:r>
              <a:rPr lang="en-GB" b="1" dirty="0">
                <a:solidFill>
                  <a:srgbClr val="000000"/>
                </a:solidFill>
                <a:latin typeface="+mn-lt"/>
              </a:rPr>
              <a:t>The one that got away…</a:t>
            </a:r>
          </a:p>
        </p:txBody>
      </p:sp>
      <p:sp>
        <p:nvSpPr>
          <p:cNvPr id="3" name="Content Placeholder 2">
            <a:extLst>
              <a:ext uri="{FF2B5EF4-FFF2-40B4-BE49-F238E27FC236}">
                <a16:creationId xmlns:a16="http://schemas.microsoft.com/office/drawing/2014/main" id="{4F6F3A1E-AE2D-4CAA-985C-61E8F18BF4ED}"/>
              </a:ext>
            </a:extLst>
          </p:cNvPr>
          <p:cNvSpPr>
            <a:spLocks noGrp="1"/>
          </p:cNvSpPr>
          <p:nvPr>
            <p:ph idx="1"/>
          </p:nvPr>
        </p:nvSpPr>
        <p:spPr>
          <a:xfrm>
            <a:off x="279896" y="1639328"/>
            <a:ext cx="5640534" cy="4969701"/>
          </a:xfrm>
        </p:spPr>
        <p:txBody>
          <a:bodyPr anchor="ctr">
            <a:normAutofit/>
          </a:bodyPr>
          <a:lstStyle/>
          <a:p>
            <a:r>
              <a:rPr lang="en-GB" sz="2600" dirty="0">
                <a:solidFill>
                  <a:srgbClr val="000000"/>
                </a:solidFill>
              </a:rPr>
              <a:t>Stalin ceased advocating "national roads to socialism" in 1947 and ordered creation of a Soviet-dominated socialist bloc. </a:t>
            </a:r>
          </a:p>
          <a:p>
            <a:r>
              <a:rPr lang="en-GB" sz="2600" dirty="0">
                <a:solidFill>
                  <a:srgbClr val="000000"/>
                </a:solidFill>
              </a:rPr>
              <a:t>Cominform’s headquarters were established in Belgrade.</a:t>
            </a:r>
          </a:p>
          <a:p>
            <a:r>
              <a:rPr lang="en-GB" sz="2600" dirty="0">
                <a:solidFill>
                  <a:srgbClr val="000000"/>
                </a:solidFill>
              </a:rPr>
              <a:t>Stalin, however, saw Yugoslavia’s independent Communists as a threat.</a:t>
            </a:r>
          </a:p>
          <a:p>
            <a:r>
              <a:rPr lang="en-GB" sz="2600" dirty="0">
                <a:solidFill>
                  <a:srgbClr val="000000"/>
                </a:solidFill>
              </a:rPr>
              <a:t>The Yugoslavs also resisted establishment of joint companies that would have allowed Moscow to dominate their economy.</a:t>
            </a:r>
          </a:p>
        </p:txBody>
      </p:sp>
      <p:sp>
        <p:nvSpPr>
          <p:cNvPr id="7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626" name="Picture 2" descr="Russian issues: Montenegro in NATO a greater shift than Tito and Stalin rift  - CdM">
            <a:extLst>
              <a:ext uri="{FF2B5EF4-FFF2-40B4-BE49-F238E27FC236}">
                <a16:creationId xmlns:a16="http://schemas.microsoft.com/office/drawing/2014/main" id="{D62FB5B7-48E0-416F-BD56-FD2C741AAB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75" r="16370" b="-2"/>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22973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Tito's Anecdotes">
            <a:extLst>
              <a:ext uri="{FF2B5EF4-FFF2-40B4-BE49-F238E27FC236}">
                <a16:creationId xmlns:a16="http://schemas.microsoft.com/office/drawing/2014/main" id="{EE01EE49-BE74-4AA6-A3B0-461E8142BF44}"/>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777" r="22100"/>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296DB16E-29A1-4A46-8293-1123AE97B837}"/>
              </a:ext>
            </a:extLst>
          </p:cNvPr>
          <p:cNvSpPr>
            <a:spLocks noGrp="1"/>
          </p:cNvSpPr>
          <p:nvPr>
            <p:ph type="title"/>
          </p:nvPr>
        </p:nvSpPr>
        <p:spPr>
          <a:xfrm>
            <a:off x="198188" y="33038"/>
            <a:ext cx="5985327" cy="1311664"/>
          </a:xfrm>
        </p:spPr>
        <p:txBody>
          <a:bodyPr>
            <a:normAutofit/>
          </a:bodyPr>
          <a:lstStyle/>
          <a:p>
            <a:r>
              <a:rPr lang="en-GB" b="1" dirty="0">
                <a:solidFill>
                  <a:srgbClr val="000000"/>
                </a:solidFill>
                <a:latin typeface="+mn-lt"/>
              </a:rPr>
              <a:t>The Yugoslav-Soviet Rift </a:t>
            </a:r>
          </a:p>
        </p:txBody>
      </p:sp>
      <p:sp>
        <p:nvSpPr>
          <p:cNvPr id="3" name="Content Placeholder 2">
            <a:extLst>
              <a:ext uri="{FF2B5EF4-FFF2-40B4-BE49-F238E27FC236}">
                <a16:creationId xmlns:a16="http://schemas.microsoft.com/office/drawing/2014/main" id="{88D164B2-33B3-49DD-87AE-42C3482588A1}"/>
              </a:ext>
            </a:extLst>
          </p:cNvPr>
          <p:cNvSpPr>
            <a:spLocks noGrp="1"/>
          </p:cNvSpPr>
          <p:nvPr>
            <p:ph idx="1"/>
          </p:nvPr>
        </p:nvSpPr>
        <p:spPr>
          <a:xfrm>
            <a:off x="112335" y="1415539"/>
            <a:ext cx="5834437" cy="5137819"/>
          </a:xfrm>
        </p:spPr>
        <p:txBody>
          <a:bodyPr anchor="ctr">
            <a:noAutofit/>
          </a:bodyPr>
          <a:lstStyle/>
          <a:p>
            <a:r>
              <a:rPr lang="en-GB" sz="2600" dirty="0">
                <a:solidFill>
                  <a:srgbClr val="000000"/>
                </a:solidFill>
              </a:rPr>
              <a:t>In early 1948, the Soviets stalled negotiations on a Yugoslav-Soviet trade treaty</a:t>
            </a:r>
          </a:p>
          <a:p>
            <a:r>
              <a:rPr lang="en-GB" sz="2600" dirty="0">
                <a:solidFill>
                  <a:srgbClr val="000000"/>
                </a:solidFill>
              </a:rPr>
              <a:t>In March, Moscow withdrew Soviet military and civilian advisers from Yugoslavia</a:t>
            </a:r>
          </a:p>
          <a:p>
            <a:r>
              <a:rPr lang="en-GB" sz="2600" dirty="0">
                <a:solidFill>
                  <a:srgbClr val="000000"/>
                </a:solidFill>
              </a:rPr>
              <a:t>The Yugoslavs criticised the Soviets for recruiting spies within the Yugoslav party, military, police, and enterprises.</a:t>
            </a:r>
          </a:p>
          <a:p>
            <a:r>
              <a:rPr lang="en-GB" sz="2600" dirty="0">
                <a:solidFill>
                  <a:srgbClr val="000000"/>
                </a:solidFill>
              </a:rPr>
              <a:t>At a special session in Bucharest that the Yugoslavs refused to attend, the Cominform shocked the world by expelling Yugoslavia and calling upon Yugoslav communists to overthrow Tito. </a:t>
            </a:r>
          </a:p>
        </p:txBody>
      </p:sp>
    </p:spTree>
    <p:extLst>
      <p:ext uri="{BB962C8B-B14F-4D97-AF65-F5344CB8AC3E}">
        <p14:creationId xmlns:p14="http://schemas.microsoft.com/office/powerpoint/2010/main" val="387125777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99" name="Rectangle 3"/>
          <p:cNvSpPr>
            <a:spLocks noGrp="1" noChangeArrowheads="1"/>
          </p:cNvSpPr>
          <p:nvPr>
            <p:ph sz="half" idx="1"/>
          </p:nvPr>
        </p:nvSpPr>
        <p:spPr>
          <a:xfrm>
            <a:off x="457200" y="230821"/>
            <a:ext cx="6804660" cy="6737033"/>
          </a:xfrm>
        </p:spPr>
        <p:txBody>
          <a:bodyPr wrap="square" anchor="t">
            <a:normAutofit lnSpcReduction="10000"/>
          </a:bodyPr>
          <a:lstStyle/>
          <a:p>
            <a:pPr eaLnBrk="1" hangingPunct="1">
              <a:lnSpc>
                <a:spcPct val="120000"/>
              </a:lnSpc>
              <a:spcBef>
                <a:spcPts val="600"/>
              </a:spcBef>
              <a:spcAft>
                <a:spcPts val="600"/>
              </a:spcAft>
              <a:buFont typeface="Wingdings" charset="0"/>
              <a:buNone/>
            </a:pPr>
            <a:r>
              <a:rPr lang="en-CA" sz="3200" b="1" dirty="0">
                <a:solidFill>
                  <a:srgbClr val="000000"/>
                </a:solidFill>
                <a:cs typeface="Rockwell"/>
              </a:rPr>
              <a:t>There were three dimensions to the ‘problem’ of communism in Eastern Europe after World War II</a:t>
            </a:r>
          </a:p>
          <a:p>
            <a:pPr eaLnBrk="1" hangingPunct="1">
              <a:lnSpc>
                <a:spcPct val="120000"/>
              </a:lnSpc>
              <a:spcBef>
                <a:spcPts val="600"/>
              </a:spcBef>
              <a:spcAft>
                <a:spcPts val="600"/>
              </a:spcAft>
            </a:pPr>
            <a:r>
              <a:rPr lang="en-CA" sz="3200" dirty="0">
                <a:solidFill>
                  <a:srgbClr val="000000"/>
                </a:solidFill>
                <a:cs typeface="Rockwell"/>
              </a:rPr>
              <a:t>1. The widely recognized need for fundamental and progressive social changes </a:t>
            </a:r>
          </a:p>
          <a:p>
            <a:pPr eaLnBrk="1" hangingPunct="1">
              <a:lnSpc>
                <a:spcPct val="120000"/>
              </a:lnSpc>
              <a:spcBef>
                <a:spcPts val="600"/>
              </a:spcBef>
              <a:spcAft>
                <a:spcPts val="600"/>
              </a:spcAft>
            </a:pPr>
            <a:r>
              <a:rPr lang="en-CA" sz="3200" dirty="0">
                <a:solidFill>
                  <a:srgbClr val="000000"/>
                </a:solidFill>
                <a:cs typeface="Rockwell"/>
              </a:rPr>
              <a:t>2. Existence of political forces prepared to lead the postwar transformation</a:t>
            </a:r>
          </a:p>
          <a:p>
            <a:pPr eaLnBrk="1" hangingPunct="1">
              <a:lnSpc>
                <a:spcPct val="120000"/>
              </a:lnSpc>
              <a:spcBef>
                <a:spcPts val="600"/>
              </a:spcBef>
              <a:spcAft>
                <a:spcPts val="600"/>
              </a:spcAft>
            </a:pPr>
            <a:r>
              <a:rPr lang="en-CA" sz="3200" dirty="0">
                <a:solidFill>
                  <a:srgbClr val="000000"/>
                </a:solidFill>
                <a:cs typeface="Rockwell"/>
              </a:rPr>
              <a:t>3. Role of the USSR</a:t>
            </a:r>
          </a:p>
          <a:p>
            <a:pPr eaLnBrk="1" hangingPunct="1"/>
            <a:endParaRPr lang="en-US" dirty="0">
              <a:solidFill>
                <a:srgbClr val="000000"/>
              </a:solidFill>
              <a:cs typeface="Rockwell"/>
            </a:endParaRPr>
          </a:p>
        </p:txBody>
      </p:sp>
      <p:sp>
        <p:nvSpPr>
          <p:cNvPr id="2" name="Content Placeholder 1"/>
          <p:cNvSpPr>
            <a:spLocks noGrp="1"/>
          </p:cNvSpPr>
          <p:nvPr>
            <p:ph sz="half" idx="2"/>
          </p:nvPr>
        </p:nvSpPr>
        <p:spPr>
          <a:xfrm>
            <a:off x="7410451" y="230822"/>
            <a:ext cx="4476750" cy="6396355"/>
          </a:xfrm>
        </p:spPr>
        <p:style>
          <a:lnRef idx="2">
            <a:schemeClr val="accent2"/>
          </a:lnRef>
          <a:fillRef idx="1">
            <a:schemeClr val="lt1"/>
          </a:fillRef>
          <a:effectRef idx="0">
            <a:schemeClr val="accent2"/>
          </a:effectRef>
          <a:fontRef idx="minor">
            <a:schemeClr val="dk1"/>
          </a:fontRef>
        </p:style>
        <p:txBody>
          <a:bodyPr wrap="square" anchor="t">
            <a:normAutofit lnSpcReduction="10000"/>
          </a:bodyPr>
          <a:lstStyle/>
          <a:p>
            <a:pPr marL="533400" indent="-533400">
              <a:buNone/>
            </a:pPr>
            <a:r>
              <a:rPr lang="en-CA" sz="2600" dirty="0">
                <a:solidFill>
                  <a:srgbClr val="E46C0A"/>
                </a:solidFill>
                <a:cs typeface="Rockwell"/>
              </a:rPr>
              <a:t>Eastern Europe in 1945</a:t>
            </a:r>
          </a:p>
          <a:p>
            <a:pPr marL="533400" indent="-533400">
              <a:buNone/>
            </a:pPr>
            <a:r>
              <a:rPr lang="en-CA" sz="2600" dirty="0">
                <a:cs typeface="Rockwell"/>
              </a:rPr>
              <a:t>2 groups of countries: </a:t>
            </a:r>
          </a:p>
          <a:p>
            <a:pPr marL="533400" indent="-533400">
              <a:buNone/>
            </a:pPr>
            <a:r>
              <a:rPr lang="en-CA" sz="2600" dirty="0">
                <a:solidFill>
                  <a:schemeClr val="tx1">
                    <a:lumMod val="75000"/>
                    <a:lumOff val="25000"/>
                  </a:schemeClr>
                </a:solidFill>
                <a:cs typeface="Rockwell"/>
              </a:rPr>
              <a:t>1. Germany and her former allies: </a:t>
            </a:r>
          </a:p>
          <a:p>
            <a:pPr marL="533400" indent="-533400">
              <a:buNone/>
            </a:pPr>
            <a:r>
              <a:rPr lang="en-CA" sz="2600" dirty="0">
                <a:cs typeface="Rockwell"/>
              </a:rPr>
              <a:t>	Austria</a:t>
            </a:r>
          </a:p>
          <a:p>
            <a:pPr marL="533400" indent="-533400">
              <a:buNone/>
            </a:pPr>
            <a:r>
              <a:rPr lang="en-CA" sz="2600" dirty="0">
                <a:cs typeface="Rockwell"/>
              </a:rPr>
              <a:t>	Romania</a:t>
            </a:r>
          </a:p>
          <a:p>
            <a:pPr marL="533400" indent="-533400">
              <a:buNone/>
            </a:pPr>
            <a:r>
              <a:rPr lang="en-CA" sz="2600" dirty="0">
                <a:cs typeface="Rockwell"/>
              </a:rPr>
              <a:t>	Hungary	</a:t>
            </a:r>
          </a:p>
          <a:p>
            <a:pPr marL="533400" indent="-533400">
              <a:buNone/>
            </a:pPr>
            <a:r>
              <a:rPr lang="en-CA" sz="2600" dirty="0">
                <a:cs typeface="Rockwell"/>
              </a:rPr>
              <a:t>	Bulgaria</a:t>
            </a:r>
          </a:p>
          <a:p>
            <a:pPr marL="533400" indent="-533400">
              <a:buNone/>
            </a:pPr>
            <a:r>
              <a:rPr lang="en-CA" sz="2600" dirty="0">
                <a:cs typeface="Rockwell"/>
              </a:rPr>
              <a:t>	Finland</a:t>
            </a:r>
          </a:p>
          <a:p>
            <a:pPr marL="533400" indent="-533400">
              <a:buNone/>
            </a:pPr>
            <a:r>
              <a:rPr lang="en-CA" sz="2600" dirty="0">
                <a:solidFill>
                  <a:srgbClr val="FF0000"/>
                </a:solidFill>
                <a:cs typeface="Rockwell"/>
              </a:rPr>
              <a:t>2. Victims of Nazi aggression:</a:t>
            </a:r>
          </a:p>
          <a:p>
            <a:pPr marL="533400" indent="-533400">
              <a:buNone/>
            </a:pPr>
            <a:r>
              <a:rPr lang="en-CA" sz="2600" dirty="0">
                <a:cs typeface="Rockwell"/>
              </a:rPr>
              <a:t>	Poland</a:t>
            </a:r>
          </a:p>
          <a:p>
            <a:pPr marL="533400" indent="-533400">
              <a:buNone/>
            </a:pPr>
            <a:r>
              <a:rPr lang="en-CA" sz="2600" dirty="0">
                <a:cs typeface="Rockwell"/>
              </a:rPr>
              <a:t>	Czechoslovakia</a:t>
            </a:r>
          </a:p>
          <a:p>
            <a:pPr marL="533400" indent="-533400">
              <a:buNone/>
            </a:pPr>
            <a:r>
              <a:rPr lang="en-CA" sz="2600" dirty="0">
                <a:cs typeface="Rockwell"/>
              </a:rPr>
              <a:t>	Yugoslavia</a:t>
            </a:r>
          </a:p>
          <a:p>
            <a:pPr marL="533400" indent="-533400">
              <a:buNone/>
            </a:pPr>
            <a:r>
              <a:rPr lang="en-CA" sz="2600" dirty="0">
                <a:cs typeface="Rockwell"/>
              </a:rPr>
              <a:t>	Albania</a:t>
            </a:r>
            <a:endParaRPr lang="en-US" sz="2600" dirty="0">
              <a:cs typeface="Rockwell"/>
            </a:endParaRPr>
          </a:p>
          <a:p>
            <a:endParaRPr lang="en-GB" sz="2600" dirty="0">
              <a:cs typeface="Rockwell"/>
            </a:endParaRPr>
          </a:p>
        </p:txBody>
      </p:sp>
    </p:spTree>
    <p:extLst>
      <p:ext uri="{BB962C8B-B14F-4D97-AF65-F5344CB8AC3E}">
        <p14:creationId xmlns:p14="http://schemas.microsoft.com/office/powerpoint/2010/main" val="78510908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4" name="Rectangle 134">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DB16E-29A1-4A46-8293-1123AE97B837}"/>
              </a:ext>
            </a:extLst>
          </p:cNvPr>
          <p:cNvSpPr>
            <a:spLocks noGrp="1"/>
          </p:cNvSpPr>
          <p:nvPr>
            <p:ph type="title"/>
          </p:nvPr>
        </p:nvSpPr>
        <p:spPr>
          <a:xfrm>
            <a:off x="836068" y="109097"/>
            <a:ext cx="5870871" cy="1346693"/>
          </a:xfrm>
        </p:spPr>
        <p:txBody>
          <a:bodyPr>
            <a:normAutofit/>
          </a:bodyPr>
          <a:lstStyle/>
          <a:p>
            <a:r>
              <a:rPr lang="en-GB" b="1" dirty="0">
                <a:latin typeface="+mn-lt"/>
              </a:rPr>
              <a:t>The Yugoslav-Soviet Rift </a:t>
            </a:r>
          </a:p>
        </p:txBody>
      </p:sp>
      <p:sp>
        <p:nvSpPr>
          <p:cNvPr id="137" name="Rectangle 136">
            <a:extLst>
              <a:ext uri="{FF2B5EF4-FFF2-40B4-BE49-F238E27FC236}">
                <a16:creationId xmlns:a16="http://schemas.microsoft.com/office/drawing/2014/main" id="{DC61D707-5E7F-4B7C-910D-94A83595D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D164B2-33B3-49DD-87AE-42C3482588A1}"/>
              </a:ext>
            </a:extLst>
          </p:cNvPr>
          <p:cNvSpPr>
            <a:spLocks noGrp="1"/>
          </p:cNvSpPr>
          <p:nvPr>
            <p:ph idx="1"/>
          </p:nvPr>
        </p:nvSpPr>
        <p:spPr>
          <a:xfrm>
            <a:off x="914003" y="1564885"/>
            <a:ext cx="6862923" cy="4953609"/>
          </a:xfrm>
        </p:spPr>
        <p:txBody>
          <a:bodyPr>
            <a:normAutofit fontScale="92500"/>
          </a:bodyPr>
          <a:lstStyle/>
          <a:p>
            <a:r>
              <a:rPr lang="en-GB" dirty="0"/>
              <a:t>A few prominent Yugoslav communists did defect.</a:t>
            </a:r>
          </a:p>
          <a:p>
            <a:r>
              <a:rPr lang="en-GB" dirty="0"/>
              <a:t>The Yugoslav regime strove to prove its allegiance to Stalin after 1948.</a:t>
            </a:r>
          </a:p>
          <a:p>
            <a:r>
              <a:rPr lang="en-GB" dirty="0"/>
              <a:t>In 1949 Yugoslavia stood isolated. Relations with the West worsened because of the bitter dispute with Italy over Trieste.</a:t>
            </a:r>
          </a:p>
          <a:p>
            <a:r>
              <a:rPr lang="en-GB" dirty="0"/>
              <a:t>The Soviet-bloc governments launched an economic blockade against Yugoslavia, excluding it from the COMECON.</a:t>
            </a:r>
          </a:p>
          <a:p>
            <a:r>
              <a:rPr lang="en-GB" dirty="0"/>
              <a:t>The West commenced a flow of economic aid in 1949, saved the country from hunger in 1950.</a:t>
            </a:r>
          </a:p>
        </p:txBody>
      </p:sp>
      <p:pic>
        <p:nvPicPr>
          <p:cNvPr id="25602" name="Picture 2">
            <a:extLst>
              <a:ext uri="{FF2B5EF4-FFF2-40B4-BE49-F238E27FC236}">
                <a16:creationId xmlns:a16="http://schemas.microsoft.com/office/drawing/2014/main" id="{E211406B-C57F-4E29-85B3-B02CA8DB67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2" b="-192"/>
          <a:stretch/>
        </p:blipFill>
        <p:spPr bwMode="auto">
          <a:xfrm>
            <a:off x="8087965" y="588362"/>
            <a:ext cx="3600607" cy="5681276"/>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3724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map&#10;&#10;Description automatically generated"/>
          <p:cNvPicPr>
            <a:picLocks noChangeAspect="1"/>
          </p:cNvPicPr>
          <p:nvPr/>
        </p:nvPicPr>
        <p:blipFill rotWithShape="1">
          <a:blip r:embed="rId3">
            <a:alphaModFix/>
          </a:blip>
          <a:srcRect t="8417" r="1" b="18920"/>
          <a:stretch/>
        </p:blipFill>
        <p:spPr>
          <a:xfrm>
            <a:off x="5797543" y="10"/>
            <a:ext cx="6394152" cy="6857990"/>
          </a:xfrm>
          <a:prstGeom prst="rect">
            <a:avLst/>
          </a:prstGeom>
        </p:spPr>
      </p:pic>
      <p:pic>
        <p:nvPicPr>
          <p:cNvPr id="16" name="Picture 1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370658" y="175619"/>
            <a:ext cx="5992042" cy="1311664"/>
          </a:xfrm>
        </p:spPr>
        <p:txBody>
          <a:bodyPr>
            <a:normAutofit/>
          </a:bodyPr>
          <a:lstStyle/>
          <a:p>
            <a:r>
              <a:rPr lang="en-GB" b="1" dirty="0">
                <a:solidFill>
                  <a:srgbClr val="000000"/>
                </a:solidFill>
                <a:latin typeface="+mn-lt"/>
              </a:rPr>
              <a:t>What is a satellite state?</a:t>
            </a:r>
          </a:p>
        </p:txBody>
      </p:sp>
      <p:sp>
        <p:nvSpPr>
          <p:cNvPr id="3" name="Content Placeholder 2"/>
          <p:cNvSpPr>
            <a:spLocks noGrp="1"/>
          </p:cNvSpPr>
          <p:nvPr>
            <p:ph idx="1"/>
          </p:nvPr>
        </p:nvSpPr>
        <p:spPr>
          <a:xfrm>
            <a:off x="370658" y="1403463"/>
            <a:ext cx="5595802" cy="5278918"/>
          </a:xfrm>
        </p:spPr>
        <p:txBody>
          <a:bodyPr anchor="ctr">
            <a:noAutofit/>
          </a:bodyPr>
          <a:lstStyle/>
          <a:p>
            <a:pPr marL="0" indent="0">
              <a:buNone/>
            </a:pPr>
            <a:r>
              <a:rPr lang="en-GB" sz="2600" b="1" dirty="0">
                <a:solidFill>
                  <a:srgbClr val="000000"/>
                </a:solidFill>
              </a:rPr>
              <a:t>Satellite state: a country that is officially independent but is in reality controlled by another country.</a:t>
            </a:r>
          </a:p>
          <a:p>
            <a:r>
              <a:rPr lang="en-GB" sz="2600" dirty="0">
                <a:solidFill>
                  <a:srgbClr val="000000"/>
                </a:solidFill>
              </a:rPr>
              <a:t>Between 1947-49, the USSR extended its control in Eastern Europe by turning Poland, Hungary, Czechoslovakia, Romania, Bulgaria and Eastern Germany into Satellite States.</a:t>
            </a:r>
          </a:p>
          <a:p>
            <a:r>
              <a:rPr lang="en-GB" sz="2600" dirty="0">
                <a:solidFill>
                  <a:srgbClr val="000000"/>
                </a:solidFill>
              </a:rPr>
              <a:t>Stalin set-up satellite states as a buffer-zone for protection and to prevent the spread of American influence</a:t>
            </a:r>
          </a:p>
        </p:txBody>
      </p:sp>
    </p:spTree>
    <p:extLst>
      <p:ext uri="{BB962C8B-B14F-4D97-AF65-F5344CB8AC3E}">
        <p14:creationId xmlns:p14="http://schemas.microsoft.com/office/powerpoint/2010/main" val="1027054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76">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08243E-F27F-4100-BB64-31227BC8CB39}"/>
              </a:ext>
            </a:extLst>
          </p:cNvPr>
          <p:cNvSpPr>
            <a:spLocks noGrp="1"/>
          </p:cNvSpPr>
          <p:nvPr>
            <p:ph type="title"/>
          </p:nvPr>
        </p:nvSpPr>
        <p:spPr>
          <a:xfrm>
            <a:off x="841246" y="978619"/>
            <a:ext cx="3715513" cy="1106424"/>
          </a:xfrm>
        </p:spPr>
        <p:txBody>
          <a:bodyPr>
            <a:noAutofit/>
          </a:bodyPr>
          <a:lstStyle/>
          <a:p>
            <a:r>
              <a:rPr lang="en-GB" sz="2800" b="1" dirty="0">
                <a:latin typeface="+mn-lt"/>
              </a:rPr>
              <a:t>Soviet involvement in the creation of ‘people’s democracies.’</a:t>
            </a:r>
          </a:p>
        </p:txBody>
      </p:sp>
      <p:sp>
        <p:nvSpPr>
          <p:cNvPr id="81" name="Rectangle 8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41C2BE-ED44-4AB8-8335-FE266AFC2352}"/>
              </a:ext>
            </a:extLst>
          </p:cNvPr>
          <p:cNvSpPr>
            <a:spLocks noGrp="1"/>
          </p:cNvSpPr>
          <p:nvPr>
            <p:ph idx="1"/>
          </p:nvPr>
        </p:nvSpPr>
        <p:spPr>
          <a:xfrm>
            <a:off x="841247" y="2359152"/>
            <a:ext cx="3410712" cy="3425043"/>
          </a:xfrm>
        </p:spPr>
        <p:txBody>
          <a:bodyPr>
            <a:normAutofit lnSpcReduction="10000"/>
          </a:bodyPr>
          <a:lstStyle/>
          <a:p>
            <a:pPr marL="0" indent="0">
              <a:buNone/>
            </a:pPr>
            <a:r>
              <a:rPr lang="en-GB" dirty="0"/>
              <a:t>Soviet involvement was central to the development of people’s democracies in:</a:t>
            </a:r>
          </a:p>
          <a:p>
            <a:r>
              <a:rPr lang="en-GB" b="1" dirty="0"/>
              <a:t>Poland</a:t>
            </a:r>
          </a:p>
          <a:p>
            <a:r>
              <a:rPr lang="en-GB" b="1" dirty="0"/>
              <a:t>Romania</a:t>
            </a:r>
          </a:p>
          <a:p>
            <a:r>
              <a:rPr lang="en-GB" b="1" dirty="0"/>
              <a:t>Hungary</a:t>
            </a:r>
          </a:p>
        </p:txBody>
      </p:sp>
      <p:pic>
        <p:nvPicPr>
          <p:cNvPr id="2050" name="Picture 2" descr="Map of Europe at the height of Nazi German domination, 1941-1942 [1088x998]  : MapPorn">
            <a:extLst>
              <a:ext uri="{FF2B5EF4-FFF2-40B4-BE49-F238E27FC236}">
                <a16:creationId xmlns:a16="http://schemas.microsoft.com/office/drawing/2014/main" id="{90D58C19-049D-4A8E-93C6-853B04AC2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6" b="9367"/>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0853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zechoslovakia 1948">
            <a:extLst>
              <a:ext uri="{FF2B5EF4-FFF2-40B4-BE49-F238E27FC236}">
                <a16:creationId xmlns:a16="http://schemas.microsoft.com/office/drawing/2014/main" id="{A564B4AB-40EB-4B51-9744-46D83F154F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98" t="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08243E-F27F-4100-BB64-31227BC8CB39}"/>
              </a:ext>
            </a:extLst>
          </p:cNvPr>
          <p:cNvSpPr>
            <a:spLocks noGrp="1"/>
          </p:cNvSpPr>
          <p:nvPr>
            <p:ph type="title"/>
          </p:nvPr>
        </p:nvSpPr>
        <p:spPr>
          <a:xfrm>
            <a:off x="371094" y="1161288"/>
            <a:ext cx="6479286" cy="1124712"/>
          </a:xfrm>
        </p:spPr>
        <p:txBody>
          <a:bodyPr anchor="b">
            <a:normAutofit fontScale="90000"/>
          </a:bodyPr>
          <a:lstStyle/>
          <a:p>
            <a:pPr algn="ctr"/>
            <a:r>
              <a:rPr lang="en-GB" sz="3600" b="1" dirty="0">
                <a:latin typeface="+mn-lt"/>
              </a:rPr>
              <a:t>Soviet involvement in the creation of ‘people’s democracies.’</a:t>
            </a:r>
            <a:endParaRPr lang="en-GB" sz="3600"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41C2BE-ED44-4AB8-8335-FE266AFC2352}"/>
              </a:ext>
            </a:extLst>
          </p:cNvPr>
          <p:cNvSpPr>
            <a:spLocks noGrp="1"/>
          </p:cNvSpPr>
          <p:nvPr>
            <p:ph idx="1"/>
          </p:nvPr>
        </p:nvSpPr>
        <p:spPr>
          <a:xfrm>
            <a:off x="371094" y="2718054"/>
            <a:ext cx="5724906" cy="3911346"/>
          </a:xfrm>
        </p:spPr>
        <p:txBody>
          <a:bodyPr anchor="t">
            <a:normAutofit/>
          </a:bodyPr>
          <a:lstStyle/>
          <a:p>
            <a:r>
              <a:rPr lang="en-GB" dirty="0"/>
              <a:t>In </a:t>
            </a:r>
            <a:r>
              <a:rPr lang="en-GB" b="1" dirty="0"/>
              <a:t>Bulgaria </a:t>
            </a:r>
            <a:r>
              <a:rPr lang="en-GB" dirty="0"/>
              <a:t>and </a:t>
            </a:r>
            <a:r>
              <a:rPr lang="en-GB" b="1" dirty="0"/>
              <a:t>Czechoslovakia</a:t>
            </a:r>
            <a:r>
              <a:rPr lang="en-GB" dirty="0"/>
              <a:t>, the Soviet involvement played a major role but there were internal factors to consider.</a:t>
            </a:r>
          </a:p>
          <a:p>
            <a:r>
              <a:rPr lang="en-GB" dirty="0"/>
              <a:t>Communist parties had collaborated with resistance groups to end Nazi rule.</a:t>
            </a:r>
          </a:p>
          <a:p>
            <a:r>
              <a:rPr lang="en-GB" dirty="0"/>
              <a:t>Soviet troops supported native communist parties.</a:t>
            </a:r>
          </a:p>
        </p:txBody>
      </p:sp>
    </p:spTree>
    <p:extLst>
      <p:ext uri="{BB962C8B-B14F-4D97-AF65-F5344CB8AC3E}">
        <p14:creationId xmlns:p14="http://schemas.microsoft.com/office/powerpoint/2010/main" val="332830410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Pin su GREAT STALIN - SOVIET UNION">
            <a:extLst>
              <a:ext uri="{FF2B5EF4-FFF2-40B4-BE49-F238E27FC236}">
                <a16:creationId xmlns:a16="http://schemas.microsoft.com/office/drawing/2014/main" id="{01384584-9069-4FC0-BD21-801C02E67C4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5550" r="770"/>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208243E-F27F-4100-BB64-31227BC8CB39}"/>
              </a:ext>
            </a:extLst>
          </p:cNvPr>
          <p:cNvSpPr>
            <a:spLocks noGrp="1"/>
          </p:cNvSpPr>
          <p:nvPr>
            <p:ph type="title"/>
          </p:nvPr>
        </p:nvSpPr>
        <p:spPr>
          <a:xfrm>
            <a:off x="343889" y="360783"/>
            <a:ext cx="6150695" cy="1311664"/>
          </a:xfrm>
        </p:spPr>
        <p:txBody>
          <a:bodyPr>
            <a:normAutofit/>
          </a:bodyPr>
          <a:lstStyle/>
          <a:p>
            <a:pPr algn="ctr"/>
            <a:r>
              <a:rPr lang="en-GB" sz="3200" b="1" dirty="0">
                <a:solidFill>
                  <a:srgbClr val="000000"/>
                </a:solidFill>
                <a:latin typeface="+mn-lt"/>
              </a:rPr>
              <a:t>Soviet involvement in the creation of ‘people’s democracies.’</a:t>
            </a:r>
            <a:endParaRPr lang="en-GB" sz="3200" dirty="0">
              <a:solidFill>
                <a:srgbClr val="000000"/>
              </a:solidFill>
            </a:endParaRPr>
          </a:p>
        </p:txBody>
      </p:sp>
      <p:sp>
        <p:nvSpPr>
          <p:cNvPr id="3" name="Content Placeholder 2">
            <a:extLst>
              <a:ext uri="{FF2B5EF4-FFF2-40B4-BE49-F238E27FC236}">
                <a16:creationId xmlns:a16="http://schemas.microsoft.com/office/drawing/2014/main" id="{0041C2BE-ED44-4AB8-8335-FE266AFC2352}"/>
              </a:ext>
            </a:extLst>
          </p:cNvPr>
          <p:cNvSpPr>
            <a:spLocks noGrp="1"/>
          </p:cNvSpPr>
          <p:nvPr>
            <p:ph idx="1"/>
          </p:nvPr>
        </p:nvSpPr>
        <p:spPr>
          <a:xfrm>
            <a:off x="343889" y="1672447"/>
            <a:ext cx="5453349" cy="3788830"/>
          </a:xfrm>
        </p:spPr>
        <p:txBody>
          <a:bodyPr anchor="ctr">
            <a:normAutofit fontScale="92500"/>
          </a:bodyPr>
          <a:lstStyle/>
          <a:p>
            <a:r>
              <a:rPr lang="en-GB" sz="3200" dirty="0">
                <a:solidFill>
                  <a:srgbClr val="000000"/>
                </a:solidFill>
              </a:rPr>
              <a:t>In </a:t>
            </a:r>
            <a:r>
              <a:rPr lang="en-GB" sz="3200" b="1" dirty="0">
                <a:solidFill>
                  <a:srgbClr val="000000"/>
                </a:solidFill>
              </a:rPr>
              <a:t>Yugoslavia</a:t>
            </a:r>
            <a:r>
              <a:rPr lang="en-GB" sz="3200" dirty="0">
                <a:solidFill>
                  <a:srgbClr val="000000"/>
                </a:solidFill>
              </a:rPr>
              <a:t> and </a:t>
            </a:r>
            <a:r>
              <a:rPr lang="en-GB" sz="3200" b="1" dirty="0">
                <a:solidFill>
                  <a:srgbClr val="000000"/>
                </a:solidFill>
              </a:rPr>
              <a:t>Albania</a:t>
            </a:r>
            <a:r>
              <a:rPr lang="en-GB" sz="3200" dirty="0">
                <a:solidFill>
                  <a:srgbClr val="000000"/>
                </a:solidFill>
              </a:rPr>
              <a:t>, local communist parties successful resisted Axis occupation,</a:t>
            </a:r>
          </a:p>
          <a:p>
            <a:r>
              <a:rPr lang="en-GB" sz="3200" dirty="0">
                <a:solidFill>
                  <a:srgbClr val="000000"/>
                </a:solidFill>
              </a:rPr>
              <a:t>There already existed a large, popular, left movement.</a:t>
            </a:r>
          </a:p>
          <a:p>
            <a:r>
              <a:rPr lang="en-GB" sz="3200" dirty="0">
                <a:solidFill>
                  <a:srgbClr val="000000"/>
                </a:solidFill>
              </a:rPr>
              <a:t>Soviet foreign aid (particularly military) was essential in the early Cold War years.</a:t>
            </a:r>
          </a:p>
        </p:txBody>
      </p:sp>
      <p:sp>
        <p:nvSpPr>
          <p:cNvPr id="5" name="TextBox 4">
            <a:extLst>
              <a:ext uri="{FF2B5EF4-FFF2-40B4-BE49-F238E27FC236}">
                <a16:creationId xmlns:a16="http://schemas.microsoft.com/office/drawing/2014/main" id="{49BFAE43-5248-4B0D-AA6E-818206788E44}"/>
              </a:ext>
            </a:extLst>
          </p:cNvPr>
          <p:cNvSpPr txBox="1"/>
          <p:nvPr/>
        </p:nvSpPr>
        <p:spPr>
          <a:xfrm>
            <a:off x="2586990" y="6174051"/>
            <a:ext cx="4991100" cy="646331"/>
          </a:xfrm>
          <a:prstGeom prst="rect">
            <a:avLst/>
          </a:prstGeom>
          <a:noFill/>
        </p:spPr>
        <p:txBody>
          <a:bodyPr wrap="square">
            <a:spAutoFit/>
          </a:bodyPr>
          <a:lstStyle/>
          <a:p>
            <a:pPr algn="l">
              <a:spcAft>
                <a:spcPts val="600"/>
              </a:spcAft>
            </a:pPr>
            <a:r>
              <a:rPr lang="en-GB" b="0" i="0" dirty="0">
                <a:solidFill>
                  <a:srgbClr val="211922"/>
                </a:solidFill>
                <a:effectLst/>
                <a:latin typeface="-apple-system"/>
              </a:rPr>
              <a:t>Tito, Stalin and Molotov at the signing ceremony of the Yugoslavia und USSR friendship treaty, 1945. ^</a:t>
            </a:r>
          </a:p>
        </p:txBody>
      </p:sp>
    </p:spTree>
    <p:extLst>
      <p:ext uri="{BB962C8B-B14F-4D97-AF65-F5344CB8AC3E}">
        <p14:creationId xmlns:p14="http://schemas.microsoft.com/office/powerpoint/2010/main" val="598243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Polish Committee of National Liberation - Wikipedia">
            <a:extLst>
              <a:ext uri="{FF2B5EF4-FFF2-40B4-BE49-F238E27FC236}">
                <a16:creationId xmlns:a16="http://schemas.microsoft.com/office/drawing/2014/main" id="{2156C90B-3C76-4510-A5A0-27D6E95F339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8742" r="21562" b="-2"/>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284564DC-DC83-44DD-A3FE-D2E78804AD8F}"/>
              </a:ext>
            </a:extLst>
          </p:cNvPr>
          <p:cNvSpPr>
            <a:spLocks noGrp="1"/>
          </p:cNvSpPr>
          <p:nvPr>
            <p:ph type="title"/>
          </p:nvPr>
        </p:nvSpPr>
        <p:spPr>
          <a:xfrm>
            <a:off x="472440" y="141195"/>
            <a:ext cx="4458014" cy="1311664"/>
          </a:xfrm>
        </p:spPr>
        <p:txBody>
          <a:bodyPr>
            <a:normAutofit/>
          </a:bodyPr>
          <a:lstStyle/>
          <a:p>
            <a:r>
              <a:rPr lang="en-GB" b="1" dirty="0">
                <a:solidFill>
                  <a:srgbClr val="000000"/>
                </a:solidFill>
                <a:latin typeface="+mn-lt"/>
              </a:rPr>
              <a:t>Poland</a:t>
            </a:r>
          </a:p>
        </p:txBody>
      </p:sp>
      <p:sp>
        <p:nvSpPr>
          <p:cNvPr id="3" name="Content Placeholder 2">
            <a:extLst>
              <a:ext uri="{FF2B5EF4-FFF2-40B4-BE49-F238E27FC236}">
                <a16:creationId xmlns:a16="http://schemas.microsoft.com/office/drawing/2014/main" id="{BCC4FA81-06E3-486D-9135-3EC0245A4580}"/>
              </a:ext>
            </a:extLst>
          </p:cNvPr>
          <p:cNvSpPr>
            <a:spLocks noGrp="1"/>
          </p:cNvSpPr>
          <p:nvPr>
            <p:ph idx="1"/>
          </p:nvPr>
        </p:nvSpPr>
        <p:spPr>
          <a:xfrm>
            <a:off x="358140" y="1269979"/>
            <a:ext cx="5615939" cy="4791969"/>
          </a:xfrm>
        </p:spPr>
        <p:txBody>
          <a:bodyPr anchor="ctr">
            <a:normAutofit/>
          </a:bodyPr>
          <a:lstStyle/>
          <a:p>
            <a:r>
              <a:rPr lang="en-GB" sz="3200" dirty="0">
                <a:solidFill>
                  <a:srgbClr val="000000"/>
                </a:solidFill>
              </a:rPr>
              <a:t>The Polish National Liberation Committee (PKWN) was secretly formed by Stalin from the ranks of former Polish communists living in Moscow.</a:t>
            </a:r>
          </a:p>
          <a:p>
            <a:r>
              <a:rPr lang="en-GB" sz="3200" dirty="0">
                <a:solidFill>
                  <a:srgbClr val="000000"/>
                </a:solidFill>
              </a:rPr>
              <a:t>The PKWN formed a Polish national government and received formal recognition from Moscow.</a:t>
            </a:r>
          </a:p>
        </p:txBody>
      </p:sp>
      <p:sp>
        <p:nvSpPr>
          <p:cNvPr id="13" name="TextBox 12">
            <a:extLst>
              <a:ext uri="{FF2B5EF4-FFF2-40B4-BE49-F238E27FC236}">
                <a16:creationId xmlns:a16="http://schemas.microsoft.com/office/drawing/2014/main" id="{CB9B44D5-4243-433C-9C90-74521AC91F74}"/>
              </a:ext>
            </a:extLst>
          </p:cNvPr>
          <p:cNvSpPr txBox="1"/>
          <p:nvPr/>
        </p:nvSpPr>
        <p:spPr>
          <a:xfrm>
            <a:off x="3098865" y="6366748"/>
            <a:ext cx="4574475" cy="369332"/>
          </a:xfrm>
          <a:prstGeom prst="rect">
            <a:avLst/>
          </a:prstGeom>
          <a:noFill/>
        </p:spPr>
        <p:txBody>
          <a:bodyPr wrap="square">
            <a:spAutoFit/>
          </a:bodyPr>
          <a:lstStyle/>
          <a:p>
            <a:r>
              <a:rPr lang="en-GB" b="0" i="0" dirty="0">
                <a:solidFill>
                  <a:srgbClr val="202122"/>
                </a:solidFill>
                <a:effectLst/>
              </a:rPr>
              <a:t>A Polish citizen reading </a:t>
            </a:r>
            <a:r>
              <a:rPr lang="en-GB" b="0" i="0" dirty="0">
                <a:effectLst/>
              </a:rPr>
              <a:t>the </a:t>
            </a:r>
            <a:r>
              <a:rPr lang="en-GB" b="0" i="0" u="none" strike="noStrike" dirty="0">
                <a:effectLst/>
              </a:rPr>
              <a:t>PKWN Manifesto</a:t>
            </a:r>
            <a:r>
              <a:rPr lang="en-GB" u="none" strike="noStrike" dirty="0"/>
              <a:t> ^</a:t>
            </a:r>
            <a:endParaRPr lang="en-GB" dirty="0"/>
          </a:p>
        </p:txBody>
      </p:sp>
    </p:spTree>
    <p:extLst>
      <p:ext uri="{BB962C8B-B14F-4D97-AF65-F5344CB8AC3E}">
        <p14:creationId xmlns:p14="http://schemas.microsoft.com/office/powerpoint/2010/main" val="28931834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5" name="Rectangle 75">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564DC-DC83-44DD-A3FE-D2E78804AD8F}"/>
              </a:ext>
            </a:extLst>
          </p:cNvPr>
          <p:cNvSpPr>
            <a:spLocks noGrp="1"/>
          </p:cNvSpPr>
          <p:nvPr>
            <p:ph type="title"/>
          </p:nvPr>
        </p:nvSpPr>
        <p:spPr>
          <a:xfrm>
            <a:off x="7909561" y="298505"/>
            <a:ext cx="3688080" cy="1050236"/>
          </a:xfrm>
        </p:spPr>
        <p:txBody>
          <a:bodyPr>
            <a:normAutofit/>
          </a:bodyPr>
          <a:lstStyle/>
          <a:p>
            <a:pPr algn="ctr"/>
            <a:r>
              <a:rPr lang="en-GB" b="1" dirty="0">
                <a:latin typeface="+mn-lt"/>
              </a:rPr>
              <a:t>Poland</a:t>
            </a:r>
          </a:p>
        </p:txBody>
      </p:sp>
      <p:pic>
        <p:nvPicPr>
          <p:cNvPr id="7170" name="Picture 2" descr="THE SOVIET TAKEOVER OF POLAND, 1944-1947 | Imperial War Museums">
            <a:extLst>
              <a:ext uri="{FF2B5EF4-FFF2-40B4-BE49-F238E27FC236}">
                <a16:creationId xmlns:a16="http://schemas.microsoft.com/office/drawing/2014/main" id="{940041C9-A991-442A-BAB4-B7176E59ED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02" t="1311" r="-490" b="-1310"/>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CC4FA81-06E3-486D-9135-3EC0245A4580}"/>
              </a:ext>
            </a:extLst>
          </p:cNvPr>
          <p:cNvSpPr>
            <a:spLocks noGrp="1"/>
          </p:cNvSpPr>
          <p:nvPr>
            <p:ph idx="1"/>
          </p:nvPr>
        </p:nvSpPr>
        <p:spPr>
          <a:xfrm>
            <a:off x="7853685" y="1453101"/>
            <a:ext cx="4025895" cy="4993419"/>
          </a:xfrm>
        </p:spPr>
        <p:txBody>
          <a:bodyPr>
            <a:noAutofit/>
          </a:bodyPr>
          <a:lstStyle/>
          <a:p>
            <a:r>
              <a:rPr lang="en-GB" dirty="0"/>
              <a:t>1944 Stalin oversaw the creation of the Central Bureau of Polish Communists.</a:t>
            </a:r>
          </a:p>
          <a:p>
            <a:r>
              <a:rPr lang="en-GB" dirty="0"/>
              <a:t>After liberation and the formation of the Politburo of the Central Committee of the Polish Workers Part (PPR), the Soviets made sure that the majority of its members had belonged to the Central Bureau.</a:t>
            </a:r>
          </a:p>
        </p:txBody>
      </p:sp>
    </p:spTree>
    <p:extLst>
      <p:ext uri="{BB962C8B-B14F-4D97-AF65-F5344CB8AC3E}">
        <p14:creationId xmlns:p14="http://schemas.microsoft.com/office/powerpoint/2010/main" val="411332164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1780</Words>
  <Application>Microsoft Office PowerPoint</Application>
  <PresentationFormat>Widescreen</PresentationFormat>
  <Paragraphs>162</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-apple-system</vt:lpstr>
      <vt:lpstr>Arial</vt:lpstr>
      <vt:lpstr>Calibri</vt:lpstr>
      <vt:lpstr>Calibri Light</vt:lpstr>
      <vt:lpstr>Times New Roman</vt:lpstr>
      <vt:lpstr>Wingdings</vt:lpstr>
      <vt:lpstr>Office Theme</vt:lpstr>
      <vt:lpstr>How did Stalin consolidate his control over eastern Europe?</vt:lpstr>
      <vt:lpstr>PowerPoint Presentation</vt:lpstr>
      <vt:lpstr>PowerPoint Presentation</vt:lpstr>
      <vt:lpstr>What is a satellite state?</vt:lpstr>
      <vt:lpstr>Soviet involvement in the creation of ‘people’s democracies.’</vt:lpstr>
      <vt:lpstr>Soviet involvement in the creation of ‘people’s democracies.’</vt:lpstr>
      <vt:lpstr>Soviet involvement in the creation of ‘people’s democracies.’</vt:lpstr>
      <vt:lpstr>Poland</vt:lpstr>
      <vt:lpstr>Poland</vt:lpstr>
      <vt:lpstr>Poland</vt:lpstr>
      <vt:lpstr>Romania</vt:lpstr>
      <vt:lpstr>Hungary</vt:lpstr>
      <vt:lpstr>Hungary</vt:lpstr>
      <vt:lpstr>Bulgaria</vt:lpstr>
      <vt:lpstr>Czechoslovakia</vt:lpstr>
      <vt:lpstr>Czechoslovakia</vt:lpstr>
      <vt:lpstr>Czechoslovakia</vt:lpstr>
      <vt:lpstr>PowerPoint Presentation</vt:lpstr>
      <vt:lpstr>PowerPoint Presentation</vt:lpstr>
      <vt:lpstr>Yugoslavia</vt:lpstr>
      <vt:lpstr>Yugoslavia</vt:lpstr>
      <vt:lpstr>Albania</vt:lpstr>
      <vt:lpstr>Albania</vt:lpstr>
      <vt:lpstr>Albania</vt:lpstr>
      <vt:lpstr>Communist organisations</vt:lpstr>
      <vt:lpstr>PowerPoint Presentation</vt:lpstr>
      <vt:lpstr>Communist organisations</vt:lpstr>
      <vt:lpstr>The one that got away…</vt:lpstr>
      <vt:lpstr>The Yugoslav-Soviet Rift </vt:lpstr>
      <vt:lpstr>The Yugoslav-Soviet Rift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Stalin consolidate his control over eastern Europe?</dc:title>
  <dc:creator>Anastasia Galvin</dc:creator>
  <cp:lastModifiedBy>Anastasia Galvin</cp:lastModifiedBy>
  <cp:revision>5</cp:revision>
  <cp:lastPrinted>2020-09-17T09:17:29Z</cp:lastPrinted>
  <dcterms:created xsi:type="dcterms:W3CDTF">2020-09-16T14:28:44Z</dcterms:created>
  <dcterms:modified xsi:type="dcterms:W3CDTF">2020-09-21T08:41:08Z</dcterms:modified>
</cp:coreProperties>
</file>