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71" r:id="rId10"/>
    <p:sldId id="264" r:id="rId11"/>
    <p:sldId id="272" r:id="rId12"/>
    <p:sldId id="265" r:id="rId13"/>
    <p:sldId id="273" r:id="rId14"/>
    <p:sldId id="266" r:id="rId15"/>
    <p:sldId id="274" r:id="rId16"/>
    <p:sldId id="267" r:id="rId17"/>
    <p:sldId id="275" r:id="rId18"/>
    <p:sldId id="268" r:id="rId19"/>
    <p:sldId id="276" r:id="rId20"/>
    <p:sldId id="269" r:id="rId21"/>
    <p:sldId id="277" r:id="rId22"/>
    <p:sldId id="270" r:id="rId23"/>
    <p:sldId id="278" r:id="rId24"/>
    <p:sldId id="279" r:id="rId25"/>
    <p:sldId id="281" r:id="rId26"/>
    <p:sldId id="280" r:id="rId27"/>
    <p:sldId id="282" r:id="rId28"/>
    <p:sldId id="283" r:id="rId29"/>
    <p:sldId id="284" r:id="rId30"/>
    <p:sldId id="285" r:id="rId31"/>
    <p:sldId id="286" r:id="rId32"/>
    <p:sldId id="287" r:id="rId33"/>
  </p:sldIdLst>
  <p:sldSz cx="12192000" cy="6858000"/>
  <p:notesSz cx="7105650" cy="10236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55158-82C1-4276-AE6B-D8A05432A10A}" v="66" dt="2021-01-11T14:38:09.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p:scale>
          <a:sx n="66" d="100"/>
          <a:sy n="66" d="100"/>
        </p:scale>
        <p:origin x="723"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2d39f159-777b-4bad-8899-bf8dfc77b0ad" providerId="ADAL" clId="{67B55158-82C1-4276-AE6B-D8A05432A10A}"/>
    <pc:docChg chg="undo custSel mod addSld modSld sldOrd">
      <pc:chgData name="Anastasia Galvin" userId="2d39f159-777b-4bad-8899-bf8dfc77b0ad" providerId="ADAL" clId="{67B55158-82C1-4276-AE6B-D8A05432A10A}" dt="2021-01-11T14:39:00.368" v="2213" actId="27636"/>
      <pc:docMkLst>
        <pc:docMk/>
      </pc:docMkLst>
      <pc:sldChg chg="ord modTransition">
        <pc:chgData name="Anastasia Galvin" userId="2d39f159-777b-4bad-8899-bf8dfc77b0ad" providerId="ADAL" clId="{67B55158-82C1-4276-AE6B-D8A05432A10A}" dt="2021-01-10T22:39:40.752" v="1967"/>
        <pc:sldMkLst>
          <pc:docMk/>
          <pc:sldMk cId="262624056" sldId="256"/>
        </pc:sldMkLst>
      </pc:sldChg>
      <pc:sldChg chg="modSp mod modTransition">
        <pc:chgData name="Anastasia Galvin" userId="2d39f159-777b-4bad-8899-bf8dfc77b0ad" providerId="ADAL" clId="{67B55158-82C1-4276-AE6B-D8A05432A10A}" dt="2021-01-10T21:08:36.010" v="1959" actId="20577"/>
        <pc:sldMkLst>
          <pc:docMk/>
          <pc:sldMk cId="2167201006" sldId="257"/>
        </pc:sldMkLst>
        <pc:spChg chg="mod">
          <ac:chgData name="Anastasia Galvin" userId="2d39f159-777b-4bad-8899-bf8dfc77b0ad" providerId="ADAL" clId="{67B55158-82C1-4276-AE6B-D8A05432A10A}" dt="2021-01-10T21:08:36.010" v="1959" actId="20577"/>
          <ac:spMkLst>
            <pc:docMk/>
            <pc:sldMk cId="2167201006" sldId="257"/>
            <ac:spMk id="6" creationId="{DA02DE3D-2354-4434-8941-4AEE29BD6BA8}"/>
          </ac:spMkLst>
        </pc:spChg>
        <pc:spChg chg="mod">
          <ac:chgData name="Anastasia Galvin" userId="2d39f159-777b-4bad-8899-bf8dfc77b0ad" providerId="ADAL" clId="{67B55158-82C1-4276-AE6B-D8A05432A10A}" dt="2021-01-10T17:48:51.112" v="1103" actId="20577"/>
          <ac:spMkLst>
            <pc:docMk/>
            <pc:sldMk cId="2167201006" sldId="257"/>
            <ac:spMk id="9" creationId="{7C2891CE-BBAA-4A08-B368-B71C4E11B9F2}"/>
          </ac:spMkLst>
        </pc:spChg>
      </pc:sldChg>
      <pc:sldChg chg="modTransition">
        <pc:chgData name="Anastasia Galvin" userId="2d39f159-777b-4bad-8899-bf8dfc77b0ad" providerId="ADAL" clId="{67B55158-82C1-4276-AE6B-D8A05432A10A}" dt="2021-01-10T20:48:16.037" v="1956"/>
        <pc:sldMkLst>
          <pc:docMk/>
          <pc:sldMk cId="2635056079" sldId="258"/>
        </pc:sldMkLst>
      </pc:sldChg>
      <pc:sldChg chg="modTransition">
        <pc:chgData name="Anastasia Galvin" userId="2d39f159-777b-4bad-8899-bf8dfc77b0ad" providerId="ADAL" clId="{67B55158-82C1-4276-AE6B-D8A05432A10A}" dt="2021-01-10T20:48:16.037" v="1956"/>
        <pc:sldMkLst>
          <pc:docMk/>
          <pc:sldMk cId="3953278358" sldId="259"/>
        </pc:sldMkLst>
      </pc:sldChg>
      <pc:sldChg chg="addSp delSp modSp new mod modTransition setBg">
        <pc:chgData name="Anastasia Galvin" userId="2d39f159-777b-4bad-8899-bf8dfc77b0ad" providerId="ADAL" clId="{67B55158-82C1-4276-AE6B-D8A05432A10A}" dt="2021-01-10T20:48:16.037" v="1956"/>
        <pc:sldMkLst>
          <pc:docMk/>
          <pc:sldMk cId="1292990978" sldId="260"/>
        </pc:sldMkLst>
        <pc:spChg chg="mod">
          <ac:chgData name="Anastasia Galvin" userId="2d39f159-777b-4bad-8899-bf8dfc77b0ad" providerId="ADAL" clId="{67B55158-82C1-4276-AE6B-D8A05432A10A}" dt="2021-01-10T17:18:17.134" v="56" actId="26606"/>
          <ac:spMkLst>
            <pc:docMk/>
            <pc:sldMk cId="1292990978" sldId="260"/>
            <ac:spMk id="2" creationId="{97BD8A03-17A1-483C-B703-6EC3357590C4}"/>
          </ac:spMkLst>
        </pc:spChg>
        <pc:spChg chg="mod">
          <ac:chgData name="Anastasia Galvin" userId="2d39f159-777b-4bad-8899-bf8dfc77b0ad" providerId="ADAL" clId="{67B55158-82C1-4276-AE6B-D8A05432A10A}" dt="2021-01-10T17:18:33.902" v="61" actId="27636"/>
          <ac:spMkLst>
            <pc:docMk/>
            <pc:sldMk cId="1292990978" sldId="260"/>
            <ac:spMk id="3" creationId="{67426EF8-4873-48F6-8494-7FEA85ECBFBD}"/>
          </ac:spMkLst>
        </pc:spChg>
        <pc:spChg chg="add del">
          <ac:chgData name="Anastasia Galvin" userId="2d39f159-777b-4bad-8899-bf8dfc77b0ad" providerId="ADAL" clId="{67B55158-82C1-4276-AE6B-D8A05432A10A}" dt="2021-01-10T17:18:17.117" v="55" actId="26606"/>
          <ac:spMkLst>
            <pc:docMk/>
            <pc:sldMk cId="1292990978" sldId="260"/>
            <ac:spMk id="71" creationId="{F13C74B1-5B17-4795-BED0-7140497B445A}"/>
          </ac:spMkLst>
        </pc:spChg>
        <pc:spChg chg="add del">
          <ac:chgData name="Anastasia Galvin" userId="2d39f159-777b-4bad-8899-bf8dfc77b0ad" providerId="ADAL" clId="{67B55158-82C1-4276-AE6B-D8A05432A10A}" dt="2021-01-10T17:18:17.117" v="55" actId="26606"/>
          <ac:spMkLst>
            <pc:docMk/>
            <pc:sldMk cId="1292990978" sldId="260"/>
            <ac:spMk id="73" creationId="{3FCFB1DE-0B7E-48CC-BA90-B2AB0889F9D6}"/>
          </ac:spMkLst>
        </pc:spChg>
        <pc:spChg chg="add">
          <ac:chgData name="Anastasia Galvin" userId="2d39f159-777b-4bad-8899-bf8dfc77b0ad" providerId="ADAL" clId="{67B55158-82C1-4276-AE6B-D8A05432A10A}" dt="2021-01-10T17:18:17.134" v="56" actId="26606"/>
          <ac:spMkLst>
            <pc:docMk/>
            <pc:sldMk cId="1292990978" sldId="260"/>
            <ac:spMk id="5124" creationId="{2C61293E-6EBE-43EF-A52C-9BEBFD7679D4}"/>
          </ac:spMkLst>
        </pc:spChg>
        <pc:spChg chg="add">
          <ac:chgData name="Anastasia Galvin" userId="2d39f159-777b-4bad-8899-bf8dfc77b0ad" providerId="ADAL" clId="{67B55158-82C1-4276-AE6B-D8A05432A10A}" dt="2021-01-10T17:18:17.134" v="56" actId="26606"/>
          <ac:spMkLst>
            <pc:docMk/>
            <pc:sldMk cId="1292990978" sldId="260"/>
            <ac:spMk id="5125" creationId="{3FCFB1DE-0B7E-48CC-BA90-B2AB0889F9D6}"/>
          </ac:spMkLst>
        </pc:spChg>
        <pc:picChg chg="add mod">
          <ac:chgData name="Anastasia Galvin" userId="2d39f159-777b-4bad-8899-bf8dfc77b0ad" providerId="ADAL" clId="{67B55158-82C1-4276-AE6B-D8A05432A10A}" dt="2021-01-10T17:18:17.134" v="56" actId="26606"/>
          <ac:picMkLst>
            <pc:docMk/>
            <pc:sldMk cId="1292990978" sldId="260"/>
            <ac:picMk id="5122" creationId="{4A3E32C8-3B8A-47C7-82CC-6B62B2A49914}"/>
          </ac:picMkLst>
        </pc:picChg>
      </pc:sldChg>
      <pc:sldChg chg="addSp delSp modSp new mod modTransition setBg">
        <pc:chgData name="Anastasia Galvin" userId="2d39f159-777b-4bad-8899-bf8dfc77b0ad" providerId="ADAL" clId="{67B55158-82C1-4276-AE6B-D8A05432A10A}" dt="2021-01-10T20:48:16.037" v="1956"/>
        <pc:sldMkLst>
          <pc:docMk/>
          <pc:sldMk cId="2525126696" sldId="261"/>
        </pc:sldMkLst>
        <pc:spChg chg="add del mod">
          <ac:chgData name="Anastasia Galvin" userId="2d39f159-777b-4bad-8899-bf8dfc77b0ad" providerId="ADAL" clId="{67B55158-82C1-4276-AE6B-D8A05432A10A}" dt="2021-01-10T17:21:02.126" v="147" actId="27636"/>
          <ac:spMkLst>
            <pc:docMk/>
            <pc:sldMk cId="2525126696" sldId="261"/>
            <ac:spMk id="2" creationId="{AD6376F5-D3C3-43CE-8DB9-C51EA7B0ACF2}"/>
          </ac:spMkLst>
        </pc:spChg>
        <pc:spChg chg="add del mod">
          <ac:chgData name="Anastasia Galvin" userId="2d39f159-777b-4bad-8899-bf8dfc77b0ad" providerId="ADAL" clId="{67B55158-82C1-4276-AE6B-D8A05432A10A}" dt="2021-01-10T17:21:41.906" v="170" actId="1076"/>
          <ac:spMkLst>
            <pc:docMk/>
            <pc:sldMk cId="2525126696" sldId="261"/>
            <ac:spMk id="3" creationId="{CDD2BE58-03B7-487E-A588-7AEC6BD03819}"/>
          </ac:spMkLst>
        </pc:spChg>
        <pc:spChg chg="add del">
          <ac:chgData name="Anastasia Galvin" userId="2d39f159-777b-4bad-8899-bf8dfc77b0ad" providerId="ADAL" clId="{67B55158-82C1-4276-AE6B-D8A05432A10A}" dt="2021-01-10T17:18:59.166" v="65" actId="26606"/>
          <ac:spMkLst>
            <pc:docMk/>
            <pc:sldMk cId="2525126696" sldId="261"/>
            <ac:spMk id="71" creationId="{6EE0B6E2-7CE8-4D86-87FC-4B58A7D8E759}"/>
          </ac:spMkLst>
        </pc:spChg>
        <pc:spChg chg="add">
          <ac:chgData name="Anastasia Galvin" userId="2d39f159-777b-4bad-8899-bf8dfc77b0ad" providerId="ADAL" clId="{67B55158-82C1-4276-AE6B-D8A05432A10A}" dt="2021-01-10T17:20:41.594" v="131" actId="26606"/>
          <ac:spMkLst>
            <pc:docMk/>
            <pc:sldMk cId="2525126696" sldId="261"/>
            <ac:spMk id="73" creationId="{3FCFB1DE-0B7E-48CC-BA90-B2AB0889F9D6}"/>
          </ac:spMkLst>
        </pc:spChg>
        <pc:spChg chg="add">
          <ac:chgData name="Anastasia Galvin" userId="2d39f159-777b-4bad-8899-bf8dfc77b0ad" providerId="ADAL" clId="{67B55158-82C1-4276-AE6B-D8A05432A10A}" dt="2021-01-10T17:20:41.594" v="131" actId="26606"/>
          <ac:spMkLst>
            <pc:docMk/>
            <pc:sldMk cId="2525126696" sldId="261"/>
            <ac:spMk id="6148" creationId="{F13C74B1-5B17-4795-BED0-7140497B445A}"/>
          </ac:spMkLst>
        </pc:spChg>
        <pc:picChg chg="add mod">
          <ac:chgData name="Anastasia Galvin" userId="2d39f159-777b-4bad-8899-bf8dfc77b0ad" providerId="ADAL" clId="{67B55158-82C1-4276-AE6B-D8A05432A10A}" dt="2021-01-10T17:20:41.594" v="131" actId="26606"/>
          <ac:picMkLst>
            <pc:docMk/>
            <pc:sldMk cId="2525126696" sldId="261"/>
            <ac:picMk id="6146" creationId="{FC7D78A3-0533-4703-9FAA-7AC1A326DDB6}"/>
          </ac:picMkLst>
        </pc:picChg>
      </pc:sldChg>
      <pc:sldChg chg="addSp delSp modSp new mod modTransition setBg modClrScheme setClrOvrMap chgLayout">
        <pc:chgData name="Anastasia Galvin" userId="2d39f159-777b-4bad-8899-bf8dfc77b0ad" providerId="ADAL" clId="{67B55158-82C1-4276-AE6B-D8A05432A10A}" dt="2021-01-10T20:48:16.037" v="1956"/>
        <pc:sldMkLst>
          <pc:docMk/>
          <pc:sldMk cId="3499024840" sldId="262"/>
        </pc:sldMkLst>
        <pc:spChg chg="del mod ord">
          <ac:chgData name="Anastasia Galvin" userId="2d39f159-777b-4bad-8899-bf8dfc77b0ad" providerId="ADAL" clId="{67B55158-82C1-4276-AE6B-D8A05432A10A}" dt="2021-01-10T17:22:56.850" v="172" actId="700"/>
          <ac:spMkLst>
            <pc:docMk/>
            <pc:sldMk cId="3499024840" sldId="262"/>
            <ac:spMk id="2" creationId="{08FC11D5-EB6D-40EB-A5E8-17BE0A99D124}"/>
          </ac:spMkLst>
        </pc:spChg>
        <pc:spChg chg="del">
          <ac:chgData name="Anastasia Galvin" userId="2d39f159-777b-4bad-8899-bf8dfc77b0ad" providerId="ADAL" clId="{67B55158-82C1-4276-AE6B-D8A05432A10A}" dt="2021-01-10T17:22:56.850" v="172" actId="700"/>
          <ac:spMkLst>
            <pc:docMk/>
            <pc:sldMk cId="3499024840" sldId="262"/>
            <ac:spMk id="3" creationId="{5CB8B246-4466-4FD5-9481-2FC5088CBA3D}"/>
          </ac:spMkLst>
        </pc:spChg>
        <pc:spChg chg="add mod ord">
          <ac:chgData name="Anastasia Galvin" userId="2d39f159-777b-4bad-8899-bf8dfc77b0ad" providerId="ADAL" clId="{67B55158-82C1-4276-AE6B-D8A05432A10A}" dt="2021-01-10T17:24:05.424" v="249" actId="20577"/>
          <ac:spMkLst>
            <pc:docMk/>
            <pc:sldMk cId="3499024840" sldId="262"/>
            <ac:spMk id="4" creationId="{3421656B-54F2-4217-AE4C-BAA4014D11FA}"/>
          </ac:spMkLst>
        </pc:spChg>
        <pc:spChg chg="add">
          <ac:chgData name="Anastasia Galvin" userId="2d39f159-777b-4bad-8899-bf8dfc77b0ad" providerId="ADAL" clId="{67B55158-82C1-4276-AE6B-D8A05432A10A}" dt="2021-01-10T17:23:37.644" v="244" actId="26606"/>
          <ac:spMkLst>
            <pc:docMk/>
            <pc:sldMk cId="3499024840" sldId="262"/>
            <ac:spMk id="71" creationId="{DA381740-063A-41A4-836D-85D14980EEF0}"/>
          </ac:spMkLst>
        </pc:spChg>
        <pc:spChg chg="add">
          <ac:chgData name="Anastasia Galvin" userId="2d39f159-777b-4bad-8899-bf8dfc77b0ad" providerId="ADAL" clId="{67B55158-82C1-4276-AE6B-D8A05432A10A}" dt="2021-01-10T17:23:37.644" v="244" actId="26606"/>
          <ac:spMkLst>
            <pc:docMk/>
            <pc:sldMk cId="3499024840" sldId="262"/>
            <ac:spMk id="73" creationId="{657F69E0-C4B0-4BEC-A689-4F8D877F05D4}"/>
          </ac:spMkLst>
        </pc:spChg>
        <pc:spChg chg="add">
          <ac:chgData name="Anastasia Galvin" userId="2d39f159-777b-4bad-8899-bf8dfc77b0ad" providerId="ADAL" clId="{67B55158-82C1-4276-AE6B-D8A05432A10A}" dt="2021-01-10T17:23:37.644" v="244" actId="26606"/>
          <ac:spMkLst>
            <pc:docMk/>
            <pc:sldMk cId="3499024840" sldId="262"/>
            <ac:spMk id="75" creationId="{9F6380B4-6A1C-481E-8408-B4E6C75B9B81}"/>
          </ac:spMkLst>
        </pc:spChg>
        <pc:picChg chg="add mod">
          <ac:chgData name="Anastasia Galvin" userId="2d39f159-777b-4bad-8899-bf8dfc77b0ad" providerId="ADAL" clId="{67B55158-82C1-4276-AE6B-D8A05432A10A}" dt="2021-01-10T17:23:55.446" v="245"/>
          <ac:picMkLst>
            <pc:docMk/>
            <pc:sldMk cId="3499024840" sldId="262"/>
            <ac:picMk id="7170" creationId="{CE1BB813-3FF0-41B7-BB07-131F09CE4D5F}"/>
          </ac:picMkLst>
        </pc:picChg>
      </pc:sldChg>
      <pc:sldChg chg="modSp new mod ord modTransition">
        <pc:chgData name="Anastasia Galvin" userId="2d39f159-777b-4bad-8899-bf8dfc77b0ad" providerId="ADAL" clId="{67B55158-82C1-4276-AE6B-D8A05432A10A}" dt="2021-01-10T20:48:16.037" v="1956"/>
        <pc:sldMkLst>
          <pc:docMk/>
          <pc:sldMk cId="3700670168" sldId="263"/>
        </pc:sldMkLst>
        <pc:spChg chg="mod">
          <ac:chgData name="Anastasia Galvin" userId="2d39f159-777b-4bad-8899-bf8dfc77b0ad" providerId="ADAL" clId="{67B55158-82C1-4276-AE6B-D8A05432A10A}" dt="2021-01-10T17:27:04.175" v="391"/>
          <ac:spMkLst>
            <pc:docMk/>
            <pc:sldMk cId="3700670168" sldId="263"/>
            <ac:spMk id="2" creationId="{8557F2E3-D40F-4997-8DDA-20D05FAF6827}"/>
          </ac:spMkLst>
        </pc:spChg>
      </pc:sldChg>
      <pc:sldChg chg="modSp add mod modTransition">
        <pc:chgData name="Anastasia Galvin" userId="2d39f159-777b-4bad-8899-bf8dfc77b0ad" providerId="ADAL" clId="{67B55158-82C1-4276-AE6B-D8A05432A10A}" dt="2021-01-10T20:48:16.037" v="1956"/>
        <pc:sldMkLst>
          <pc:docMk/>
          <pc:sldMk cId="2554231031" sldId="264"/>
        </pc:sldMkLst>
        <pc:spChg chg="mod">
          <ac:chgData name="Anastasia Galvin" userId="2d39f159-777b-4bad-8899-bf8dfc77b0ad" providerId="ADAL" clId="{67B55158-82C1-4276-AE6B-D8A05432A10A}" dt="2021-01-10T17:26:21.970" v="361" actId="403"/>
          <ac:spMkLst>
            <pc:docMk/>
            <pc:sldMk cId="2554231031" sldId="264"/>
            <ac:spMk id="2" creationId="{8557F2E3-D40F-4997-8DDA-20D05FAF6827}"/>
          </ac:spMkLst>
        </pc:spChg>
      </pc:sldChg>
      <pc:sldChg chg="modSp add mod modTransition">
        <pc:chgData name="Anastasia Galvin" userId="2d39f159-777b-4bad-8899-bf8dfc77b0ad" providerId="ADAL" clId="{67B55158-82C1-4276-AE6B-D8A05432A10A}" dt="2021-01-10T20:48:16.037" v="1956"/>
        <pc:sldMkLst>
          <pc:docMk/>
          <pc:sldMk cId="1552951707" sldId="265"/>
        </pc:sldMkLst>
        <pc:spChg chg="mod">
          <ac:chgData name="Anastasia Galvin" userId="2d39f159-777b-4bad-8899-bf8dfc77b0ad" providerId="ADAL" clId="{67B55158-82C1-4276-AE6B-D8A05432A10A}" dt="2021-01-10T17:27:19.150" v="405" actId="403"/>
          <ac:spMkLst>
            <pc:docMk/>
            <pc:sldMk cId="1552951707" sldId="265"/>
            <ac:spMk id="2" creationId="{8557F2E3-D40F-4997-8DDA-20D05FAF6827}"/>
          </ac:spMkLst>
        </pc:spChg>
      </pc:sldChg>
      <pc:sldChg chg="modSp new mod modTransition">
        <pc:chgData name="Anastasia Galvin" userId="2d39f159-777b-4bad-8899-bf8dfc77b0ad" providerId="ADAL" clId="{67B55158-82C1-4276-AE6B-D8A05432A10A}" dt="2021-01-10T20:48:16.037" v="1956"/>
        <pc:sldMkLst>
          <pc:docMk/>
          <pc:sldMk cId="724364302" sldId="266"/>
        </pc:sldMkLst>
        <pc:spChg chg="mod">
          <ac:chgData name="Anastasia Galvin" userId="2d39f159-777b-4bad-8899-bf8dfc77b0ad" providerId="ADAL" clId="{67B55158-82C1-4276-AE6B-D8A05432A10A}" dt="2021-01-10T17:27:40.275" v="446" actId="20577"/>
          <ac:spMkLst>
            <pc:docMk/>
            <pc:sldMk cId="724364302" sldId="266"/>
            <ac:spMk id="2" creationId="{03702C4C-0C62-4942-B7DE-EE56642AD90B}"/>
          </ac:spMkLst>
        </pc:spChg>
      </pc:sldChg>
      <pc:sldChg chg="modSp new mod modTransition">
        <pc:chgData name="Anastasia Galvin" userId="2d39f159-777b-4bad-8899-bf8dfc77b0ad" providerId="ADAL" clId="{67B55158-82C1-4276-AE6B-D8A05432A10A}" dt="2021-01-10T20:48:16.037" v="1956"/>
        <pc:sldMkLst>
          <pc:docMk/>
          <pc:sldMk cId="3944028866" sldId="267"/>
        </pc:sldMkLst>
        <pc:spChg chg="mod">
          <ac:chgData name="Anastasia Galvin" userId="2d39f159-777b-4bad-8899-bf8dfc77b0ad" providerId="ADAL" clId="{67B55158-82C1-4276-AE6B-D8A05432A10A}" dt="2021-01-10T17:49:21.893" v="1108" actId="20577"/>
          <ac:spMkLst>
            <pc:docMk/>
            <pc:sldMk cId="3944028866" sldId="267"/>
            <ac:spMk id="2" creationId="{4AC99C21-A5E3-49EE-BC15-BBEC191F9827}"/>
          </ac:spMkLst>
        </pc:spChg>
      </pc:sldChg>
      <pc:sldChg chg="addSp delSp modSp new mod modTransition modClrScheme chgLayout">
        <pc:chgData name="Anastasia Galvin" userId="2d39f159-777b-4bad-8899-bf8dfc77b0ad" providerId="ADAL" clId="{67B55158-82C1-4276-AE6B-D8A05432A10A}" dt="2021-01-10T20:48:16.037" v="1956"/>
        <pc:sldMkLst>
          <pc:docMk/>
          <pc:sldMk cId="400427563" sldId="268"/>
        </pc:sldMkLst>
        <pc:spChg chg="mod ord">
          <ac:chgData name="Anastasia Galvin" userId="2d39f159-777b-4bad-8899-bf8dfc77b0ad" providerId="ADAL" clId="{67B55158-82C1-4276-AE6B-D8A05432A10A}" dt="2021-01-10T19:58:51.783" v="1133" actId="700"/>
          <ac:spMkLst>
            <pc:docMk/>
            <pc:sldMk cId="400427563" sldId="268"/>
            <ac:spMk id="2" creationId="{99D5A9C6-A769-49AB-B13A-347D3A66494E}"/>
          </ac:spMkLst>
        </pc:spChg>
        <pc:spChg chg="add del mod ord">
          <ac:chgData name="Anastasia Galvin" userId="2d39f159-777b-4bad-8899-bf8dfc77b0ad" providerId="ADAL" clId="{67B55158-82C1-4276-AE6B-D8A05432A10A}" dt="2021-01-10T19:58:51.783" v="1133" actId="700"/>
          <ac:spMkLst>
            <pc:docMk/>
            <pc:sldMk cId="400427563" sldId="268"/>
            <ac:spMk id="3" creationId="{F2DCA88C-4F61-4BF1-A8B5-03D8E3E73AD5}"/>
          </ac:spMkLst>
        </pc:spChg>
      </pc:sldChg>
      <pc:sldChg chg="modSp new mod modTransition">
        <pc:chgData name="Anastasia Galvin" userId="2d39f159-777b-4bad-8899-bf8dfc77b0ad" providerId="ADAL" clId="{67B55158-82C1-4276-AE6B-D8A05432A10A}" dt="2021-01-10T20:48:16.037" v="1956"/>
        <pc:sldMkLst>
          <pc:docMk/>
          <pc:sldMk cId="1738622191" sldId="269"/>
        </pc:sldMkLst>
        <pc:spChg chg="mod">
          <ac:chgData name="Anastasia Galvin" userId="2d39f159-777b-4bad-8899-bf8dfc77b0ad" providerId="ADAL" clId="{67B55158-82C1-4276-AE6B-D8A05432A10A}" dt="2021-01-10T17:30:10.728" v="667" actId="27636"/>
          <ac:spMkLst>
            <pc:docMk/>
            <pc:sldMk cId="1738622191" sldId="269"/>
            <ac:spMk id="2" creationId="{0450C76A-1FB2-4BDB-B692-980260C369B1}"/>
          </ac:spMkLst>
        </pc:spChg>
      </pc:sldChg>
      <pc:sldChg chg="modSp new mod modTransition">
        <pc:chgData name="Anastasia Galvin" userId="2d39f159-777b-4bad-8899-bf8dfc77b0ad" providerId="ADAL" clId="{67B55158-82C1-4276-AE6B-D8A05432A10A}" dt="2021-01-10T20:48:16.037" v="1956"/>
        <pc:sldMkLst>
          <pc:docMk/>
          <pc:sldMk cId="4066703023" sldId="270"/>
        </pc:sldMkLst>
        <pc:spChg chg="mod">
          <ac:chgData name="Anastasia Galvin" userId="2d39f159-777b-4bad-8899-bf8dfc77b0ad" providerId="ADAL" clId="{67B55158-82C1-4276-AE6B-D8A05432A10A}" dt="2021-01-10T17:31:33.578" v="687" actId="20577"/>
          <ac:spMkLst>
            <pc:docMk/>
            <pc:sldMk cId="4066703023" sldId="270"/>
            <ac:spMk id="2" creationId="{39047DFF-3C95-4DC1-85B6-9D231770CFDA}"/>
          </ac:spMkLst>
        </pc:spChg>
      </pc:sldChg>
      <pc:sldChg chg="addSp delSp modSp new mod modTransition setBg modClrScheme chgLayout">
        <pc:chgData name="Anastasia Galvin" userId="2d39f159-777b-4bad-8899-bf8dfc77b0ad" providerId="ADAL" clId="{67B55158-82C1-4276-AE6B-D8A05432A10A}" dt="2021-01-10T20:48:16.037" v="1956"/>
        <pc:sldMkLst>
          <pc:docMk/>
          <pc:sldMk cId="2932285829" sldId="271"/>
        </pc:sldMkLst>
        <pc:spChg chg="del mod ord">
          <ac:chgData name="Anastasia Galvin" userId="2d39f159-777b-4bad-8899-bf8dfc77b0ad" providerId="ADAL" clId="{67B55158-82C1-4276-AE6B-D8A05432A10A}" dt="2021-01-10T17:32:21.865" v="689" actId="700"/>
          <ac:spMkLst>
            <pc:docMk/>
            <pc:sldMk cId="2932285829" sldId="271"/>
            <ac:spMk id="2" creationId="{2D93D953-44DE-45B5-AAFA-BD213726269F}"/>
          </ac:spMkLst>
        </pc:spChg>
        <pc:spChg chg="add mod ord">
          <ac:chgData name="Anastasia Galvin" userId="2d39f159-777b-4bad-8899-bf8dfc77b0ad" providerId="ADAL" clId="{67B55158-82C1-4276-AE6B-D8A05432A10A}" dt="2021-01-10T17:37:30.339" v="731" actId="26606"/>
          <ac:spMkLst>
            <pc:docMk/>
            <pc:sldMk cId="2932285829" sldId="271"/>
            <ac:spMk id="3" creationId="{6D1E43B5-2F86-480A-973F-FD9E717EE92A}"/>
          </ac:spMkLst>
        </pc:spChg>
        <pc:spChg chg="add mod ord">
          <ac:chgData name="Anastasia Galvin" userId="2d39f159-777b-4bad-8899-bf8dfc77b0ad" providerId="ADAL" clId="{67B55158-82C1-4276-AE6B-D8A05432A10A}" dt="2021-01-10T17:37:53.404" v="740" actId="403"/>
          <ac:spMkLst>
            <pc:docMk/>
            <pc:sldMk cId="2932285829" sldId="271"/>
            <ac:spMk id="4" creationId="{8EFD3524-7F87-45C5-9C83-2A07DB0EE5CB}"/>
          </ac:spMkLst>
        </pc:spChg>
        <pc:spChg chg="add">
          <ac:chgData name="Anastasia Galvin" userId="2d39f159-777b-4bad-8899-bf8dfc77b0ad" providerId="ADAL" clId="{67B55158-82C1-4276-AE6B-D8A05432A10A}" dt="2021-01-10T17:37:30.339" v="731" actId="26606"/>
          <ac:spMkLst>
            <pc:docMk/>
            <pc:sldMk cId="2932285829" sldId="271"/>
            <ac:spMk id="73" creationId="{F13C74B1-5B17-4795-BED0-7140497B445A}"/>
          </ac:spMkLst>
        </pc:spChg>
        <pc:spChg chg="add">
          <ac:chgData name="Anastasia Galvin" userId="2d39f159-777b-4bad-8899-bf8dfc77b0ad" providerId="ADAL" clId="{67B55158-82C1-4276-AE6B-D8A05432A10A}" dt="2021-01-10T17:37:30.339" v="731" actId="26606"/>
          <ac:spMkLst>
            <pc:docMk/>
            <pc:sldMk cId="2932285829" sldId="271"/>
            <ac:spMk id="75" creationId="{3FCFB1DE-0B7E-48CC-BA90-B2AB0889F9D6}"/>
          </ac:spMkLst>
        </pc:spChg>
        <pc:picChg chg="add del">
          <ac:chgData name="Anastasia Galvin" userId="2d39f159-777b-4bad-8899-bf8dfc77b0ad" providerId="ADAL" clId="{67B55158-82C1-4276-AE6B-D8A05432A10A}" dt="2021-01-10T17:37:25.726" v="729"/>
          <ac:picMkLst>
            <pc:docMk/>
            <pc:sldMk cId="2932285829" sldId="271"/>
            <ac:picMk id="8194" creationId="{5630713B-7515-4F89-AA2D-870B84CD3D01}"/>
          </ac:picMkLst>
        </pc:picChg>
        <pc:picChg chg="add mod">
          <ac:chgData name="Anastasia Galvin" userId="2d39f159-777b-4bad-8899-bf8dfc77b0ad" providerId="ADAL" clId="{67B55158-82C1-4276-AE6B-D8A05432A10A}" dt="2021-01-10T17:37:30.339" v="731" actId="26606"/>
          <ac:picMkLst>
            <pc:docMk/>
            <pc:sldMk cId="2932285829" sldId="271"/>
            <ac:picMk id="8196" creationId="{C35A0214-8B12-4B72-B125-6D5781D5B0BB}"/>
          </ac:picMkLst>
        </pc:picChg>
      </pc:sldChg>
      <pc:sldChg chg="addSp delSp modSp new mod modTransition setBg modClrScheme chgLayout">
        <pc:chgData name="Anastasia Galvin" userId="2d39f159-777b-4bad-8899-bf8dfc77b0ad" providerId="ADAL" clId="{67B55158-82C1-4276-AE6B-D8A05432A10A}" dt="2021-01-10T20:48:16.037" v="1956"/>
        <pc:sldMkLst>
          <pc:docMk/>
          <pc:sldMk cId="1230840374" sldId="272"/>
        </pc:sldMkLst>
        <pc:spChg chg="del mod ord">
          <ac:chgData name="Anastasia Galvin" userId="2d39f159-777b-4bad-8899-bf8dfc77b0ad" providerId="ADAL" clId="{67B55158-82C1-4276-AE6B-D8A05432A10A}" dt="2021-01-10T17:38:05.503" v="742" actId="700"/>
          <ac:spMkLst>
            <pc:docMk/>
            <pc:sldMk cId="1230840374" sldId="272"/>
            <ac:spMk id="2" creationId="{774BEDEE-41C3-482F-84B3-516F28FD4A86}"/>
          </ac:spMkLst>
        </pc:spChg>
        <pc:spChg chg="add mod ord">
          <ac:chgData name="Anastasia Galvin" userId="2d39f159-777b-4bad-8899-bf8dfc77b0ad" providerId="ADAL" clId="{67B55158-82C1-4276-AE6B-D8A05432A10A}" dt="2021-01-10T17:41:47.118" v="775" actId="26606"/>
          <ac:spMkLst>
            <pc:docMk/>
            <pc:sldMk cId="1230840374" sldId="272"/>
            <ac:spMk id="3" creationId="{03F231B8-8045-47B2-A909-0B153E6919F8}"/>
          </ac:spMkLst>
        </pc:spChg>
        <pc:spChg chg="add mod ord">
          <ac:chgData name="Anastasia Galvin" userId="2d39f159-777b-4bad-8899-bf8dfc77b0ad" providerId="ADAL" clId="{67B55158-82C1-4276-AE6B-D8A05432A10A}" dt="2021-01-10T17:42:02.136" v="785" actId="403"/>
          <ac:spMkLst>
            <pc:docMk/>
            <pc:sldMk cId="1230840374" sldId="272"/>
            <ac:spMk id="4" creationId="{15036D48-34CF-4BEE-9620-A50E419083A0}"/>
          </ac:spMkLst>
        </pc:spChg>
        <pc:spChg chg="add">
          <ac:chgData name="Anastasia Galvin" userId="2d39f159-777b-4bad-8899-bf8dfc77b0ad" providerId="ADAL" clId="{67B55158-82C1-4276-AE6B-D8A05432A10A}" dt="2021-01-10T17:41:47.118" v="775" actId="26606"/>
          <ac:spMkLst>
            <pc:docMk/>
            <pc:sldMk cId="1230840374" sldId="272"/>
            <ac:spMk id="71" creationId="{2C61293E-6EBE-43EF-A52C-9BEBFD7679D4}"/>
          </ac:spMkLst>
        </pc:spChg>
        <pc:spChg chg="add">
          <ac:chgData name="Anastasia Galvin" userId="2d39f159-777b-4bad-8899-bf8dfc77b0ad" providerId="ADAL" clId="{67B55158-82C1-4276-AE6B-D8A05432A10A}" dt="2021-01-10T17:41:47.118" v="775" actId="26606"/>
          <ac:spMkLst>
            <pc:docMk/>
            <pc:sldMk cId="1230840374" sldId="272"/>
            <ac:spMk id="73" creationId="{3FCFB1DE-0B7E-48CC-BA90-B2AB0889F9D6}"/>
          </ac:spMkLst>
        </pc:spChg>
        <pc:picChg chg="add mod">
          <ac:chgData name="Anastasia Galvin" userId="2d39f159-777b-4bad-8899-bf8dfc77b0ad" providerId="ADAL" clId="{67B55158-82C1-4276-AE6B-D8A05432A10A}" dt="2021-01-10T17:41:47.118" v="775" actId="26606"/>
          <ac:picMkLst>
            <pc:docMk/>
            <pc:sldMk cId="1230840374" sldId="272"/>
            <ac:picMk id="9218" creationId="{AA8DD1C0-DF44-4B2B-A062-7AA59FF7D914}"/>
          </ac:picMkLst>
        </pc:picChg>
      </pc:sldChg>
      <pc:sldChg chg="addSp delSp modSp new mod modTransition setBg modClrScheme chgLayout">
        <pc:chgData name="Anastasia Galvin" userId="2d39f159-777b-4bad-8899-bf8dfc77b0ad" providerId="ADAL" clId="{67B55158-82C1-4276-AE6B-D8A05432A10A}" dt="2021-01-10T21:12:02.256" v="1963" actId="20577"/>
        <pc:sldMkLst>
          <pc:docMk/>
          <pc:sldMk cId="755919524" sldId="273"/>
        </pc:sldMkLst>
        <pc:spChg chg="del mod ord">
          <ac:chgData name="Anastasia Galvin" userId="2d39f159-777b-4bad-8899-bf8dfc77b0ad" providerId="ADAL" clId="{67B55158-82C1-4276-AE6B-D8A05432A10A}" dt="2021-01-10T17:42:12.112" v="787" actId="700"/>
          <ac:spMkLst>
            <pc:docMk/>
            <pc:sldMk cId="755919524" sldId="273"/>
            <ac:spMk id="2" creationId="{574D1B61-56A0-482C-9D96-0A78E2C4D6A5}"/>
          </ac:spMkLst>
        </pc:spChg>
        <pc:spChg chg="add mod ord">
          <ac:chgData name="Anastasia Galvin" userId="2d39f159-777b-4bad-8899-bf8dfc77b0ad" providerId="ADAL" clId="{67B55158-82C1-4276-AE6B-D8A05432A10A}" dt="2021-01-10T17:45:25.880" v="874" actId="26606"/>
          <ac:spMkLst>
            <pc:docMk/>
            <pc:sldMk cId="755919524" sldId="273"/>
            <ac:spMk id="3" creationId="{983EDC3F-6C01-439B-9D17-9E0D0B4B33DC}"/>
          </ac:spMkLst>
        </pc:spChg>
        <pc:spChg chg="add mod ord">
          <ac:chgData name="Anastasia Galvin" userId="2d39f159-777b-4bad-8899-bf8dfc77b0ad" providerId="ADAL" clId="{67B55158-82C1-4276-AE6B-D8A05432A10A}" dt="2021-01-10T21:12:02.256" v="1963" actId="20577"/>
          <ac:spMkLst>
            <pc:docMk/>
            <pc:sldMk cId="755919524" sldId="273"/>
            <ac:spMk id="4" creationId="{FAE30A59-5AFA-4DAA-82DF-28A884F116A4}"/>
          </ac:spMkLst>
        </pc:spChg>
        <pc:spChg chg="add del">
          <ac:chgData name="Anastasia Galvin" userId="2d39f159-777b-4bad-8899-bf8dfc77b0ad" providerId="ADAL" clId="{67B55158-82C1-4276-AE6B-D8A05432A10A}" dt="2021-01-10T17:45:25.864" v="873" actId="26606"/>
          <ac:spMkLst>
            <pc:docMk/>
            <pc:sldMk cId="755919524" sldId="273"/>
            <ac:spMk id="71" creationId="{B1595A09-E336-4D1B-9B3A-06A2287A54E2}"/>
          </ac:spMkLst>
        </pc:spChg>
        <pc:spChg chg="add del">
          <ac:chgData name="Anastasia Galvin" userId="2d39f159-777b-4bad-8899-bf8dfc77b0ad" providerId="ADAL" clId="{67B55158-82C1-4276-AE6B-D8A05432A10A}" dt="2021-01-10T17:45:25.864" v="873" actId="26606"/>
          <ac:spMkLst>
            <pc:docMk/>
            <pc:sldMk cId="755919524" sldId="273"/>
            <ac:spMk id="73" creationId="{3540989C-C7B8-473B-BF87-6F2DA6A90006}"/>
          </ac:spMkLst>
        </pc:spChg>
        <pc:spChg chg="add">
          <ac:chgData name="Anastasia Galvin" userId="2d39f159-777b-4bad-8899-bf8dfc77b0ad" providerId="ADAL" clId="{67B55158-82C1-4276-AE6B-D8A05432A10A}" dt="2021-01-10T17:45:25.880" v="874" actId="26606"/>
          <ac:spMkLst>
            <pc:docMk/>
            <pc:sldMk cId="755919524" sldId="273"/>
            <ac:spMk id="10244" creationId="{A6D37EE4-EA1B-46EE-A54B-5233C63C9695}"/>
          </ac:spMkLst>
        </pc:spChg>
        <pc:spChg chg="add">
          <ac:chgData name="Anastasia Galvin" userId="2d39f159-777b-4bad-8899-bf8dfc77b0ad" providerId="ADAL" clId="{67B55158-82C1-4276-AE6B-D8A05432A10A}" dt="2021-01-10T17:45:25.880" v="874" actId="26606"/>
          <ac:spMkLst>
            <pc:docMk/>
            <pc:sldMk cId="755919524" sldId="273"/>
            <ac:spMk id="10245" creationId="{3EB27620-B0B1-4232-A055-99D3476060CF}"/>
          </ac:spMkLst>
        </pc:spChg>
        <pc:picChg chg="add mod">
          <ac:chgData name="Anastasia Galvin" userId="2d39f159-777b-4bad-8899-bf8dfc77b0ad" providerId="ADAL" clId="{67B55158-82C1-4276-AE6B-D8A05432A10A}" dt="2021-01-10T17:45:25.880" v="874" actId="26606"/>
          <ac:picMkLst>
            <pc:docMk/>
            <pc:sldMk cId="755919524" sldId="273"/>
            <ac:picMk id="10242" creationId="{82D1213B-F52B-4149-A1D3-05B30B33F8F6}"/>
          </ac:picMkLst>
        </pc:picChg>
      </pc:sldChg>
      <pc:sldChg chg="addSp delSp modSp new mod modTransition setBg modClrScheme chgLayout">
        <pc:chgData name="Anastasia Galvin" userId="2d39f159-777b-4bad-8899-bf8dfc77b0ad" providerId="ADAL" clId="{67B55158-82C1-4276-AE6B-D8A05432A10A}" dt="2021-01-10T20:48:16.037" v="1956"/>
        <pc:sldMkLst>
          <pc:docMk/>
          <pc:sldMk cId="2986874836" sldId="274"/>
        </pc:sldMkLst>
        <pc:spChg chg="del mod ord">
          <ac:chgData name="Anastasia Galvin" userId="2d39f159-777b-4bad-8899-bf8dfc77b0ad" providerId="ADAL" clId="{67B55158-82C1-4276-AE6B-D8A05432A10A}" dt="2021-01-10T17:46:30.126" v="885" actId="700"/>
          <ac:spMkLst>
            <pc:docMk/>
            <pc:sldMk cId="2986874836" sldId="274"/>
            <ac:spMk id="2" creationId="{7A088392-EB65-48D0-A5C8-B2E82DCA0103}"/>
          </ac:spMkLst>
        </pc:spChg>
        <pc:spChg chg="add mod ord">
          <ac:chgData name="Anastasia Galvin" userId="2d39f159-777b-4bad-8899-bf8dfc77b0ad" providerId="ADAL" clId="{67B55158-82C1-4276-AE6B-D8A05432A10A}" dt="2021-01-10T17:46:51.929" v="895" actId="20577"/>
          <ac:spMkLst>
            <pc:docMk/>
            <pc:sldMk cId="2986874836" sldId="274"/>
            <ac:spMk id="3" creationId="{97368276-DBE6-4C16-9CD6-A1496E35A357}"/>
          </ac:spMkLst>
        </pc:spChg>
        <pc:spChg chg="add mod ord">
          <ac:chgData name="Anastasia Galvin" userId="2d39f159-777b-4bad-8899-bf8dfc77b0ad" providerId="ADAL" clId="{67B55158-82C1-4276-AE6B-D8A05432A10A}" dt="2021-01-10T17:48:24.384" v="1100" actId="20577"/>
          <ac:spMkLst>
            <pc:docMk/>
            <pc:sldMk cId="2986874836" sldId="274"/>
            <ac:spMk id="4" creationId="{C47B62DD-89DA-4B4F-BF84-8AF8A5BC51FA}"/>
          </ac:spMkLst>
        </pc:spChg>
        <pc:spChg chg="add">
          <ac:chgData name="Anastasia Galvin" userId="2d39f159-777b-4bad-8899-bf8dfc77b0ad" providerId="ADAL" clId="{67B55158-82C1-4276-AE6B-D8A05432A10A}" dt="2021-01-10T17:46:34.597" v="887" actId="26606"/>
          <ac:spMkLst>
            <pc:docMk/>
            <pc:sldMk cId="2986874836" sldId="274"/>
            <ac:spMk id="71" creationId="{2C61293E-6EBE-43EF-A52C-9BEBFD7679D4}"/>
          </ac:spMkLst>
        </pc:spChg>
        <pc:spChg chg="add">
          <ac:chgData name="Anastasia Galvin" userId="2d39f159-777b-4bad-8899-bf8dfc77b0ad" providerId="ADAL" clId="{67B55158-82C1-4276-AE6B-D8A05432A10A}" dt="2021-01-10T17:46:34.597" v="887" actId="26606"/>
          <ac:spMkLst>
            <pc:docMk/>
            <pc:sldMk cId="2986874836" sldId="274"/>
            <ac:spMk id="73" creationId="{8D5AAC53-3624-41C3-A6B5-1DA97F2901B1}"/>
          </ac:spMkLst>
        </pc:spChg>
        <pc:spChg chg="add">
          <ac:chgData name="Anastasia Galvin" userId="2d39f159-777b-4bad-8899-bf8dfc77b0ad" providerId="ADAL" clId="{67B55158-82C1-4276-AE6B-D8A05432A10A}" dt="2021-01-10T17:46:34.597" v="887" actId="26606"/>
          <ac:spMkLst>
            <pc:docMk/>
            <pc:sldMk cId="2986874836" sldId="274"/>
            <ac:spMk id="75" creationId="{3FCFB1DE-0B7E-48CC-BA90-B2AB0889F9D6}"/>
          </ac:spMkLst>
        </pc:spChg>
        <pc:picChg chg="add mod ord">
          <ac:chgData name="Anastasia Galvin" userId="2d39f159-777b-4bad-8899-bf8dfc77b0ad" providerId="ADAL" clId="{67B55158-82C1-4276-AE6B-D8A05432A10A}" dt="2021-01-10T17:46:34.597" v="887" actId="26606"/>
          <ac:picMkLst>
            <pc:docMk/>
            <pc:sldMk cId="2986874836" sldId="274"/>
            <ac:picMk id="11266" creationId="{C05E72C9-FC0C-43B7-96DB-3444863943F0}"/>
          </ac:picMkLst>
        </pc:picChg>
      </pc:sldChg>
      <pc:sldChg chg="addSp delSp modSp new mod modTransition setBg modClrScheme setClrOvrMap chgLayout">
        <pc:chgData name="Anastasia Galvin" userId="2d39f159-777b-4bad-8899-bf8dfc77b0ad" providerId="ADAL" clId="{67B55158-82C1-4276-AE6B-D8A05432A10A}" dt="2021-01-10T20:48:16.037" v="1956"/>
        <pc:sldMkLst>
          <pc:docMk/>
          <pc:sldMk cId="483281642" sldId="275"/>
        </pc:sldMkLst>
        <pc:spChg chg="del mod ord">
          <ac:chgData name="Anastasia Galvin" userId="2d39f159-777b-4bad-8899-bf8dfc77b0ad" providerId="ADAL" clId="{67B55158-82C1-4276-AE6B-D8A05432A10A}" dt="2021-01-10T17:49:27.739" v="1110" actId="700"/>
          <ac:spMkLst>
            <pc:docMk/>
            <pc:sldMk cId="483281642" sldId="275"/>
            <ac:spMk id="2" creationId="{87AB65D2-E618-469F-AE49-ECDEBB9BE5E3}"/>
          </ac:spMkLst>
        </pc:spChg>
        <pc:spChg chg="add del mod ord">
          <ac:chgData name="Anastasia Galvin" userId="2d39f159-777b-4bad-8899-bf8dfc77b0ad" providerId="ADAL" clId="{67B55158-82C1-4276-AE6B-D8A05432A10A}" dt="2021-01-10T17:50:44.977" v="1116" actId="700"/>
          <ac:spMkLst>
            <pc:docMk/>
            <pc:sldMk cId="483281642" sldId="275"/>
            <ac:spMk id="3" creationId="{D048BBD5-492B-4F92-BD81-86953C598809}"/>
          </ac:spMkLst>
        </pc:spChg>
        <pc:spChg chg="add mod ord">
          <ac:chgData name="Anastasia Galvin" userId="2d39f159-777b-4bad-8899-bf8dfc77b0ad" providerId="ADAL" clId="{67B55158-82C1-4276-AE6B-D8A05432A10A}" dt="2021-01-10T17:52:19.035" v="1131" actId="207"/>
          <ac:spMkLst>
            <pc:docMk/>
            <pc:sldMk cId="483281642" sldId="275"/>
            <ac:spMk id="4" creationId="{20EA7361-6A03-4C3D-8597-D4907294ED4E}"/>
          </ac:spMkLst>
        </pc:spChg>
        <pc:spChg chg="add">
          <ac:chgData name="Anastasia Galvin" userId="2d39f159-777b-4bad-8899-bf8dfc77b0ad" providerId="ADAL" clId="{67B55158-82C1-4276-AE6B-D8A05432A10A}" dt="2021-01-10T17:51:00.550" v="1121" actId="26606"/>
          <ac:spMkLst>
            <pc:docMk/>
            <pc:sldMk cId="483281642" sldId="275"/>
            <ac:spMk id="71" creationId="{EBDD1931-9E86-4402-9A68-33A2D9EFB198}"/>
          </ac:spMkLst>
        </pc:spChg>
        <pc:spChg chg="add">
          <ac:chgData name="Anastasia Galvin" userId="2d39f159-777b-4bad-8899-bf8dfc77b0ad" providerId="ADAL" clId="{67B55158-82C1-4276-AE6B-D8A05432A10A}" dt="2021-01-10T17:51:00.550" v="1121" actId="26606"/>
          <ac:spMkLst>
            <pc:docMk/>
            <pc:sldMk cId="483281642" sldId="275"/>
            <ac:spMk id="73" creationId="{A9D2268A-D939-4E78-91B6-6C7E46406788}"/>
          </ac:spMkLst>
        </pc:spChg>
        <pc:spChg chg="add">
          <ac:chgData name="Anastasia Galvin" userId="2d39f159-777b-4bad-8899-bf8dfc77b0ad" providerId="ADAL" clId="{67B55158-82C1-4276-AE6B-D8A05432A10A}" dt="2021-01-10T17:51:00.550" v="1121" actId="26606"/>
          <ac:spMkLst>
            <pc:docMk/>
            <pc:sldMk cId="483281642" sldId="275"/>
            <ac:spMk id="75" creationId="{E0C43A58-225D-452D-8185-0D89D1EED861}"/>
          </ac:spMkLst>
        </pc:spChg>
        <pc:picChg chg="add mod">
          <ac:chgData name="Anastasia Galvin" userId="2d39f159-777b-4bad-8899-bf8dfc77b0ad" providerId="ADAL" clId="{67B55158-82C1-4276-AE6B-D8A05432A10A}" dt="2021-01-10T17:51:00.550" v="1121" actId="26606"/>
          <ac:picMkLst>
            <pc:docMk/>
            <pc:sldMk cId="483281642" sldId="275"/>
            <ac:picMk id="12290" creationId="{877A6E1B-D5FA-40E7-8CF2-DB52D67ECCB8}"/>
          </ac:picMkLst>
        </pc:picChg>
      </pc:sldChg>
      <pc:sldChg chg="addSp delSp modSp new mod modTransition modClrScheme chgLayout">
        <pc:chgData name="Anastasia Galvin" userId="2d39f159-777b-4bad-8899-bf8dfc77b0ad" providerId="ADAL" clId="{67B55158-82C1-4276-AE6B-D8A05432A10A}" dt="2021-01-11T14:28:40.521" v="1971"/>
        <pc:sldMkLst>
          <pc:docMk/>
          <pc:sldMk cId="3225901294" sldId="276"/>
        </pc:sldMkLst>
        <pc:spChg chg="del mod ord">
          <ac:chgData name="Anastasia Galvin" userId="2d39f159-777b-4bad-8899-bf8dfc77b0ad" providerId="ADAL" clId="{67B55158-82C1-4276-AE6B-D8A05432A10A}" dt="2021-01-10T19:58:57.042" v="1135" actId="700"/>
          <ac:spMkLst>
            <pc:docMk/>
            <pc:sldMk cId="3225901294" sldId="276"/>
            <ac:spMk id="2" creationId="{F0E42AA4-7DFB-4CB0-A96E-0054874FE0E3}"/>
          </ac:spMkLst>
        </pc:spChg>
        <pc:spChg chg="add mod ord">
          <ac:chgData name="Anastasia Galvin" userId="2d39f159-777b-4bad-8899-bf8dfc77b0ad" providerId="ADAL" clId="{67B55158-82C1-4276-AE6B-D8A05432A10A}" dt="2021-01-10T20:03:41.484" v="1201" actId="20577"/>
          <ac:spMkLst>
            <pc:docMk/>
            <pc:sldMk cId="3225901294" sldId="276"/>
            <ac:spMk id="3" creationId="{1B8F1BE0-B021-4419-993F-3D5FD6D3CEFC}"/>
          </ac:spMkLst>
        </pc:spChg>
        <pc:spChg chg="add mod ord">
          <ac:chgData name="Anastasia Galvin" userId="2d39f159-777b-4bad-8899-bf8dfc77b0ad" providerId="ADAL" clId="{67B55158-82C1-4276-AE6B-D8A05432A10A}" dt="2021-01-10T20:07:04.338" v="1265" actId="27636"/>
          <ac:spMkLst>
            <pc:docMk/>
            <pc:sldMk cId="3225901294" sldId="276"/>
            <ac:spMk id="4" creationId="{93A66524-89CC-4CBA-B86B-3FD6F79723C4}"/>
          </ac:spMkLst>
        </pc:spChg>
        <pc:spChg chg="add del">
          <ac:chgData name="Anastasia Galvin" userId="2d39f159-777b-4bad-8899-bf8dfc77b0ad" providerId="ADAL" clId="{67B55158-82C1-4276-AE6B-D8A05432A10A}" dt="2021-01-10T20:02:56.335" v="1187" actId="478"/>
          <ac:spMkLst>
            <pc:docMk/>
            <pc:sldMk cId="3225901294" sldId="276"/>
            <ac:spMk id="6" creationId="{2E3EED4C-08A9-4B3A-B534-60FDA6041E1A}"/>
          </ac:spMkLst>
        </pc:spChg>
        <pc:graphicFrameChg chg="add mod modGraphic">
          <ac:chgData name="Anastasia Galvin" userId="2d39f159-777b-4bad-8899-bf8dfc77b0ad" providerId="ADAL" clId="{67B55158-82C1-4276-AE6B-D8A05432A10A}" dt="2021-01-10T20:07:09.438" v="1266" actId="20577"/>
          <ac:graphicFrameMkLst>
            <pc:docMk/>
            <pc:sldMk cId="3225901294" sldId="276"/>
            <ac:graphicFrameMk id="7" creationId="{F93A1E88-2C84-4D9E-A744-96242BD84A4F}"/>
          </ac:graphicFrameMkLst>
        </pc:graphicFrameChg>
        <pc:picChg chg="add mod">
          <ac:chgData name="Anastasia Galvin" userId="2d39f159-777b-4bad-8899-bf8dfc77b0ad" providerId="ADAL" clId="{67B55158-82C1-4276-AE6B-D8A05432A10A}" dt="2021-01-11T14:28:40.521" v="1971"/>
          <ac:picMkLst>
            <pc:docMk/>
            <pc:sldMk cId="3225901294" sldId="276"/>
            <ac:picMk id="5" creationId="{4CCE9F8D-6D60-4290-93A6-C14674AA85BE}"/>
          </ac:picMkLst>
        </pc:picChg>
      </pc:sldChg>
      <pc:sldChg chg="addSp delSp modSp new mod modTransition setBg modClrScheme chgLayout">
        <pc:chgData name="Anastasia Galvin" userId="2d39f159-777b-4bad-8899-bf8dfc77b0ad" providerId="ADAL" clId="{67B55158-82C1-4276-AE6B-D8A05432A10A}" dt="2021-01-10T20:48:16.037" v="1956"/>
        <pc:sldMkLst>
          <pc:docMk/>
          <pc:sldMk cId="201495493" sldId="277"/>
        </pc:sldMkLst>
        <pc:spChg chg="del mod ord">
          <ac:chgData name="Anastasia Galvin" userId="2d39f159-777b-4bad-8899-bf8dfc77b0ad" providerId="ADAL" clId="{67B55158-82C1-4276-AE6B-D8A05432A10A}" dt="2021-01-10T20:07:58.232" v="1268" actId="700"/>
          <ac:spMkLst>
            <pc:docMk/>
            <pc:sldMk cId="201495493" sldId="277"/>
            <ac:spMk id="2" creationId="{B450A0E5-06CC-4D0D-8AA8-7D76CCBA9AB4}"/>
          </ac:spMkLst>
        </pc:spChg>
        <pc:spChg chg="add mod ord">
          <ac:chgData name="Anastasia Galvin" userId="2d39f159-777b-4bad-8899-bf8dfc77b0ad" providerId="ADAL" clId="{67B55158-82C1-4276-AE6B-D8A05432A10A}" dt="2021-01-10T20:09:45.903" v="1307" actId="26606"/>
          <ac:spMkLst>
            <pc:docMk/>
            <pc:sldMk cId="201495493" sldId="277"/>
            <ac:spMk id="3" creationId="{4111A5C7-2EC0-4999-9C15-F3428C47C38E}"/>
          </ac:spMkLst>
        </pc:spChg>
        <pc:spChg chg="add mod ord">
          <ac:chgData name="Anastasia Galvin" userId="2d39f159-777b-4bad-8899-bf8dfc77b0ad" providerId="ADAL" clId="{67B55158-82C1-4276-AE6B-D8A05432A10A}" dt="2021-01-10T20:09:56.846" v="1314" actId="27636"/>
          <ac:spMkLst>
            <pc:docMk/>
            <pc:sldMk cId="201495493" sldId="277"/>
            <ac:spMk id="4" creationId="{D145C91B-E785-4A8D-848F-601666CDC928}"/>
          </ac:spMkLst>
        </pc:spChg>
        <pc:spChg chg="add del mod">
          <ac:chgData name="Anastasia Galvin" userId="2d39f159-777b-4bad-8899-bf8dfc77b0ad" providerId="ADAL" clId="{67B55158-82C1-4276-AE6B-D8A05432A10A}" dt="2021-01-10T20:08:33.282" v="1290" actId="478"/>
          <ac:spMkLst>
            <pc:docMk/>
            <pc:sldMk cId="201495493" sldId="277"/>
            <ac:spMk id="7" creationId="{EA2AD3E1-3018-4E98-BCBB-A634A95A2C16}"/>
          </ac:spMkLst>
        </pc:spChg>
        <pc:spChg chg="add">
          <ac:chgData name="Anastasia Galvin" userId="2d39f159-777b-4bad-8899-bf8dfc77b0ad" providerId="ADAL" clId="{67B55158-82C1-4276-AE6B-D8A05432A10A}" dt="2021-01-10T20:09:45.903" v="1307" actId="26606"/>
          <ac:spMkLst>
            <pc:docMk/>
            <pc:sldMk cId="201495493" sldId="277"/>
            <ac:spMk id="71" creationId="{2C61293E-6EBE-43EF-A52C-9BEBFD7679D4}"/>
          </ac:spMkLst>
        </pc:spChg>
        <pc:spChg chg="add">
          <ac:chgData name="Anastasia Galvin" userId="2d39f159-777b-4bad-8899-bf8dfc77b0ad" providerId="ADAL" clId="{67B55158-82C1-4276-AE6B-D8A05432A10A}" dt="2021-01-10T20:09:45.903" v="1307" actId="26606"/>
          <ac:spMkLst>
            <pc:docMk/>
            <pc:sldMk cId="201495493" sldId="277"/>
            <ac:spMk id="73" creationId="{3FCFB1DE-0B7E-48CC-BA90-B2AB0889F9D6}"/>
          </ac:spMkLst>
        </pc:spChg>
        <pc:picChg chg="add mod">
          <ac:chgData name="Anastasia Galvin" userId="2d39f159-777b-4bad-8899-bf8dfc77b0ad" providerId="ADAL" clId="{67B55158-82C1-4276-AE6B-D8A05432A10A}" dt="2021-01-10T20:09:45.903" v="1307" actId="26606"/>
          <ac:picMkLst>
            <pc:docMk/>
            <pc:sldMk cId="201495493" sldId="277"/>
            <ac:picMk id="13314" creationId="{32F6EBEF-E9F9-4D5C-8C27-329DD8B00FF6}"/>
          </ac:picMkLst>
        </pc:picChg>
      </pc:sldChg>
      <pc:sldChg chg="addSp delSp modSp new mod modTransition setBg modClrScheme chgLayout">
        <pc:chgData name="Anastasia Galvin" userId="2d39f159-777b-4bad-8899-bf8dfc77b0ad" providerId="ADAL" clId="{67B55158-82C1-4276-AE6B-D8A05432A10A}" dt="2021-01-10T20:48:16.037" v="1956"/>
        <pc:sldMkLst>
          <pc:docMk/>
          <pc:sldMk cId="3591666548" sldId="278"/>
        </pc:sldMkLst>
        <pc:spChg chg="del mod ord">
          <ac:chgData name="Anastasia Galvin" userId="2d39f159-777b-4bad-8899-bf8dfc77b0ad" providerId="ADAL" clId="{67B55158-82C1-4276-AE6B-D8A05432A10A}" dt="2021-01-10T20:10:03.362" v="1316" actId="700"/>
          <ac:spMkLst>
            <pc:docMk/>
            <pc:sldMk cId="3591666548" sldId="278"/>
            <ac:spMk id="2" creationId="{5AEE1E2A-9DAF-4F83-A9FF-6B2D60EF3D0A}"/>
          </ac:spMkLst>
        </pc:spChg>
        <pc:spChg chg="add mod ord">
          <ac:chgData name="Anastasia Galvin" userId="2d39f159-777b-4bad-8899-bf8dfc77b0ad" providerId="ADAL" clId="{67B55158-82C1-4276-AE6B-D8A05432A10A}" dt="2021-01-10T20:15:16.800" v="1367" actId="26606"/>
          <ac:spMkLst>
            <pc:docMk/>
            <pc:sldMk cId="3591666548" sldId="278"/>
            <ac:spMk id="3" creationId="{BABBEBB7-4B03-4E75-B055-5D7296638B64}"/>
          </ac:spMkLst>
        </pc:spChg>
        <pc:spChg chg="add mod ord">
          <ac:chgData name="Anastasia Galvin" userId="2d39f159-777b-4bad-8899-bf8dfc77b0ad" providerId="ADAL" clId="{67B55158-82C1-4276-AE6B-D8A05432A10A}" dt="2021-01-10T20:15:32.719" v="1376" actId="27636"/>
          <ac:spMkLst>
            <pc:docMk/>
            <pc:sldMk cId="3591666548" sldId="278"/>
            <ac:spMk id="4" creationId="{C4212F74-8F8B-45A6-AE24-658068030C2D}"/>
          </ac:spMkLst>
        </pc:spChg>
        <pc:spChg chg="add">
          <ac:chgData name="Anastasia Galvin" userId="2d39f159-777b-4bad-8899-bf8dfc77b0ad" providerId="ADAL" clId="{67B55158-82C1-4276-AE6B-D8A05432A10A}" dt="2021-01-10T20:15:16.800" v="1367" actId="26606"/>
          <ac:spMkLst>
            <pc:docMk/>
            <pc:sldMk cId="3591666548" sldId="278"/>
            <ac:spMk id="71" creationId="{2C61293E-6EBE-43EF-A52C-9BEBFD7679D4}"/>
          </ac:spMkLst>
        </pc:spChg>
        <pc:spChg chg="add">
          <ac:chgData name="Anastasia Galvin" userId="2d39f159-777b-4bad-8899-bf8dfc77b0ad" providerId="ADAL" clId="{67B55158-82C1-4276-AE6B-D8A05432A10A}" dt="2021-01-10T20:15:16.800" v="1367" actId="26606"/>
          <ac:spMkLst>
            <pc:docMk/>
            <pc:sldMk cId="3591666548" sldId="278"/>
            <ac:spMk id="73" creationId="{3FCFB1DE-0B7E-48CC-BA90-B2AB0889F9D6}"/>
          </ac:spMkLst>
        </pc:spChg>
        <pc:picChg chg="add mod">
          <ac:chgData name="Anastasia Galvin" userId="2d39f159-777b-4bad-8899-bf8dfc77b0ad" providerId="ADAL" clId="{67B55158-82C1-4276-AE6B-D8A05432A10A}" dt="2021-01-10T20:15:16.800" v="1367" actId="26606"/>
          <ac:picMkLst>
            <pc:docMk/>
            <pc:sldMk cId="3591666548" sldId="278"/>
            <ac:picMk id="14338" creationId="{D511F4C9-ABC7-470B-98ED-6DE196297EC8}"/>
          </ac:picMkLst>
        </pc:picChg>
      </pc:sldChg>
      <pc:sldChg chg="addSp modSp new mod modTransition setBg">
        <pc:chgData name="Anastasia Galvin" userId="2d39f159-777b-4bad-8899-bf8dfc77b0ad" providerId="ADAL" clId="{67B55158-82C1-4276-AE6B-D8A05432A10A}" dt="2021-01-10T20:48:16.037" v="1956"/>
        <pc:sldMkLst>
          <pc:docMk/>
          <pc:sldMk cId="483791617" sldId="279"/>
        </pc:sldMkLst>
        <pc:spChg chg="mod">
          <ac:chgData name="Anastasia Galvin" userId="2d39f159-777b-4bad-8899-bf8dfc77b0ad" providerId="ADAL" clId="{67B55158-82C1-4276-AE6B-D8A05432A10A}" dt="2021-01-10T20:22:43.383" v="1406" actId="122"/>
          <ac:spMkLst>
            <pc:docMk/>
            <pc:sldMk cId="483791617" sldId="279"/>
            <ac:spMk id="2" creationId="{5B98A800-A43D-48AE-A56D-838A011A0EB7}"/>
          </ac:spMkLst>
        </pc:spChg>
        <pc:spChg chg="mod">
          <ac:chgData name="Anastasia Galvin" userId="2d39f159-777b-4bad-8899-bf8dfc77b0ad" providerId="ADAL" clId="{67B55158-82C1-4276-AE6B-D8A05432A10A}" dt="2021-01-10T20:24:06.272" v="1428" actId="27636"/>
          <ac:spMkLst>
            <pc:docMk/>
            <pc:sldMk cId="483791617" sldId="279"/>
            <ac:spMk id="3" creationId="{8D743FF2-5905-4E46-B62C-0C1FC8B0FD7E}"/>
          </ac:spMkLst>
        </pc:spChg>
        <pc:spChg chg="add">
          <ac:chgData name="Anastasia Galvin" userId="2d39f159-777b-4bad-8899-bf8dfc77b0ad" providerId="ADAL" clId="{67B55158-82C1-4276-AE6B-D8A05432A10A}" dt="2021-01-10T20:22:39.608" v="1404" actId="26606"/>
          <ac:spMkLst>
            <pc:docMk/>
            <pc:sldMk cId="483791617" sldId="279"/>
            <ac:spMk id="71" creationId="{F13C74B1-5B17-4795-BED0-7140497B445A}"/>
          </ac:spMkLst>
        </pc:spChg>
        <pc:spChg chg="add">
          <ac:chgData name="Anastasia Galvin" userId="2d39f159-777b-4bad-8899-bf8dfc77b0ad" providerId="ADAL" clId="{67B55158-82C1-4276-AE6B-D8A05432A10A}" dt="2021-01-10T20:22:39.608" v="1404" actId="26606"/>
          <ac:spMkLst>
            <pc:docMk/>
            <pc:sldMk cId="483791617" sldId="279"/>
            <ac:spMk id="73" creationId="{3FCFB1DE-0B7E-48CC-BA90-B2AB0889F9D6}"/>
          </ac:spMkLst>
        </pc:spChg>
        <pc:picChg chg="add mod">
          <ac:chgData name="Anastasia Galvin" userId="2d39f159-777b-4bad-8899-bf8dfc77b0ad" providerId="ADAL" clId="{67B55158-82C1-4276-AE6B-D8A05432A10A}" dt="2021-01-10T20:22:39.608" v="1404" actId="26606"/>
          <ac:picMkLst>
            <pc:docMk/>
            <pc:sldMk cId="483791617" sldId="279"/>
            <ac:picMk id="15362" creationId="{DFDB1369-0334-44C4-961E-298525ED3E7A}"/>
          </ac:picMkLst>
        </pc:picChg>
      </pc:sldChg>
      <pc:sldChg chg="addSp modSp new mod modTransition setBg">
        <pc:chgData name="Anastasia Galvin" userId="2d39f159-777b-4bad-8899-bf8dfc77b0ad" providerId="ADAL" clId="{67B55158-82C1-4276-AE6B-D8A05432A10A}" dt="2021-01-10T20:48:16.037" v="1956"/>
        <pc:sldMkLst>
          <pc:docMk/>
          <pc:sldMk cId="1149737627" sldId="280"/>
        </pc:sldMkLst>
        <pc:spChg chg="mod">
          <ac:chgData name="Anastasia Galvin" userId="2d39f159-777b-4bad-8899-bf8dfc77b0ad" providerId="ADAL" clId="{67B55158-82C1-4276-AE6B-D8A05432A10A}" dt="2021-01-10T20:27:44.567" v="1525" actId="26606"/>
          <ac:spMkLst>
            <pc:docMk/>
            <pc:sldMk cId="1149737627" sldId="280"/>
            <ac:spMk id="2" creationId="{FAFF948C-A79A-4B49-B54B-870B4EE56127}"/>
          </ac:spMkLst>
        </pc:spChg>
        <pc:spChg chg="mod">
          <ac:chgData name="Anastasia Galvin" userId="2d39f159-777b-4bad-8899-bf8dfc77b0ad" providerId="ADAL" clId="{67B55158-82C1-4276-AE6B-D8A05432A10A}" dt="2021-01-10T20:28:02.861" v="1535" actId="27636"/>
          <ac:spMkLst>
            <pc:docMk/>
            <pc:sldMk cId="1149737627" sldId="280"/>
            <ac:spMk id="3" creationId="{90794B83-AE0F-437C-804B-1AB6152DEC3B}"/>
          </ac:spMkLst>
        </pc:spChg>
        <pc:spChg chg="add">
          <ac:chgData name="Anastasia Galvin" userId="2d39f159-777b-4bad-8899-bf8dfc77b0ad" providerId="ADAL" clId="{67B55158-82C1-4276-AE6B-D8A05432A10A}" dt="2021-01-10T20:27:44.567" v="1525" actId="26606"/>
          <ac:spMkLst>
            <pc:docMk/>
            <pc:sldMk cId="1149737627" sldId="280"/>
            <ac:spMk id="71" creationId="{2C61293E-6EBE-43EF-A52C-9BEBFD7679D4}"/>
          </ac:spMkLst>
        </pc:spChg>
        <pc:spChg chg="add">
          <ac:chgData name="Anastasia Galvin" userId="2d39f159-777b-4bad-8899-bf8dfc77b0ad" providerId="ADAL" clId="{67B55158-82C1-4276-AE6B-D8A05432A10A}" dt="2021-01-10T20:27:44.567" v="1525" actId="26606"/>
          <ac:spMkLst>
            <pc:docMk/>
            <pc:sldMk cId="1149737627" sldId="280"/>
            <ac:spMk id="73" creationId="{3FCFB1DE-0B7E-48CC-BA90-B2AB0889F9D6}"/>
          </ac:spMkLst>
        </pc:spChg>
        <pc:picChg chg="add mod">
          <ac:chgData name="Anastasia Galvin" userId="2d39f159-777b-4bad-8899-bf8dfc77b0ad" providerId="ADAL" clId="{67B55158-82C1-4276-AE6B-D8A05432A10A}" dt="2021-01-10T20:27:44.567" v="1525" actId="26606"/>
          <ac:picMkLst>
            <pc:docMk/>
            <pc:sldMk cId="1149737627" sldId="280"/>
            <ac:picMk id="16386" creationId="{D1D80EE4-2D6A-45F0-B215-8F2F917680D1}"/>
          </ac:picMkLst>
        </pc:picChg>
      </pc:sldChg>
      <pc:sldChg chg="delSp modSp add mod modTransition setBg delDesignElem">
        <pc:chgData name="Anastasia Galvin" userId="2d39f159-777b-4bad-8899-bf8dfc77b0ad" providerId="ADAL" clId="{67B55158-82C1-4276-AE6B-D8A05432A10A}" dt="2021-01-10T20:48:16.037" v="1956"/>
        <pc:sldMkLst>
          <pc:docMk/>
          <pc:sldMk cId="1960845002" sldId="281"/>
        </pc:sldMkLst>
        <pc:spChg chg="mod">
          <ac:chgData name="Anastasia Galvin" userId="2d39f159-777b-4bad-8899-bf8dfc77b0ad" providerId="ADAL" clId="{67B55158-82C1-4276-AE6B-D8A05432A10A}" dt="2021-01-10T20:24:49.571" v="1438" actId="20577"/>
          <ac:spMkLst>
            <pc:docMk/>
            <pc:sldMk cId="1960845002" sldId="281"/>
            <ac:spMk id="7" creationId="{022FA2A5-3BF2-424D-A5CF-9A18F01A4117}"/>
          </ac:spMkLst>
        </pc:spChg>
        <pc:spChg chg="del">
          <ac:chgData name="Anastasia Galvin" userId="2d39f159-777b-4bad-8899-bf8dfc77b0ad" providerId="ADAL" clId="{67B55158-82C1-4276-AE6B-D8A05432A10A}" dt="2021-01-10T20:24:40.190" v="1430"/>
          <ac:spMkLst>
            <pc:docMk/>
            <pc:sldMk cId="1960845002" sldId="281"/>
            <ac:spMk id="71" creationId="{DA381740-063A-41A4-836D-85D14980EEF0}"/>
          </ac:spMkLst>
        </pc:spChg>
        <pc:spChg chg="del">
          <ac:chgData name="Anastasia Galvin" userId="2d39f159-777b-4bad-8899-bf8dfc77b0ad" providerId="ADAL" clId="{67B55158-82C1-4276-AE6B-D8A05432A10A}" dt="2021-01-10T20:24:40.190" v="1430"/>
          <ac:spMkLst>
            <pc:docMk/>
            <pc:sldMk cId="1960845002" sldId="281"/>
            <ac:spMk id="73" creationId="{657F69E0-C4B0-4BEC-A689-4F8D877F05D4}"/>
          </ac:spMkLst>
        </pc:spChg>
        <pc:spChg chg="del">
          <ac:chgData name="Anastasia Galvin" userId="2d39f159-777b-4bad-8899-bf8dfc77b0ad" providerId="ADAL" clId="{67B55158-82C1-4276-AE6B-D8A05432A10A}" dt="2021-01-10T20:24:40.190" v="1430"/>
          <ac:spMkLst>
            <pc:docMk/>
            <pc:sldMk cId="1960845002" sldId="281"/>
            <ac:spMk id="75" creationId="{9F6380B4-6A1C-481E-8408-B4E6C75B9B81}"/>
          </ac:spMkLst>
        </pc:spChg>
      </pc:sldChg>
      <pc:sldChg chg="addSp modSp new mod modTransition setBg">
        <pc:chgData name="Anastasia Galvin" userId="2d39f159-777b-4bad-8899-bf8dfc77b0ad" providerId="ADAL" clId="{67B55158-82C1-4276-AE6B-D8A05432A10A}" dt="2021-01-10T21:13:52.921" v="1965" actId="20577"/>
        <pc:sldMkLst>
          <pc:docMk/>
          <pc:sldMk cId="21453916" sldId="282"/>
        </pc:sldMkLst>
        <pc:spChg chg="mod">
          <ac:chgData name="Anastasia Galvin" userId="2d39f159-777b-4bad-8899-bf8dfc77b0ad" providerId="ADAL" clId="{67B55158-82C1-4276-AE6B-D8A05432A10A}" dt="2021-01-10T20:32:02.861" v="1659" actId="26606"/>
          <ac:spMkLst>
            <pc:docMk/>
            <pc:sldMk cId="21453916" sldId="282"/>
            <ac:spMk id="2" creationId="{4672EF07-B926-4344-900F-B03241C965CA}"/>
          </ac:spMkLst>
        </pc:spChg>
        <pc:spChg chg="mod">
          <ac:chgData name="Anastasia Galvin" userId="2d39f159-777b-4bad-8899-bf8dfc77b0ad" providerId="ADAL" clId="{67B55158-82C1-4276-AE6B-D8A05432A10A}" dt="2021-01-10T21:13:52.921" v="1965" actId="20577"/>
          <ac:spMkLst>
            <pc:docMk/>
            <pc:sldMk cId="21453916" sldId="282"/>
            <ac:spMk id="3" creationId="{C4E5631A-511B-443D-9F99-BF7A9FAA1B9B}"/>
          </ac:spMkLst>
        </pc:spChg>
        <pc:spChg chg="add">
          <ac:chgData name="Anastasia Galvin" userId="2d39f159-777b-4bad-8899-bf8dfc77b0ad" providerId="ADAL" clId="{67B55158-82C1-4276-AE6B-D8A05432A10A}" dt="2021-01-10T20:32:02.861" v="1659" actId="26606"/>
          <ac:spMkLst>
            <pc:docMk/>
            <pc:sldMk cId="21453916" sldId="282"/>
            <ac:spMk id="71" creationId="{2C61293E-6EBE-43EF-A52C-9BEBFD7679D4}"/>
          </ac:spMkLst>
        </pc:spChg>
        <pc:spChg chg="add">
          <ac:chgData name="Anastasia Galvin" userId="2d39f159-777b-4bad-8899-bf8dfc77b0ad" providerId="ADAL" clId="{67B55158-82C1-4276-AE6B-D8A05432A10A}" dt="2021-01-10T20:32:02.861" v="1659" actId="26606"/>
          <ac:spMkLst>
            <pc:docMk/>
            <pc:sldMk cId="21453916" sldId="282"/>
            <ac:spMk id="73" creationId="{3FCFB1DE-0B7E-48CC-BA90-B2AB0889F9D6}"/>
          </ac:spMkLst>
        </pc:spChg>
        <pc:picChg chg="add mod">
          <ac:chgData name="Anastasia Galvin" userId="2d39f159-777b-4bad-8899-bf8dfc77b0ad" providerId="ADAL" clId="{67B55158-82C1-4276-AE6B-D8A05432A10A}" dt="2021-01-10T20:32:02.861" v="1659" actId="26606"/>
          <ac:picMkLst>
            <pc:docMk/>
            <pc:sldMk cId="21453916" sldId="282"/>
            <ac:picMk id="18434" creationId="{C1D57E08-06C6-44BC-A28F-501D9B96594D}"/>
          </ac:picMkLst>
        </pc:picChg>
      </pc:sldChg>
      <pc:sldChg chg="addSp modSp new mod modTransition setBg">
        <pc:chgData name="Anastasia Galvin" userId="2d39f159-777b-4bad-8899-bf8dfc77b0ad" providerId="ADAL" clId="{67B55158-82C1-4276-AE6B-D8A05432A10A}" dt="2021-01-10T20:48:16.037" v="1956"/>
        <pc:sldMkLst>
          <pc:docMk/>
          <pc:sldMk cId="1127383812" sldId="283"/>
        </pc:sldMkLst>
        <pc:spChg chg="mod">
          <ac:chgData name="Anastasia Galvin" userId="2d39f159-777b-4bad-8899-bf8dfc77b0ad" providerId="ADAL" clId="{67B55158-82C1-4276-AE6B-D8A05432A10A}" dt="2021-01-10T20:35:19.900" v="1746" actId="14100"/>
          <ac:spMkLst>
            <pc:docMk/>
            <pc:sldMk cId="1127383812" sldId="283"/>
            <ac:spMk id="2" creationId="{7CEC6177-B403-43E4-8088-1A173459E5DE}"/>
          </ac:spMkLst>
        </pc:spChg>
        <pc:spChg chg="mod">
          <ac:chgData name="Anastasia Galvin" userId="2d39f159-777b-4bad-8899-bf8dfc77b0ad" providerId="ADAL" clId="{67B55158-82C1-4276-AE6B-D8A05432A10A}" dt="2021-01-10T20:35:12.736" v="1743" actId="1076"/>
          <ac:spMkLst>
            <pc:docMk/>
            <pc:sldMk cId="1127383812" sldId="283"/>
            <ac:spMk id="3" creationId="{E60AF16A-2286-4581-B11C-FDB40450F5A5}"/>
          </ac:spMkLst>
        </pc:spChg>
        <pc:spChg chg="add">
          <ac:chgData name="Anastasia Galvin" userId="2d39f159-777b-4bad-8899-bf8dfc77b0ad" providerId="ADAL" clId="{67B55158-82C1-4276-AE6B-D8A05432A10A}" dt="2021-01-10T20:34:43.455" v="1728" actId="26606"/>
          <ac:spMkLst>
            <pc:docMk/>
            <pc:sldMk cId="1127383812" sldId="283"/>
            <ac:spMk id="71" creationId="{F13C74B1-5B17-4795-BED0-7140497B445A}"/>
          </ac:spMkLst>
        </pc:spChg>
        <pc:spChg chg="add">
          <ac:chgData name="Anastasia Galvin" userId="2d39f159-777b-4bad-8899-bf8dfc77b0ad" providerId="ADAL" clId="{67B55158-82C1-4276-AE6B-D8A05432A10A}" dt="2021-01-10T20:34:43.455" v="1728" actId="26606"/>
          <ac:spMkLst>
            <pc:docMk/>
            <pc:sldMk cId="1127383812" sldId="283"/>
            <ac:spMk id="73" creationId="{3FCFB1DE-0B7E-48CC-BA90-B2AB0889F9D6}"/>
          </ac:spMkLst>
        </pc:spChg>
        <pc:picChg chg="add mod">
          <ac:chgData name="Anastasia Galvin" userId="2d39f159-777b-4bad-8899-bf8dfc77b0ad" providerId="ADAL" clId="{67B55158-82C1-4276-AE6B-D8A05432A10A}" dt="2021-01-10T20:34:43.455" v="1728" actId="26606"/>
          <ac:picMkLst>
            <pc:docMk/>
            <pc:sldMk cId="1127383812" sldId="283"/>
            <ac:picMk id="19458" creationId="{32D40ABE-209F-4176-AC4C-30BE0FB085D8}"/>
          </ac:picMkLst>
        </pc:picChg>
      </pc:sldChg>
      <pc:sldChg chg="addSp delSp modSp new mod modTransition setBg modClrScheme setClrOvrMap chgLayout">
        <pc:chgData name="Anastasia Galvin" userId="2d39f159-777b-4bad-8899-bf8dfc77b0ad" providerId="ADAL" clId="{67B55158-82C1-4276-AE6B-D8A05432A10A}" dt="2021-01-10T20:48:16.037" v="1956"/>
        <pc:sldMkLst>
          <pc:docMk/>
          <pc:sldMk cId="1558814734" sldId="284"/>
        </pc:sldMkLst>
        <pc:spChg chg="mod ord">
          <ac:chgData name="Anastasia Galvin" userId="2d39f159-777b-4bad-8899-bf8dfc77b0ad" providerId="ADAL" clId="{67B55158-82C1-4276-AE6B-D8A05432A10A}" dt="2021-01-10T20:36:19.631" v="1801" actId="20577"/>
          <ac:spMkLst>
            <pc:docMk/>
            <pc:sldMk cId="1558814734" sldId="284"/>
            <ac:spMk id="2" creationId="{811FD14F-E183-4DAB-BF8F-9F3AD6F1BC6F}"/>
          </ac:spMkLst>
        </pc:spChg>
        <pc:spChg chg="del">
          <ac:chgData name="Anastasia Galvin" userId="2d39f159-777b-4bad-8899-bf8dfc77b0ad" providerId="ADAL" clId="{67B55158-82C1-4276-AE6B-D8A05432A10A}" dt="2021-01-10T20:36:09.787" v="1788" actId="700"/>
          <ac:spMkLst>
            <pc:docMk/>
            <pc:sldMk cId="1558814734" sldId="284"/>
            <ac:spMk id="3" creationId="{51912740-4FE5-4378-91BF-9E2C96829DC3}"/>
          </ac:spMkLst>
        </pc:spChg>
        <pc:spChg chg="add">
          <ac:chgData name="Anastasia Galvin" userId="2d39f159-777b-4bad-8899-bf8dfc77b0ad" providerId="ADAL" clId="{67B55158-82C1-4276-AE6B-D8A05432A10A}" dt="2021-01-10T20:36:12.832" v="1789" actId="26606"/>
          <ac:spMkLst>
            <pc:docMk/>
            <pc:sldMk cId="1558814734" sldId="284"/>
            <ac:spMk id="71" creationId="{DA381740-063A-41A4-836D-85D14980EEF0}"/>
          </ac:spMkLst>
        </pc:spChg>
        <pc:spChg chg="add">
          <ac:chgData name="Anastasia Galvin" userId="2d39f159-777b-4bad-8899-bf8dfc77b0ad" providerId="ADAL" clId="{67B55158-82C1-4276-AE6B-D8A05432A10A}" dt="2021-01-10T20:36:12.832" v="1789" actId="26606"/>
          <ac:spMkLst>
            <pc:docMk/>
            <pc:sldMk cId="1558814734" sldId="284"/>
            <ac:spMk id="73" creationId="{657F69E0-C4B0-4BEC-A689-4F8D877F05D4}"/>
          </ac:spMkLst>
        </pc:spChg>
        <pc:spChg chg="add">
          <ac:chgData name="Anastasia Galvin" userId="2d39f159-777b-4bad-8899-bf8dfc77b0ad" providerId="ADAL" clId="{67B55158-82C1-4276-AE6B-D8A05432A10A}" dt="2021-01-10T20:36:12.832" v="1789" actId="26606"/>
          <ac:spMkLst>
            <pc:docMk/>
            <pc:sldMk cId="1558814734" sldId="284"/>
            <ac:spMk id="75" creationId="{9F6380B4-6A1C-481E-8408-B4E6C75B9B81}"/>
          </ac:spMkLst>
        </pc:spChg>
        <pc:picChg chg="add mod">
          <ac:chgData name="Anastasia Galvin" userId="2d39f159-777b-4bad-8899-bf8dfc77b0ad" providerId="ADAL" clId="{67B55158-82C1-4276-AE6B-D8A05432A10A}" dt="2021-01-10T20:36:12.832" v="1789" actId="26606"/>
          <ac:picMkLst>
            <pc:docMk/>
            <pc:sldMk cId="1558814734" sldId="284"/>
            <ac:picMk id="20482" creationId="{AE99A744-4421-4805-A6A4-38894040B296}"/>
          </ac:picMkLst>
        </pc:picChg>
      </pc:sldChg>
      <pc:sldChg chg="addSp delSp modSp new mod modTransition setBg modClrScheme setClrOvrMap chgLayout">
        <pc:chgData name="Anastasia Galvin" userId="2d39f159-777b-4bad-8899-bf8dfc77b0ad" providerId="ADAL" clId="{67B55158-82C1-4276-AE6B-D8A05432A10A}" dt="2021-01-11T14:33:10.708" v="1986"/>
        <pc:sldMkLst>
          <pc:docMk/>
          <pc:sldMk cId="3075821246" sldId="285"/>
        </pc:sldMkLst>
        <pc:spChg chg="del mod ord">
          <ac:chgData name="Anastasia Galvin" userId="2d39f159-777b-4bad-8899-bf8dfc77b0ad" providerId="ADAL" clId="{67B55158-82C1-4276-AE6B-D8A05432A10A}" dt="2021-01-10T20:36:25.979" v="1803" actId="700"/>
          <ac:spMkLst>
            <pc:docMk/>
            <pc:sldMk cId="3075821246" sldId="285"/>
            <ac:spMk id="2" creationId="{B4F3E03B-94F7-40B1-8EBD-D329FDDC4D44}"/>
          </ac:spMkLst>
        </pc:spChg>
        <pc:spChg chg="add mod ord">
          <ac:chgData name="Anastasia Galvin" userId="2d39f159-777b-4bad-8899-bf8dfc77b0ad" providerId="ADAL" clId="{67B55158-82C1-4276-AE6B-D8A05432A10A}" dt="2021-01-10T20:39:50.083" v="1872" actId="26606"/>
          <ac:spMkLst>
            <pc:docMk/>
            <pc:sldMk cId="3075821246" sldId="285"/>
            <ac:spMk id="3" creationId="{8EFFB915-A14F-441C-9FE6-5259B5793EE1}"/>
          </ac:spMkLst>
        </pc:spChg>
        <pc:spChg chg="add mod ord">
          <ac:chgData name="Anastasia Galvin" userId="2d39f159-777b-4bad-8899-bf8dfc77b0ad" providerId="ADAL" clId="{67B55158-82C1-4276-AE6B-D8A05432A10A}" dt="2021-01-10T20:40:19.365" v="1883" actId="20577"/>
          <ac:spMkLst>
            <pc:docMk/>
            <pc:sldMk cId="3075821246" sldId="285"/>
            <ac:spMk id="4" creationId="{DC75AA39-78FD-4C0A-9C8B-3A4683532046}"/>
          </ac:spMkLst>
        </pc:spChg>
        <pc:spChg chg="add">
          <ac:chgData name="Anastasia Galvin" userId="2d39f159-777b-4bad-8899-bf8dfc77b0ad" providerId="ADAL" clId="{67B55158-82C1-4276-AE6B-D8A05432A10A}" dt="2021-01-10T20:39:50.083" v="1872" actId="26606"/>
          <ac:spMkLst>
            <pc:docMk/>
            <pc:sldMk cId="3075821246" sldId="285"/>
            <ac:spMk id="71" creationId="{B72DE4C0-EE12-4CAC-98CF-A89349319A3F}"/>
          </ac:spMkLst>
        </pc:spChg>
        <pc:spChg chg="add">
          <ac:chgData name="Anastasia Galvin" userId="2d39f159-777b-4bad-8899-bf8dfc77b0ad" providerId="ADAL" clId="{67B55158-82C1-4276-AE6B-D8A05432A10A}" dt="2021-01-10T20:39:50.083" v="1872" actId="26606"/>
          <ac:spMkLst>
            <pc:docMk/>
            <pc:sldMk cId="3075821246" sldId="285"/>
            <ac:spMk id="73" creationId="{029CF03F-5E6E-4B23-89A5-81548BA4C635}"/>
          </ac:spMkLst>
        </pc:spChg>
        <pc:spChg chg="add">
          <ac:chgData name="Anastasia Galvin" userId="2d39f159-777b-4bad-8899-bf8dfc77b0ad" providerId="ADAL" clId="{67B55158-82C1-4276-AE6B-D8A05432A10A}" dt="2021-01-10T20:39:50.083" v="1872" actId="26606"/>
          <ac:spMkLst>
            <pc:docMk/>
            <pc:sldMk cId="3075821246" sldId="285"/>
            <ac:spMk id="75" creationId="{3FCFB1DE-0B7E-48CC-BA90-B2AB0889F9D6}"/>
          </ac:spMkLst>
        </pc:spChg>
        <pc:picChg chg="add mod">
          <ac:chgData name="Anastasia Galvin" userId="2d39f159-777b-4bad-8899-bf8dfc77b0ad" providerId="ADAL" clId="{67B55158-82C1-4276-AE6B-D8A05432A10A}" dt="2021-01-11T14:33:10.708" v="1986"/>
          <ac:picMkLst>
            <pc:docMk/>
            <pc:sldMk cId="3075821246" sldId="285"/>
            <ac:picMk id="8" creationId="{8041F666-F715-4EE0-A792-00DF690815A9}"/>
          </ac:picMkLst>
        </pc:picChg>
        <pc:picChg chg="add mod">
          <ac:chgData name="Anastasia Galvin" userId="2d39f159-777b-4bad-8899-bf8dfc77b0ad" providerId="ADAL" clId="{67B55158-82C1-4276-AE6B-D8A05432A10A}" dt="2021-01-10T20:39:50.083" v="1872" actId="26606"/>
          <ac:picMkLst>
            <pc:docMk/>
            <pc:sldMk cId="3075821246" sldId="285"/>
            <ac:picMk id="21506" creationId="{B27696CC-7F2D-4E2E-9DDE-22D9D4457142}"/>
          </ac:picMkLst>
        </pc:picChg>
      </pc:sldChg>
      <pc:sldChg chg="addSp modSp new mod modTransition setBg">
        <pc:chgData name="Anastasia Galvin" userId="2d39f159-777b-4bad-8899-bf8dfc77b0ad" providerId="ADAL" clId="{67B55158-82C1-4276-AE6B-D8A05432A10A}" dt="2021-01-10T20:48:16.037" v="1956"/>
        <pc:sldMkLst>
          <pc:docMk/>
          <pc:sldMk cId="3474419651" sldId="286"/>
        </pc:sldMkLst>
        <pc:spChg chg="mod">
          <ac:chgData name="Anastasia Galvin" userId="2d39f159-777b-4bad-8899-bf8dfc77b0ad" providerId="ADAL" clId="{67B55158-82C1-4276-AE6B-D8A05432A10A}" dt="2021-01-10T20:41:07.133" v="1901" actId="26606"/>
          <ac:spMkLst>
            <pc:docMk/>
            <pc:sldMk cId="3474419651" sldId="286"/>
            <ac:spMk id="2" creationId="{FD66E898-6EC5-43FA-B39B-24ED600A7D17}"/>
          </ac:spMkLst>
        </pc:spChg>
        <pc:spChg chg="mod">
          <ac:chgData name="Anastasia Galvin" userId="2d39f159-777b-4bad-8899-bf8dfc77b0ad" providerId="ADAL" clId="{67B55158-82C1-4276-AE6B-D8A05432A10A}" dt="2021-01-10T20:48:04.731" v="1955" actId="27636"/>
          <ac:spMkLst>
            <pc:docMk/>
            <pc:sldMk cId="3474419651" sldId="286"/>
            <ac:spMk id="3" creationId="{CE289A19-9C80-49A2-8FB6-2E4586F43810}"/>
          </ac:spMkLst>
        </pc:spChg>
        <pc:spChg chg="add">
          <ac:chgData name="Anastasia Galvin" userId="2d39f159-777b-4bad-8899-bf8dfc77b0ad" providerId="ADAL" clId="{67B55158-82C1-4276-AE6B-D8A05432A10A}" dt="2021-01-10T20:41:07.133" v="1901" actId="26606"/>
          <ac:spMkLst>
            <pc:docMk/>
            <pc:sldMk cId="3474419651" sldId="286"/>
            <ac:spMk id="8" creationId="{745DEEED-BE3A-4307-800A-45F555B51C2E}"/>
          </ac:spMkLst>
        </pc:spChg>
        <pc:spChg chg="add">
          <ac:chgData name="Anastasia Galvin" userId="2d39f159-777b-4bad-8899-bf8dfc77b0ad" providerId="ADAL" clId="{67B55158-82C1-4276-AE6B-D8A05432A10A}" dt="2021-01-10T20:41:07.133" v="1901" actId="26606"/>
          <ac:spMkLst>
            <pc:docMk/>
            <pc:sldMk cId="3474419651" sldId="286"/>
            <ac:spMk id="10" creationId="{F5C73706-35AD-4797-B796-D806B8FE5A35}"/>
          </ac:spMkLst>
        </pc:spChg>
      </pc:sldChg>
      <pc:sldChg chg="modSp new mod">
        <pc:chgData name="Anastasia Galvin" userId="2d39f159-777b-4bad-8899-bf8dfc77b0ad" providerId="ADAL" clId="{67B55158-82C1-4276-AE6B-D8A05432A10A}" dt="2021-01-11T14:39:00.368" v="2213" actId="27636"/>
        <pc:sldMkLst>
          <pc:docMk/>
          <pc:sldMk cId="3217433415" sldId="287"/>
        </pc:sldMkLst>
        <pc:spChg chg="mod">
          <ac:chgData name="Anastasia Galvin" userId="2d39f159-777b-4bad-8899-bf8dfc77b0ad" providerId="ADAL" clId="{67B55158-82C1-4276-AE6B-D8A05432A10A}" dt="2021-01-11T14:33:23.100" v="1999" actId="20577"/>
          <ac:spMkLst>
            <pc:docMk/>
            <pc:sldMk cId="3217433415" sldId="287"/>
            <ac:spMk id="2" creationId="{C4C0BB80-4078-4EC9-9B0E-0CE4C10C8D4E}"/>
          </ac:spMkLst>
        </pc:spChg>
        <pc:spChg chg="mod">
          <ac:chgData name="Anastasia Galvin" userId="2d39f159-777b-4bad-8899-bf8dfc77b0ad" providerId="ADAL" clId="{67B55158-82C1-4276-AE6B-D8A05432A10A}" dt="2021-01-11T14:39:00.368" v="2213" actId="27636"/>
          <ac:spMkLst>
            <pc:docMk/>
            <pc:sldMk cId="3217433415" sldId="287"/>
            <ac:spMk id="3" creationId="{8A431185-EDD1-456E-8BE9-4585D6CE5C2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1/11/2021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9433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7963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4624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047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879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620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947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630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607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0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32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1/11/2021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26673063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Kt3yFGiEl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cMDYFSjxrCQ"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restresearch.ac.uk/wp-content/uploads/2016/05/16-005-0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hotos from the Iranian Revolution, 40 years ago — Quartz">
            <a:extLst>
              <a:ext uri="{FF2B5EF4-FFF2-40B4-BE49-F238E27FC236}">
                <a16:creationId xmlns:a16="http://schemas.microsoft.com/office/drawing/2014/main" id="{128AA153-2763-4264-833B-6C3A2A879C2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2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022FA2A5-3BF2-424D-A5CF-9A18F01A4117}"/>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nSpc>
                <a:spcPct val="90000"/>
              </a:lnSpc>
            </a:pPr>
            <a:r>
              <a:rPr lang="en-US" sz="6800"/>
              <a:t>The Iranian Revolution 1978-1979</a:t>
            </a:r>
          </a:p>
        </p:txBody>
      </p:sp>
      <p:sp>
        <p:nvSpPr>
          <p:cNvPr id="75"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240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F2E3-D40F-4997-8DDA-20D05FAF6827}"/>
              </a:ext>
            </a:extLst>
          </p:cNvPr>
          <p:cNvSpPr>
            <a:spLocks noGrp="1"/>
          </p:cNvSpPr>
          <p:nvPr>
            <p:ph type="title"/>
          </p:nvPr>
        </p:nvSpPr>
        <p:spPr>
          <a:xfrm>
            <a:off x="708991" y="1186070"/>
            <a:ext cx="10946296" cy="3856382"/>
          </a:xfrm>
        </p:spPr>
        <p:txBody>
          <a:bodyPr>
            <a:normAutofit/>
          </a:bodyPr>
          <a:lstStyle/>
          <a:p>
            <a:r>
              <a:rPr lang="en-GB" sz="6000" b="1" dirty="0">
                <a:effectLst/>
                <a:ea typeface="Calibri" panose="020F0502020204030204" pitchFamily="34" charset="0"/>
                <a:cs typeface="Calibri" panose="020F0502020204030204" pitchFamily="34" charset="0"/>
              </a:rPr>
              <a:t>There were clear inequalities that developed during this time frame</a:t>
            </a:r>
            <a:endParaRPr lang="en-GB" sz="34400" dirty="0"/>
          </a:p>
        </p:txBody>
      </p:sp>
    </p:spTree>
    <p:extLst>
      <p:ext uri="{BB962C8B-B14F-4D97-AF65-F5344CB8AC3E}">
        <p14:creationId xmlns:p14="http://schemas.microsoft.com/office/powerpoint/2010/main" val="255423103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3F231B8-8045-47B2-A909-0B153E6919F8}"/>
              </a:ext>
            </a:extLst>
          </p:cNvPr>
          <p:cNvSpPr>
            <a:spLocks noGrp="1"/>
          </p:cNvSpPr>
          <p:nvPr>
            <p:ph type="title"/>
          </p:nvPr>
        </p:nvSpPr>
        <p:spPr>
          <a:xfrm>
            <a:off x="5297762" y="329184"/>
            <a:ext cx="6251110" cy="1783080"/>
          </a:xfrm>
        </p:spPr>
        <p:txBody>
          <a:bodyPr anchor="b">
            <a:normAutofit/>
          </a:bodyPr>
          <a:lstStyle/>
          <a:p>
            <a:pPr>
              <a:lnSpc>
                <a:spcPct val="90000"/>
              </a:lnSpc>
            </a:pPr>
            <a:r>
              <a:rPr lang="en-GB" sz="5600"/>
              <a:t>Growing inequalities</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4D669"/>
          </a:solidFill>
          <a:ln w="38100" cap="rnd">
            <a:solidFill>
              <a:srgbClr val="D4D66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5036D48-34CF-4BEE-9620-A50E419083A0}"/>
              </a:ext>
            </a:extLst>
          </p:cNvPr>
          <p:cNvSpPr>
            <a:spLocks noGrp="1"/>
          </p:cNvSpPr>
          <p:nvPr>
            <p:ph idx="1"/>
          </p:nvPr>
        </p:nvSpPr>
        <p:spPr>
          <a:xfrm>
            <a:off x="5002697" y="2706624"/>
            <a:ext cx="6679094" cy="3898656"/>
          </a:xfrm>
        </p:spPr>
        <p:txBody>
          <a:bodyPr>
            <a:normAutofit/>
          </a:bodyPr>
          <a:lstStyle/>
          <a:p>
            <a:pPr>
              <a:lnSpc>
                <a:spcPct val="100000"/>
              </a:lnSpc>
            </a:pPr>
            <a:r>
              <a:rPr lang="en-GB" sz="3200" dirty="0">
                <a:effectLst/>
                <a:latin typeface="The Hand Extrablack" panose="03070A02030502020204" pitchFamily="66" charset="0"/>
                <a:ea typeface="Calibri" panose="020F0502020204030204" pitchFamily="34" charset="0"/>
              </a:rPr>
              <a:t>By the mid-70s it was calculated that the top 10% of the population accounted for 40% of expenditure.</a:t>
            </a:r>
          </a:p>
          <a:p>
            <a:pPr>
              <a:lnSpc>
                <a:spcPct val="100000"/>
              </a:lnSpc>
            </a:pPr>
            <a:r>
              <a:rPr lang="en-GB" sz="3200" dirty="0">
                <a:effectLst/>
                <a:latin typeface="The Hand Extrablack" panose="03070A02030502020204" pitchFamily="66" charset="0"/>
                <a:ea typeface="Calibri" panose="020F0502020204030204" pitchFamily="34" charset="0"/>
              </a:rPr>
              <a:t>Land was cultivated in family-sized units relatively isolated from the rest of the economy</a:t>
            </a:r>
          </a:p>
          <a:p>
            <a:pPr>
              <a:lnSpc>
                <a:spcPct val="100000"/>
              </a:lnSpc>
            </a:pPr>
            <a:r>
              <a:rPr lang="en-GB" sz="3200" dirty="0">
                <a:effectLst/>
                <a:latin typeface="The Hand Extrablack" panose="03070A02030502020204" pitchFamily="66" charset="0"/>
                <a:ea typeface="Calibri" panose="020F0502020204030204" pitchFamily="34" charset="0"/>
              </a:rPr>
              <a:t>Towns had a long tradition of commercial and religious institutions groups around the </a:t>
            </a:r>
            <a:r>
              <a:rPr lang="en-GB" sz="3200" i="1" dirty="0">
                <a:effectLst/>
                <a:latin typeface="The Hand Extrablack" panose="03070A02030502020204" pitchFamily="66" charset="0"/>
                <a:ea typeface="Calibri" panose="020F0502020204030204" pitchFamily="34" charset="0"/>
              </a:rPr>
              <a:t>bazaars </a:t>
            </a:r>
            <a:r>
              <a:rPr lang="en-GB" sz="3200" dirty="0">
                <a:effectLst/>
                <a:latin typeface="The Hand Extrablack" panose="03070A02030502020204" pitchFamily="66" charset="0"/>
                <a:ea typeface="Calibri" panose="020F0502020204030204" pitchFamily="34" charset="0"/>
              </a:rPr>
              <a:t>which  retained their independence and hostility to the Shah’s state</a:t>
            </a:r>
            <a:r>
              <a:rPr lang="en-GB" sz="3200" dirty="0">
                <a:latin typeface="The Hand Extrablack" panose="03070A02030502020204" pitchFamily="66" charset="0"/>
                <a:ea typeface="Calibri" panose="020F0502020204030204" pitchFamily="34" charset="0"/>
              </a:rPr>
              <a:t>.</a:t>
            </a:r>
            <a:endParaRPr lang="en-GB" sz="3200" dirty="0">
              <a:latin typeface="The Hand Extrablack" panose="03070A02030502020204" pitchFamily="66" charset="0"/>
            </a:endParaRPr>
          </a:p>
        </p:txBody>
      </p:sp>
      <p:pic>
        <p:nvPicPr>
          <p:cNvPr id="9218" name="Picture 2" descr="The Bizarre World Of Iran's Bazaars - Photo Gallery | Rucksack Ramblings">
            <a:extLst>
              <a:ext uri="{FF2B5EF4-FFF2-40B4-BE49-F238E27FC236}">
                <a16:creationId xmlns:a16="http://schemas.microsoft.com/office/drawing/2014/main" id="{AA8DD1C0-DF44-4B2B-A062-7AA59FF7D9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94" r="27975"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84037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F2E3-D40F-4997-8DDA-20D05FAF6827}"/>
              </a:ext>
            </a:extLst>
          </p:cNvPr>
          <p:cNvSpPr>
            <a:spLocks noGrp="1"/>
          </p:cNvSpPr>
          <p:nvPr>
            <p:ph type="title"/>
          </p:nvPr>
        </p:nvSpPr>
        <p:spPr>
          <a:xfrm>
            <a:off x="708991" y="1186070"/>
            <a:ext cx="10946296" cy="3856382"/>
          </a:xfrm>
        </p:spPr>
        <p:txBody>
          <a:bodyPr>
            <a:normAutofit/>
          </a:bodyPr>
          <a:lstStyle/>
          <a:p>
            <a:pPr lvl="0">
              <a:lnSpc>
                <a:spcPct val="107000"/>
              </a:lnSpc>
              <a:spcAft>
                <a:spcPts val="800"/>
              </a:spcAft>
            </a:pPr>
            <a:r>
              <a:rPr lang="en-GB" sz="6600" b="1" dirty="0">
                <a:effectLst/>
                <a:ea typeface="Calibri" panose="020F0502020204030204" pitchFamily="34" charset="0"/>
                <a:cs typeface="Calibri" panose="020F0502020204030204" pitchFamily="34" charset="0"/>
              </a:rPr>
              <a:t>The Shah’s personality helped to weaken the army and the state. </a:t>
            </a:r>
            <a:endParaRPr lang="en-GB" sz="66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295170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4" name="Rectangle 7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83EDC3F-6C01-439B-9D17-9E0D0B4B33DC}"/>
              </a:ext>
            </a:extLst>
          </p:cNvPr>
          <p:cNvSpPr>
            <a:spLocks noGrp="1"/>
          </p:cNvSpPr>
          <p:nvPr>
            <p:ph type="title"/>
          </p:nvPr>
        </p:nvSpPr>
        <p:spPr>
          <a:xfrm>
            <a:off x="7034585" y="703293"/>
            <a:ext cx="4584921" cy="1949815"/>
          </a:xfrm>
        </p:spPr>
        <p:txBody>
          <a:bodyPr anchor="b">
            <a:normAutofit/>
          </a:bodyPr>
          <a:lstStyle/>
          <a:p>
            <a:r>
              <a:rPr lang="en-GB" sz="6000"/>
              <a:t>The Shah</a:t>
            </a:r>
          </a:p>
        </p:txBody>
      </p:sp>
      <p:pic>
        <p:nvPicPr>
          <p:cNvPr id="10242" name="Picture 2" descr="5 brutal facts about Pahlavi Regime everyone needs to know - Khamenei.ir">
            <a:extLst>
              <a:ext uri="{FF2B5EF4-FFF2-40B4-BE49-F238E27FC236}">
                <a16:creationId xmlns:a16="http://schemas.microsoft.com/office/drawing/2014/main" id="{82D1213B-F52B-4149-A1D3-05B30B33F8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587" b="1"/>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10245"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AE30A59-5AFA-4DAA-82DF-28A884F116A4}"/>
              </a:ext>
            </a:extLst>
          </p:cNvPr>
          <p:cNvSpPr>
            <a:spLocks noGrp="1"/>
          </p:cNvSpPr>
          <p:nvPr>
            <p:ph idx="1"/>
          </p:nvPr>
        </p:nvSpPr>
        <p:spPr>
          <a:xfrm>
            <a:off x="6473628" y="3164618"/>
            <a:ext cx="5551137" cy="3483879"/>
          </a:xfrm>
        </p:spPr>
        <p:txBody>
          <a:bodyPr anchor="t">
            <a:normAutofit fontScale="92500" lnSpcReduction="10000"/>
          </a:bodyPr>
          <a:lstStyle/>
          <a:p>
            <a:pPr>
              <a:lnSpc>
                <a:spcPct val="100000"/>
              </a:lnSpc>
            </a:pPr>
            <a:r>
              <a:rPr lang="en-GB" sz="3200" dirty="0">
                <a:latin typeface="The Hand Extrablack" panose="03070A02030502020204" pitchFamily="66" charset="0"/>
              </a:rPr>
              <a:t>He was ill-suited to the coping with the crisis of 1978</a:t>
            </a:r>
          </a:p>
          <a:p>
            <a:pPr>
              <a:lnSpc>
                <a:spcPct val="100000"/>
              </a:lnSpc>
            </a:pPr>
            <a:r>
              <a:rPr lang="en-GB" sz="3200" dirty="0">
                <a:effectLst/>
                <a:latin typeface="The Hand Extrablack" panose="03070A02030502020204" pitchFamily="66" charset="0"/>
                <a:ea typeface="Calibri" panose="020F0502020204030204" pitchFamily="34" charset="0"/>
              </a:rPr>
              <a:t>The regime never enjoyed widespread legitimacy</a:t>
            </a:r>
          </a:p>
          <a:p>
            <a:pPr>
              <a:lnSpc>
                <a:spcPct val="100000"/>
              </a:lnSpc>
            </a:pPr>
            <a:r>
              <a:rPr lang="en-GB" sz="3200" dirty="0">
                <a:effectLst/>
                <a:latin typeface="The Hand Extrablack" panose="03070A02030502020204" pitchFamily="66" charset="0"/>
                <a:ea typeface="Calibri" panose="020F0502020204030204" pitchFamily="34" charset="0"/>
              </a:rPr>
              <a:t>The Shah had had many thousands imprisoned and tortured</a:t>
            </a:r>
            <a:endParaRPr lang="en-GB" sz="3200" dirty="0">
              <a:latin typeface="The Hand Extrablack" panose="03070A02030502020204" pitchFamily="66" charset="0"/>
              <a:ea typeface="Calibri" panose="020F0502020204030204" pitchFamily="34" charset="0"/>
            </a:endParaRPr>
          </a:p>
          <a:p>
            <a:pPr>
              <a:lnSpc>
                <a:spcPct val="100000"/>
              </a:lnSpc>
            </a:pPr>
            <a:r>
              <a:rPr lang="en-GB" sz="3200" dirty="0">
                <a:effectLst/>
                <a:latin typeface="The Hand Extrablack" panose="03070A02030502020204" pitchFamily="66" charset="0"/>
                <a:ea typeface="Calibri" panose="020F0502020204030204" pitchFamily="34" charset="0"/>
              </a:rPr>
              <a:t>The boom of the mid 1970s also exposed a fatal weakness of the regime, the alienation of large sections of the middle class</a:t>
            </a:r>
            <a:endParaRPr lang="en-GB" sz="3200" dirty="0">
              <a:latin typeface="The Hand Extrablack" panose="03070A02030502020204" pitchFamily="66" charset="0"/>
            </a:endParaRPr>
          </a:p>
        </p:txBody>
      </p:sp>
    </p:spTree>
    <p:extLst>
      <p:ext uri="{BB962C8B-B14F-4D97-AF65-F5344CB8AC3E}">
        <p14:creationId xmlns:p14="http://schemas.microsoft.com/office/powerpoint/2010/main" val="75591952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2C4C-0C62-4942-B7DE-EE56642AD90B}"/>
              </a:ext>
            </a:extLst>
          </p:cNvPr>
          <p:cNvSpPr>
            <a:spLocks noGrp="1"/>
          </p:cNvSpPr>
          <p:nvPr>
            <p:ph type="title"/>
          </p:nvPr>
        </p:nvSpPr>
        <p:spPr/>
        <p:txBody>
          <a:bodyPr>
            <a:normAutofit fontScale="90000"/>
          </a:bodyPr>
          <a:lstStyle/>
          <a:p>
            <a:r>
              <a:rPr lang="en-GB" dirty="0"/>
              <a:t>The army was increasingly demoralised</a:t>
            </a:r>
          </a:p>
        </p:txBody>
      </p:sp>
    </p:spTree>
    <p:extLst>
      <p:ext uri="{BB962C8B-B14F-4D97-AF65-F5344CB8AC3E}">
        <p14:creationId xmlns:p14="http://schemas.microsoft.com/office/powerpoint/2010/main" val="72436430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n the 1970s the Shah sought to make Iran a military superpower |  Offiziere.ch">
            <a:extLst>
              <a:ext uri="{FF2B5EF4-FFF2-40B4-BE49-F238E27FC236}">
                <a16:creationId xmlns:a16="http://schemas.microsoft.com/office/drawing/2014/main" id="{C05E72C9-FC0C-43B7-96DB-3444863943F0}"/>
              </a:ext>
            </a:extLst>
          </p:cNvPr>
          <p:cNvPicPr>
            <a:picLocks noChangeAspect="1" noChangeArrowheads="1"/>
          </p:cNvPicPr>
          <p:nvPr/>
        </p:nvPicPr>
        <p:blipFill rotWithShape="1">
          <a:blip r:embed="rId2">
            <a:alphaModFix amt="90000"/>
            <a:extLst>
              <a:ext uri="{28A0092B-C50C-407E-A947-70E740481C1C}">
                <a14:useLocalDpi xmlns:a14="http://schemas.microsoft.com/office/drawing/2010/main" val="0"/>
              </a:ext>
            </a:extLst>
          </a:blip>
          <a:srcRect t="16646" r="-1" b="-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chemeClr val="accent1"/>
          </a:solidFill>
          <a:ln w="12700" cap="flat">
            <a:noFill/>
            <a:prstDash val="solid"/>
            <a:miter/>
          </a:ln>
        </p:spPr>
        <p:txBody>
          <a:bodyPr rtlCol="0" anchor="ctr"/>
          <a:lstStyle/>
          <a:p>
            <a:endParaRPr lang="en-US"/>
          </a:p>
        </p:txBody>
      </p:sp>
      <p:sp>
        <p:nvSpPr>
          <p:cNvPr id="3" name="Title 2">
            <a:extLst>
              <a:ext uri="{FF2B5EF4-FFF2-40B4-BE49-F238E27FC236}">
                <a16:creationId xmlns:a16="http://schemas.microsoft.com/office/drawing/2014/main" id="{97368276-DBE6-4C16-9CD6-A1496E35A357}"/>
              </a:ext>
            </a:extLst>
          </p:cNvPr>
          <p:cNvSpPr>
            <a:spLocks noGrp="1"/>
          </p:cNvSpPr>
          <p:nvPr>
            <p:ph type="title"/>
          </p:nvPr>
        </p:nvSpPr>
        <p:spPr>
          <a:xfrm>
            <a:off x="6196262" y="1407694"/>
            <a:ext cx="4511843" cy="1564106"/>
          </a:xfrm>
        </p:spPr>
        <p:txBody>
          <a:bodyPr anchor="b">
            <a:normAutofit/>
          </a:bodyPr>
          <a:lstStyle/>
          <a:p>
            <a:r>
              <a:rPr lang="en-GB" sz="6000" dirty="0">
                <a:solidFill>
                  <a:srgbClr val="FBF9F6"/>
                </a:solidFill>
              </a:rPr>
              <a:t>The army</a:t>
            </a:r>
          </a:p>
        </p:txBody>
      </p:sp>
      <p:sp>
        <p:nvSpPr>
          <p:cNvPr id="7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BF9F6"/>
          </a:solidFill>
          <a:ln w="38100" cap="rnd">
            <a:solidFill>
              <a:srgbClr val="FBF9F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47B62DD-89DA-4B4F-BF84-8AF8A5BC51FA}"/>
              </a:ext>
            </a:extLst>
          </p:cNvPr>
          <p:cNvSpPr>
            <a:spLocks noGrp="1"/>
          </p:cNvSpPr>
          <p:nvPr>
            <p:ph idx="1"/>
          </p:nvPr>
        </p:nvSpPr>
        <p:spPr>
          <a:xfrm>
            <a:off x="6196261" y="3308684"/>
            <a:ext cx="4748143" cy="2141621"/>
          </a:xfrm>
        </p:spPr>
        <p:txBody>
          <a:bodyPr>
            <a:normAutofit fontScale="92500" lnSpcReduction="10000"/>
          </a:bodyPr>
          <a:lstStyle/>
          <a:p>
            <a:pPr marL="0" indent="0" algn="ctr">
              <a:buNone/>
            </a:pPr>
            <a:r>
              <a:rPr lang="en-GB" sz="3600" dirty="0">
                <a:solidFill>
                  <a:srgbClr val="FBF9F6"/>
                </a:solidFill>
                <a:latin typeface="The Hand Extrablack" panose="03070A02030502020204" pitchFamily="66" charset="0"/>
              </a:rPr>
              <a:t>Corrupt and liable to demoralisation, the Shah failed to give strong leadership to the army. In the final days they signed a secret agreement with the opposition.</a:t>
            </a:r>
          </a:p>
        </p:txBody>
      </p:sp>
    </p:spTree>
    <p:extLst>
      <p:ext uri="{BB962C8B-B14F-4D97-AF65-F5344CB8AC3E}">
        <p14:creationId xmlns:p14="http://schemas.microsoft.com/office/powerpoint/2010/main" val="298687483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9C21-A5E3-49EE-BC15-BBEC191F9827}"/>
              </a:ext>
            </a:extLst>
          </p:cNvPr>
          <p:cNvSpPr>
            <a:spLocks noGrp="1"/>
          </p:cNvSpPr>
          <p:nvPr>
            <p:ph type="title"/>
          </p:nvPr>
        </p:nvSpPr>
        <p:spPr>
          <a:xfrm>
            <a:off x="1077268" y="1681834"/>
            <a:ext cx="9915409" cy="3392424"/>
          </a:xfrm>
        </p:spPr>
        <p:txBody>
          <a:bodyPr>
            <a:normAutofit fontScale="90000"/>
          </a:bodyPr>
          <a:lstStyle/>
          <a:p>
            <a:r>
              <a:rPr lang="en-GB" dirty="0"/>
              <a:t>The broad coalition of opposition was diverse and spontaneous</a:t>
            </a:r>
          </a:p>
        </p:txBody>
      </p:sp>
    </p:spTree>
    <p:extLst>
      <p:ext uri="{BB962C8B-B14F-4D97-AF65-F5344CB8AC3E}">
        <p14:creationId xmlns:p14="http://schemas.microsoft.com/office/powerpoint/2010/main" val="394402886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7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n Pictures: Iran's 1979 Islamic Revolution">
            <a:extLst>
              <a:ext uri="{FF2B5EF4-FFF2-40B4-BE49-F238E27FC236}">
                <a16:creationId xmlns:a16="http://schemas.microsoft.com/office/drawing/2014/main" id="{877A6E1B-D5FA-40E7-8CF2-DB52D67ECCB8}"/>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0EA7361-6A03-4C3D-8597-D4907294ED4E}"/>
              </a:ext>
            </a:extLst>
          </p:cNvPr>
          <p:cNvSpPr>
            <a:spLocks noGrp="1"/>
          </p:cNvSpPr>
          <p:nvPr>
            <p:ph idx="4294967295"/>
          </p:nvPr>
        </p:nvSpPr>
        <p:spPr>
          <a:xfrm>
            <a:off x="5599083" y="853673"/>
            <a:ext cx="5715000" cy="5004794"/>
          </a:xfrm>
          <a:solidFill>
            <a:srgbClr val="FFFFFF">
              <a:alpha val="78824"/>
            </a:srgbClr>
          </a:solidFill>
        </p:spPr>
        <p:txBody>
          <a:bodyPr vert="horz" lIns="91440" tIns="45720" rIns="91440" bIns="45720" rtlCol="0" anchor="ctr">
            <a:normAutofit lnSpcReduction="10000"/>
          </a:bodyPr>
          <a:lstStyle/>
          <a:p>
            <a:r>
              <a:rPr lang="en-US" sz="4400" dirty="0">
                <a:solidFill>
                  <a:schemeClr val="accent2">
                    <a:lumMod val="75000"/>
                  </a:schemeClr>
                </a:solidFill>
                <a:effectLst/>
                <a:latin typeface="The Hand Extrablack" panose="03070A02030502020204" pitchFamily="66" charset="0"/>
              </a:rPr>
              <a:t>The clergy were an important </a:t>
            </a:r>
            <a:r>
              <a:rPr lang="en-US" sz="4400" dirty="0" err="1">
                <a:solidFill>
                  <a:schemeClr val="accent2">
                    <a:lumMod val="75000"/>
                  </a:schemeClr>
                </a:solidFill>
                <a:effectLst/>
                <a:latin typeface="The Hand Extrablack" panose="03070A02030502020204" pitchFamily="66" charset="0"/>
              </a:rPr>
              <a:t>organisation</a:t>
            </a:r>
            <a:r>
              <a:rPr lang="en-US" sz="4400" dirty="0">
                <a:solidFill>
                  <a:schemeClr val="accent2">
                    <a:lumMod val="75000"/>
                  </a:schemeClr>
                </a:solidFill>
                <a:effectLst/>
                <a:latin typeface="The Hand Extrablack" panose="03070A02030502020204" pitchFamily="66" charset="0"/>
              </a:rPr>
              <a:t> as they were able to use religious networks to </a:t>
            </a:r>
            <a:r>
              <a:rPr lang="en-US" sz="4400" dirty="0" err="1">
                <a:solidFill>
                  <a:schemeClr val="accent2">
                    <a:lumMod val="75000"/>
                  </a:schemeClr>
                </a:solidFill>
                <a:effectLst/>
                <a:latin typeface="The Hand Extrablack" panose="03070A02030502020204" pitchFamily="66" charset="0"/>
              </a:rPr>
              <a:t>mobilise</a:t>
            </a:r>
            <a:r>
              <a:rPr lang="en-US" sz="4400" dirty="0">
                <a:solidFill>
                  <a:schemeClr val="accent2">
                    <a:lumMod val="75000"/>
                  </a:schemeClr>
                </a:solidFill>
                <a:effectLst/>
                <a:latin typeface="The Hand Extrablack" panose="03070A02030502020204" pitchFamily="66" charset="0"/>
              </a:rPr>
              <a:t> the population.</a:t>
            </a:r>
          </a:p>
          <a:p>
            <a:r>
              <a:rPr lang="en-US" sz="4400" dirty="0">
                <a:solidFill>
                  <a:schemeClr val="accent2">
                    <a:lumMod val="75000"/>
                  </a:schemeClr>
                </a:solidFill>
                <a:effectLst/>
                <a:latin typeface="The Hand Extrablack" panose="03070A02030502020204" pitchFamily="66" charset="0"/>
              </a:rPr>
              <a:t>The slogan raised in the final weeks was simply ‘Independence, Freedom, Islamic Republic.’</a:t>
            </a:r>
            <a:endParaRPr lang="en-US" sz="4400" dirty="0">
              <a:solidFill>
                <a:schemeClr val="accent2">
                  <a:lumMod val="75000"/>
                </a:schemeClr>
              </a:solidFill>
              <a:latin typeface="The Hand Extrablack" panose="03070A02030502020204" pitchFamily="66" charset="0"/>
            </a:endParaRPr>
          </a:p>
        </p:txBody>
      </p:sp>
      <p:sp>
        <p:nvSpPr>
          <p:cNvPr id="75"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28164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A9C6-A769-49AB-B13A-347D3A66494E}"/>
              </a:ext>
            </a:extLst>
          </p:cNvPr>
          <p:cNvSpPr>
            <a:spLocks noGrp="1"/>
          </p:cNvSpPr>
          <p:nvPr>
            <p:ph type="title"/>
          </p:nvPr>
        </p:nvSpPr>
        <p:spPr>
          <a:xfrm>
            <a:off x="1590261" y="1595695"/>
            <a:ext cx="9514796" cy="3392424"/>
          </a:xfrm>
        </p:spPr>
        <p:txBody>
          <a:bodyPr>
            <a:normAutofit fontScale="90000"/>
          </a:bodyPr>
          <a:lstStyle/>
          <a:p>
            <a:r>
              <a:rPr lang="en-GB" dirty="0"/>
              <a:t>Islamic leadership played a large role in organising protest</a:t>
            </a:r>
          </a:p>
        </p:txBody>
      </p:sp>
    </p:spTree>
    <p:extLst>
      <p:ext uri="{BB962C8B-B14F-4D97-AF65-F5344CB8AC3E}">
        <p14:creationId xmlns:p14="http://schemas.microsoft.com/office/powerpoint/2010/main" val="40042756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8F1BE0-B021-4419-993F-3D5FD6D3CEFC}"/>
              </a:ext>
            </a:extLst>
          </p:cNvPr>
          <p:cNvSpPr>
            <a:spLocks noGrp="1"/>
          </p:cNvSpPr>
          <p:nvPr>
            <p:ph type="title"/>
          </p:nvPr>
        </p:nvSpPr>
        <p:spPr/>
        <p:txBody>
          <a:bodyPr/>
          <a:lstStyle/>
          <a:p>
            <a:r>
              <a:rPr lang="en-GB" dirty="0"/>
              <a:t>Religion</a:t>
            </a:r>
          </a:p>
        </p:txBody>
      </p:sp>
      <p:sp>
        <p:nvSpPr>
          <p:cNvPr id="4" name="Content Placeholder 3">
            <a:extLst>
              <a:ext uri="{FF2B5EF4-FFF2-40B4-BE49-F238E27FC236}">
                <a16:creationId xmlns:a16="http://schemas.microsoft.com/office/drawing/2014/main" id="{93A66524-89CC-4CBA-B86B-3FD6F79723C4}"/>
              </a:ext>
            </a:extLst>
          </p:cNvPr>
          <p:cNvSpPr>
            <a:spLocks noGrp="1"/>
          </p:cNvSpPr>
          <p:nvPr>
            <p:ph idx="1"/>
          </p:nvPr>
        </p:nvSpPr>
        <p:spPr>
          <a:xfrm>
            <a:off x="401228" y="2060557"/>
            <a:ext cx="5060895" cy="4550636"/>
          </a:xfrm>
        </p:spPr>
        <p:txBody>
          <a:bodyPr>
            <a:normAutofit lnSpcReduction="10000"/>
          </a:bodyPr>
          <a:lstStyle/>
          <a:p>
            <a:r>
              <a:rPr lang="en-GB" sz="3200" dirty="0">
                <a:effectLst/>
                <a:latin typeface="The Hand Extrablack" panose="03070A02030502020204" pitchFamily="66" charset="0"/>
                <a:ea typeface="Calibri" panose="020F0502020204030204" pitchFamily="34" charset="0"/>
                <a:cs typeface="Calibri" panose="020F0502020204030204" pitchFamily="34" charset="0"/>
              </a:rPr>
              <a:t>Iran became an officially Shi’ite State in 1502 and this adds another dimension to the revolution.</a:t>
            </a:r>
            <a:endParaRPr lang="en-GB" sz="3200" dirty="0">
              <a:effectLst/>
              <a:latin typeface="The Hand Extrablack" panose="03070A02030502020204" pitchFamily="66" charset="0"/>
              <a:ea typeface="Calibri" panose="020F0502020204030204" pitchFamily="34" charset="0"/>
              <a:cs typeface="Arial" panose="020B0604020202020204" pitchFamily="34" charset="0"/>
            </a:endParaRPr>
          </a:p>
          <a:p>
            <a:r>
              <a:rPr lang="en-GB" sz="3200" dirty="0">
                <a:effectLst/>
                <a:latin typeface="The Hand Extrablack" panose="03070A02030502020204" pitchFamily="66" charset="0"/>
                <a:ea typeface="Calibri" panose="020F0502020204030204" pitchFamily="34" charset="0"/>
              </a:rPr>
              <a:t>Shi’ism is an ideology which rejects secular belief, secular being where the state and religious institutions are separated.</a:t>
            </a:r>
          </a:p>
          <a:p>
            <a:r>
              <a:rPr lang="en-GB" sz="3200" dirty="0">
                <a:effectLst/>
                <a:latin typeface="The Hand Extrablack" panose="03070A02030502020204" pitchFamily="66" charset="0"/>
                <a:ea typeface="Calibri" panose="020F0502020204030204" pitchFamily="34" charset="0"/>
              </a:rPr>
              <a:t>Therefore Shi’ism promotes a theocratic state</a:t>
            </a:r>
            <a:r>
              <a:rPr lang="en-GB" sz="3200" dirty="0">
                <a:latin typeface="The Hand Extrablack" panose="03070A02030502020204" pitchFamily="66" charset="0"/>
                <a:ea typeface="Calibri" panose="020F0502020204030204" pitchFamily="34" charset="0"/>
              </a:rPr>
              <a:t> forming a direct opposition to the monarchy.</a:t>
            </a:r>
            <a:endParaRPr lang="en-GB" sz="4400" dirty="0">
              <a:latin typeface="The Hand Extrablack" panose="03070A02030502020204" pitchFamily="66" charset="0"/>
            </a:endParaRPr>
          </a:p>
        </p:txBody>
      </p:sp>
      <p:graphicFrame>
        <p:nvGraphicFramePr>
          <p:cNvPr id="7" name="Table 7">
            <a:extLst>
              <a:ext uri="{FF2B5EF4-FFF2-40B4-BE49-F238E27FC236}">
                <a16:creationId xmlns:a16="http://schemas.microsoft.com/office/drawing/2014/main" id="{F93A1E88-2C84-4D9E-A744-96242BD84A4F}"/>
              </a:ext>
            </a:extLst>
          </p:cNvPr>
          <p:cNvGraphicFramePr>
            <a:graphicFrameLocks noGrp="1"/>
          </p:cNvGraphicFramePr>
          <p:nvPr>
            <p:extLst>
              <p:ext uri="{D42A27DB-BD31-4B8C-83A1-F6EECF244321}">
                <p14:modId xmlns:p14="http://schemas.microsoft.com/office/powerpoint/2010/main" val="2690659325"/>
              </p:ext>
            </p:extLst>
          </p:nvPr>
        </p:nvGraphicFramePr>
        <p:xfrm>
          <a:off x="5704885" y="226051"/>
          <a:ext cx="6190406" cy="6456336"/>
        </p:xfrm>
        <a:graphic>
          <a:graphicData uri="http://schemas.openxmlformats.org/drawingml/2006/table">
            <a:tbl>
              <a:tblPr firstRow="1" bandRow="1">
                <a:tableStyleId>{21E4AEA4-8DFA-4A89-87EB-49C32662AFE0}</a:tableStyleId>
              </a:tblPr>
              <a:tblGrid>
                <a:gridCol w="3095203">
                  <a:extLst>
                    <a:ext uri="{9D8B030D-6E8A-4147-A177-3AD203B41FA5}">
                      <a16:colId xmlns:a16="http://schemas.microsoft.com/office/drawing/2014/main" val="1311712546"/>
                    </a:ext>
                  </a:extLst>
                </a:gridCol>
                <a:gridCol w="3095203">
                  <a:extLst>
                    <a:ext uri="{9D8B030D-6E8A-4147-A177-3AD203B41FA5}">
                      <a16:colId xmlns:a16="http://schemas.microsoft.com/office/drawing/2014/main" val="4198911169"/>
                    </a:ext>
                  </a:extLst>
                </a:gridCol>
              </a:tblGrid>
              <a:tr h="515448">
                <a:tc gridSpan="2">
                  <a:txBody>
                    <a:bodyPr/>
                    <a:lstStyle/>
                    <a:p>
                      <a:pPr algn="ctr"/>
                      <a:r>
                        <a:rPr lang="en-GB" sz="2600" dirty="0">
                          <a:latin typeface="The Hand Extrablack" panose="03070A02030502020204" pitchFamily="66" charset="0"/>
                        </a:rPr>
                        <a:t>SUNNI AND SHIA: BELIEFS AND PRACTICES</a:t>
                      </a:r>
                    </a:p>
                  </a:txBody>
                  <a:tcPr/>
                </a:tc>
                <a:tc hMerge="1">
                  <a:txBody>
                    <a:bodyPr/>
                    <a:lstStyle/>
                    <a:p>
                      <a:endParaRPr lang="en-GB" dirty="0"/>
                    </a:p>
                  </a:txBody>
                  <a:tcPr/>
                </a:tc>
                <a:extLst>
                  <a:ext uri="{0D108BD9-81ED-4DB2-BD59-A6C34878D82A}">
                    <a16:rowId xmlns:a16="http://schemas.microsoft.com/office/drawing/2014/main" val="1081163196"/>
                  </a:ext>
                </a:extLst>
              </a:tr>
              <a:tr h="515448">
                <a:tc>
                  <a:txBody>
                    <a:bodyPr/>
                    <a:lstStyle/>
                    <a:p>
                      <a:pPr algn="ctr"/>
                      <a:r>
                        <a:rPr lang="en-GB" sz="2600" dirty="0">
                          <a:latin typeface="The Hand Extrablack" panose="03070A02030502020204" pitchFamily="66" charset="0"/>
                        </a:rPr>
                        <a:t>Similarities</a:t>
                      </a:r>
                    </a:p>
                  </a:txBody>
                  <a:tcPr/>
                </a:tc>
                <a:tc>
                  <a:txBody>
                    <a:bodyPr/>
                    <a:lstStyle/>
                    <a:p>
                      <a:pPr algn="ctr"/>
                      <a:r>
                        <a:rPr lang="en-GB" sz="2600" dirty="0">
                          <a:latin typeface="The Hand Extrablack" panose="03070A02030502020204" pitchFamily="66" charset="0"/>
                        </a:rPr>
                        <a:t>Differences</a:t>
                      </a:r>
                    </a:p>
                  </a:txBody>
                  <a:tcPr/>
                </a:tc>
                <a:extLst>
                  <a:ext uri="{0D108BD9-81ED-4DB2-BD59-A6C34878D82A}">
                    <a16:rowId xmlns:a16="http://schemas.microsoft.com/office/drawing/2014/main" val="2783020634"/>
                  </a:ext>
                </a:extLst>
              </a:tr>
              <a:tr h="2033547">
                <a:tc>
                  <a:txBody>
                    <a:bodyPr/>
                    <a:lstStyle/>
                    <a:p>
                      <a:r>
                        <a:rPr lang="en-GB" sz="2600" dirty="0">
                          <a:latin typeface="The Hand Extrablack" panose="03070A02030502020204" pitchFamily="66" charset="0"/>
                        </a:rPr>
                        <a:t>Both Sunni and Shi‘a Muslims are committed to the five pillars of Islam (the declaration of faith, prayer, giving to the poor, fasting, and pilgrimage)</a:t>
                      </a:r>
                    </a:p>
                  </a:txBody>
                  <a:tcPr/>
                </a:tc>
                <a:tc>
                  <a:txBody>
                    <a:bodyPr/>
                    <a:lstStyle/>
                    <a:p>
                      <a:r>
                        <a:rPr lang="en-GB" sz="2600" dirty="0">
                          <a:latin typeface="The Hand Extrablack" panose="03070A02030502020204" pitchFamily="66" charset="0"/>
                        </a:rPr>
                        <a:t>They hold different views about religious authority and the leadership succession after the death of the Prophet in 632</a:t>
                      </a:r>
                    </a:p>
                  </a:txBody>
                  <a:tcPr/>
                </a:tc>
                <a:extLst>
                  <a:ext uri="{0D108BD9-81ED-4DB2-BD59-A6C34878D82A}">
                    <a16:rowId xmlns:a16="http://schemas.microsoft.com/office/drawing/2014/main" val="2842037540"/>
                  </a:ext>
                </a:extLst>
              </a:tr>
              <a:tr h="1652257">
                <a:tc>
                  <a:txBody>
                    <a:bodyPr/>
                    <a:lstStyle/>
                    <a:p>
                      <a:r>
                        <a:rPr lang="en-GB" sz="2600" dirty="0">
                          <a:latin typeface="The Hand Extrablack" panose="03070A02030502020204" pitchFamily="66" charset="0"/>
                        </a:rPr>
                        <a:t>Both prioritise the Qur’an, Sunnah and Hadith, with minor differences</a:t>
                      </a:r>
                    </a:p>
                  </a:txBody>
                  <a:tcPr/>
                </a:tc>
                <a:tc>
                  <a:txBody>
                    <a:bodyPr/>
                    <a:lstStyle/>
                    <a:p>
                      <a:r>
                        <a:rPr lang="en-GB" sz="2600" dirty="0">
                          <a:latin typeface="The Hand Extrablack" panose="03070A02030502020204" pitchFamily="66" charset="0"/>
                        </a:rPr>
                        <a:t>Sunnis focus on following the Prophet’s example; Shi‘as focus on Muhammad’s family lineage through a series of Imams</a:t>
                      </a:r>
                    </a:p>
                  </a:txBody>
                  <a:tcPr/>
                </a:tc>
                <a:extLst>
                  <a:ext uri="{0D108BD9-81ED-4DB2-BD59-A6C34878D82A}">
                    <a16:rowId xmlns:a16="http://schemas.microsoft.com/office/drawing/2014/main" val="4088256077"/>
                  </a:ext>
                </a:extLst>
              </a:tr>
              <a:tr h="1652257">
                <a:tc>
                  <a:txBody>
                    <a:bodyPr/>
                    <a:lstStyle/>
                    <a:p>
                      <a:r>
                        <a:rPr lang="en-GB" sz="2600" dirty="0">
                          <a:latin typeface="The Hand Extrablack" panose="03070A02030502020204" pitchFamily="66" charset="0"/>
                        </a:rPr>
                        <a:t>They adhere to Islamic law (</a:t>
                      </a:r>
                      <a:r>
                        <a:rPr lang="en-GB" sz="2600" dirty="0" err="1">
                          <a:latin typeface="The Hand Extrablack" panose="03070A02030502020204" pitchFamily="66" charset="0"/>
                        </a:rPr>
                        <a:t>shari‘ah</a:t>
                      </a:r>
                      <a:r>
                        <a:rPr lang="en-GB" sz="2600" dirty="0">
                          <a:latin typeface="The Hand Extrablack" panose="03070A02030502020204" pitchFamily="66" charset="0"/>
                        </a:rPr>
                        <a:t>), but follow different legal traditions.</a:t>
                      </a:r>
                    </a:p>
                  </a:txBody>
                  <a:tcPr/>
                </a:tc>
                <a:tc>
                  <a:txBody>
                    <a:bodyPr/>
                    <a:lstStyle/>
                    <a:p>
                      <a:r>
                        <a:rPr lang="en-GB" sz="2600" dirty="0">
                          <a:latin typeface="The Hand Extrablack" panose="03070A02030502020204" pitchFamily="66" charset="0"/>
                        </a:rPr>
                        <a:t>Special status is afforded by Shi‘as to Ali, Hasan and Hussein; the suffering of Ali and Hussein is remembered in annual festivals</a:t>
                      </a:r>
                    </a:p>
                  </a:txBody>
                  <a:tcPr/>
                </a:tc>
                <a:extLst>
                  <a:ext uri="{0D108BD9-81ED-4DB2-BD59-A6C34878D82A}">
                    <a16:rowId xmlns:a16="http://schemas.microsoft.com/office/drawing/2014/main" val="3570148183"/>
                  </a:ext>
                </a:extLst>
              </a:tr>
            </a:tbl>
          </a:graphicData>
        </a:graphic>
      </p:graphicFrame>
      <p:pic>
        <p:nvPicPr>
          <p:cNvPr id="5" name="Picture 6" descr="Possible to remove center middle red &quot;youtube play&quot; button form iframe  embedded video? - Stack Overflow">
            <a:hlinkClick r:id="rId2"/>
            <a:extLst>
              <a:ext uri="{FF2B5EF4-FFF2-40B4-BE49-F238E27FC236}">
                <a16:creationId xmlns:a16="http://schemas.microsoft.com/office/drawing/2014/main" id="{4CCE9F8D-6D60-4290-93A6-C14674AA85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73" b="7486"/>
          <a:stretch/>
        </p:blipFill>
        <p:spPr bwMode="auto">
          <a:xfrm>
            <a:off x="4088029" y="365125"/>
            <a:ext cx="1374094" cy="106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9012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027EB3A-DF05-4A1A-99F5-BE83E7654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ow many countries does Iran border? - Quora">
            <a:extLst>
              <a:ext uri="{FF2B5EF4-FFF2-40B4-BE49-F238E27FC236}">
                <a16:creationId xmlns:a16="http://schemas.microsoft.com/office/drawing/2014/main" id="{A755C833-390C-4FDB-B405-E216B40D6C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76" r="1" b="7233"/>
          <a:stretch/>
        </p:blipFill>
        <p:spPr bwMode="auto">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05607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C76A-1FB2-4BDB-B692-980260C369B1}"/>
              </a:ext>
            </a:extLst>
          </p:cNvPr>
          <p:cNvSpPr>
            <a:spLocks noGrp="1"/>
          </p:cNvSpPr>
          <p:nvPr>
            <p:ph type="title"/>
          </p:nvPr>
        </p:nvSpPr>
        <p:spPr/>
        <p:txBody>
          <a:bodyPr>
            <a:normAutofit fontScale="90000"/>
          </a:bodyPr>
          <a:lstStyle/>
          <a:p>
            <a:r>
              <a:rPr lang="en-GB" sz="6000" b="1" dirty="0">
                <a:effectLst/>
                <a:ea typeface="Calibri" panose="020F0502020204030204" pitchFamily="34" charset="0"/>
                <a:cs typeface="Calibri" panose="020F0502020204030204" pitchFamily="34" charset="0"/>
              </a:rPr>
              <a:t>Khomeini had a history and a personality appropriate to his role.</a:t>
            </a:r>
            <a:endParaRPr lang="en-GB" sz="34400" dirty="0"/>
          </a:p>
        </p:txBody>
      </p:sp>
    </p:spTree>
    <p:extLst>
      <p:ext uri="{BB962C8B-B14F-4D97-AF65-F5344CB8AC3E}">
        <p14:creationId xmlns:p14="http://schemas.microsoft.com/office/powerpoint/2010/main" val="173862219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111A5C7-2EC0-4999-9C15-F3428C47C38E}"/>
              </a:ext>
            </a:extLst>
          </p:cNvPr>
          <p:cNvSpPr>
            <a:spLocks noGrp="1"/>
          </p:cNvSpPr>
          <p:nvPr>
            <p:ph type="title"/>
          </p:nvPr>
        </p:nvSpPr>
        <p:spPr>
          <a:xfrm>
            <a:off x="5297762" y="329184"/>
            <a:ext cx="6251110" cy="1783080"/>
          </a:xfrm>
        </p:spPr>
        <p:txBody>
          <a:bodyPr anchor="b">
            <a:normAutofit/>
          </a:bodyPr>
          <a:lstStyle/>
          <a:p>
            <a:pPr>
              <a:lnSpc>
                <a:spcPct val="90000"/>
              </a:lnSpc>
            </a:pPr>
            <a:r>
              <a:rPr lang="en-GB" sz="5600"/>
              <a:t>Ruhollah Khomeini</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C9278"/>
          </a:solidFill>
          <a:ln w="38100" cap="rnd">
            <a:solidFill>
              <a:srgbClr val="EC927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145C91B-E785-4A8D-848F-601666CDC928}"/>
              </a:ext>
            </a:extLst>
          </p:cNvPr>
          <p:cNvSpPr>
            <a:spLocks noGrp="1"/>
          </p:cNvSpPr>
          <p:nvPr>
            <p:ph idx="1"/>
          </p:nvPr>
        </p:nvSpPr>
        <p:spPr>
          <a:xfrm>
            <a:off x="5049430" y="2706624"/>
            <a:ext cx="6853954" cy="3857797"/>
          </a:xfrm>
        </p:spPr>
        <p:txBody>
          <a:bodyPr>
            <a:normAutofit fontScale="92500" lnSpcReduction="10000"/>
          </a:bodyPr>
          <a:lstStyle/>
          <a:p>
            <a:r>
              <a:rPr lang="en-GB" sz="4000" dirty="0">
                <a:effectLst/>
                <a:latin typeface="The Hand Extrablack" panose="03070A02030502020204" pitchFamily="66" charset="0"/>
                <a:ea typeface="Calibri" panose="020F0502020204030204" pitchFamily="34" charset="0"/>
              </a:rPr>
              <a:t>He had opposed the Shah in the early 1960s and had been exiled in 1964.</a:t>
            </a:r>
          </a:p>
          <a:p>
            <a:r>
              <a:rPr lang="en-GB" sz="4000" dirty="0">
                <a:effectLst/>
                <a:latin typeface="The Hand Extrablack" panose="03070A02030502020204" pitchFamily="66" charset="0"/>
                <a:ea typeface="Calibri" panose="020F0502020204030204" pitchFamily="34" charset="0"/>
              </a:rPr>
              <a:t>He also found the proper moment to strike</a:t>
            </a:r>
            <a:endParaRPr lang="en-GB" sz="4000" dirty="0">
              <a:latin typeface="The Hand Extrablack" panose="03070A02030502020204" pitchFamily="66" charset="0"/>
              <a:ea typeface="Calibri" panose="020F0502020204030204" pitchFamily="34" charset="0"/>
            </a:endParaRPr>
          </a:p>
          <a:p>
            <a:r>
              <a:rPr lang="en-GB" sz="4000" dirty="0">
                <a:effectLst/>
                <a:latin typeface="The Hand Extrablack" panose="03070A02030502020204" pitchFamily="66" charset="0"/>
                <a:ea typeface="Calibri" panose="020F0502020204030204" pitchFamily="34" charset="0"/>
              </a:rPr>
              <a:t>He appropriated the religious title of Imam to circumvent the problem of his not being the senior ayatollah</a:t>
            </a:r>
            <a:endParaRPr lang="en-GB" sz="4000" dirty="0">
              <a:latin typeface="The Hand Extrablack" panose="03070A02030502020204" pitchFamily="66" charset="0"/>
            </a:endParaRPr>
          </a:p>
        </p:txBody>
      </p:sp>
      <p:pic>
        <p:nvPicPr>
          <p:cNvPr id="13314" name="Picture 2" descr="Ruhollah Khomeini - Wikiquote">
            <a:extLst>
              <a:ext uri="{FF2B5EF4-FFF2-40B4-BE49-F238E27FC236}">
                <a16:creationId xmlns:a16="http://schemas.microsoft.com/office/drawing/2014/main" id="{32F6EBEF-E9F9-4D5C-8C27-329DD8B00F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0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9549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7DFF-3C95-4DC1-85B6-9D231770CFDA}"/>
              </a:ext>
            </a:extLst>
          </p:cNvPr>
          <p:cNvSpPr>
            <a:spLocks noGrp="1"/>
          </p:cNvSpPr>
          <p:nvPr>
            <p:ph type="title"/>
          </p:nvPr>
        </p:nvSpPr>
        <p:spPr/>
        <p:txBody>
          <a:bodyPr/>
          <a:lstStyle/>
          <a:p>
            <a:r>
              <a:rPr lang="en-GB" dirty="0"/>
              <a:t>Foreign influence</a:t>
            </a:r>
          </a:p>
        </p:txBody>
      </p:sp>
    </p:spTree>
    <p:extLst>
      <p:ext uri="{BB962C8B-B14F-4D97-AF65-F5344CB8AC3E}">
        <p14:creationId xmlns:p14="http://schemas.microsoft.com/office/powerpoint/2010/main" val="406670302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ABBEBB7-4B03-4E75-B055-5D7296638B64}"/>
              </a:ext>
            </a:extLst>
          </p:cNvPr>
          <p:cNvSpPr>
            <a:spLocks noGrp="1"/>
          </p:cNvSpPr>
          <p:nvPr>
            <p:ph type="title"/>
          </p:nvPr>
        </p:nvSpPr>
        <p:spPr>
          <a:xfrm>
            <a:off x="5297762" y="329184"/>
            <a:ext cx="6251110" cy="1783080"/>
          </a:xfrm>
        </p:spPr>
        <p:txBody>
          <a:bodyPr anchor="b">
            <a:normAutofit/>
          </a:bodyPr>
          <a:lstStyle/>
          <a:p>
            <a:pPr>
              <a:lnSpc>
                <a:spcPct val="90000"/>
              </a:lnSpc>
            </a:pPr>
            <a:r>
              <a:rPr lang="en-GB" sz="5600" dirty="0"/>
              <a:t>Foreign influence</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B9A19"/>
          </a:solidFill>
          <a:ln w="38100" cap="rnd">
            <a:solidFill>
              <a:srgbClr val="EB9A1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4212F74-8F8B-45A6-AE24-658068030C2D}"/>
              </a:ext>
            </a:extLst>
          </p:cNvPr>
          <p:cNvSpPr>
            <a:spLocks noGrp="1"/>
          </p:cNvSpPr>
          <p:nvPr>
            <p:ph idx="1"/>
          </p:nvPr>
        </p:nvSpPr>
        <p:spPr>
          <a:xfrm>
            <a:off x="5170811" y="2706624"/>
            <a:ext cx="6667837" cy="3794760"/>
          </a:xfrm>
        </p:spPr>
        <p:txBody>
          <a:bodyPr>
            <a:normAutofit fontScale="92500" lnSpcReduction="10000"/>
          </a:bodyPr>
          <a:lstStyle/>
          <a:p>
            <a:pPr>
              <a:lnSpc>
                <a:spcPct val="100000"/>
              </a:lnSpc>
            </a:pPr>
            <a:r>
              <a:rPr lang="en-GB" sz="3200" dirty="0">
                <a:effectLst/>
                <a:latin typeface="The Hand Extrablack" panose="03070A02030502020204" pitchFamily="66" charset="0"/>
                <a:ea typeface="Calibri" panose="020F0502020204030204" pitchFamily="34" charset="0"/>
              </a:rPr>
              <a:t>The rate of Iran’s oil output – over 6 million barrels a day – was dictated by the demands of other countries for greater supply.</a:t>
            </a:r>
          </a:p>
          <a:p>
            <a:pPr>
              <a:lnSpc>
                <a:spcPct val="100000"/>
              </a:lnSpc>
            </a:pPr>
            <a:r>
              <a:rPr lang="en-GB" sz="3200" dirty="0">
                <a:effectLst/>
                <a:latin typeface="The Hand Extrablack" panose="03070A02030502020204" pitchFamily="66" charset="0"/>
                <a:ea typeface="Calibri" panose="020F0502020204030204" pitchFamily="34" charset="0"/>
              </a:rPr>
              <a:t>The Shah was clearly reliant on foreign support in 1953 and his visible friendship with the US together with his quiet but overt sympathy for Israel was other factor.</a:t>
            </a:r>
            <a:endParaRPr lang="en-GB" sz="3200" dirty="0">
              <a:latin typeface="The Hand Extrablack" panose="03070A02030502020204" pitchFamily="66" charset="0"/>
              <a:ea typeface="Calibri" panose="020F0502020204030204" pitchFamily="34" charset="0"/>
            </a:endParaRPr>
          </a:p>
          <a:p>
            <a:pPr>
              <a:lnSpc>
                <a:spcPct val="100000"/>
              </a:lnSpc>
            </a:pPr>
            <a:r>
              <a:rPr lang="en-GB" sz="3200" dirty="0">
                <a:effectLst/>
                <a:latin typeface="The Hand Extrablack" panose="03070A02030502020204" pitchFamily="66" charset="0"/>
                <a:ea typeface="Calibri" panose="020F0502020204030204" pitchFamily="34" charset="0"/>
              </a:rPr>
              <a:t>The US felt unable to intervene to save him</a:t>
            </a:r>
          </a:p>
          <a:p>
            <a:pPr>
              <a:lnSpc>
                <a:spcPct val="100000"/>
              </a:lnSpc>
            </a:pPr>
            <a:r>
              <a:rPr lang="en-GB" sz="3200" dirty="0">
                <a:effectLst/>
                <a:latin typeface="The Hand Extrablack" panose="03070A02030502020204" pitchFamily="66" charset="0"/>
                <a:ea typeface="Calibri" panose="020F0502020204030204" pitchFamily="34" charset="0"/>
              </a:rPr>
              <a:t>US critics focused attention on the Shah’s human rights violations and the high level of arms sales</a:t>
            </a:r>
            <a:endParaRPr lang="en-GB" sz="3200" dirty="0">
              <a:latin typeface="The Hand Extrablack" panose="03070A02030502020204" pitchFamily="66" charset="0"/>
            </a:endParaRPr>
          </a:p>
        </p:txBody>
      </p:sp>
      <p:pic>
        <p:nvPicPr>
          <p:cNvPr id="14338" name="Picture 2" descr="Why didn't the USA help the Shah of Iran? - Quora">
            <a:extLst>
              <a:ext uri="{FF2B5EF4-FFF2-40B4-BE49-F238E27FC236}">
                <a16:creationId xmlns:a16="http://schemas.microsoft.com/office/drawing/2014/main" id="{D511F4C9-ABC7-470B-98ED-6DE196297E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64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66654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8A800-A43D-48AE-A56D-838A011A0EB7}"/>
              </a:ext>
            </a:extLst>
          </p:cNvPr>
          <p:cNvSpPr>
            <a:spLocks noGrp="1"/>
          </p:cNvSpPr>
          <p:nvPr>
            <p:ph type="title"/>
          </p:nvPr>
        </p:nvSpPr>
        <p:spPr>
          <a:xfrm>
            <a:off x="640080" y="325369"/>
            <a:ext cx="4368602" cy="1956841"/>
          </a:xfrm>
        </p:spPr>
        <p:txBody>
          <a:bodyPr anchor="b">
            <a:normAutofit/>
          </a:bodyPr>
          <a:lstStyle/>
          <a:p>
            <a:pPr algn="ctr">
              <a:lnSpc>
                <a:spcPct val="90000"/>
              </a:lnSpc>
            </a:pPr>
            <a:r>
              <a:rPr lang="en-GB" sz="6600" dirty="0"/>
              <a:t>US reluctance</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743FF2-5905-4E46-B62C-0C1FC8B0FD7E}"/>
              </a:ext>
            </a:extLst>
          </p:cNvPr>
          <p:cNvSpPr>
            <a:spLocks noGrp="1"/>
          </p:cNvSpPr>
          <p:nvPr>
            <p:ph idx="1"/>
          </p:nvPr>
        </p:nvSpPr>
        <p:spPr>
          <a:xfrm>
            <a:off x="347958" y="2872899"/>
            <a:ext cx="4830945" cy="3706330"/>
          </a:xfrm>
        </p:spPr>
        <p:txBody>
          <a:bodyPr>
            <a:normAutofit fontScale="92500" lnSpcReduction="20000"/>
          </a:bodyPr>
          <a:lstStyle/>
          <a:p>
            <a:r>
              <a:rPr lang="en-GB" sz="3200" dirty="0">
                <a:effectLst/>
                <a:latin typeface="The Hand Extrablack" panose="03070A02030502020204" pitchFamily="66" charset="0"/>
                <a:ea typeface="Calibri" panose="020F0502020204030204" pitchFamily="34" charset="0"/>
              </a:rPr>
              <a:t>Post-Vietnam reluctance to engage in foreign wars</a:t>
            </a:r>
          </a:p>
          <a:p>
            <a:r>
              <a:rPr lang="en-GB" sz="3200" dirty="0">
                <a:effectLst/>
                <a:latin typeface="The Hand Extrablack" panose="03070A02030502020204" pitchFamily="66" charset="0"/>
                <a:ea typeface="Calibri" panose="020F0502020204030204" pitchFamily="34" charset="0"/>
              </a:rPr>
              <a:t>Brezhnev warned in November 1978 that action would run the risk of Soviet intervention</a:t>
            </a:r>
          </a:p>
          <a:p>
            <a:r>
              <a:rPr lang="en-GB" sz="3200" dirty="0">
                <a:effectLst/>
                <a:latin typeface="The Hand Extrablack" panose="03070A02030502020204" pitchFamily="66" charset="0"/>
                <a:ea typeface="Calibri" panose="020F0502020204030204" pitchFamily="34" charset="0"/>
              </a:rPr>
              <a:t>It encouraged the Islamic forces fighting the revolutionary Afghan government which came to power in April 1978.</a:t>
            </a:r>
          </a:p>
        </p:txBody>
      </p:sp>
      <p:pic>
        <p:nvPicPr>
          <p:cNvPr id="15362" name="Picture 2" descr="May 31, 1978 - Cold War - Hot Inflation">
            <a:extLst>
              <a:ext uri="{FF2B5EF4-FFF2-40B4-BE49-F238E27FC236}">
                <a16:creationId xmlns:a16="http://schemas.microsoft.com/office/drawing/2014/main" id="{DFDB1369-0334-44C4-961E-298525ED3E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999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79161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s from the Iranian Revolution, 40 years ago — Quartz">
            <a:extLst>
              <a:ext uri="{FF2B5EF4-FFF2-40B4-BE49-F238E27FC236}">
                <a16:creationId xmlns:a16="http://schemas.microsoft.com/office/drawing/2014/main" id="{128AA153-2763-4264-833B-6C3A2A879C2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2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022FA2A5-3BF2-424D-A5CF-9A18F01A4117}"/>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nSpc>
                <a:spcPct val="90000"/>
              </a:lnSpc>
            </a:pPr>
            <a:r>
              <a:rPr lang="en-US" sz="6800" dirty="0"/>
              <a:t>The Revolution </a:t>
            </a:r>
          </a:p>
        </p:txBody>
      </p:sp>
    </p:spTree>
    <p:extLst>
      <p:ext uri="{BB962C8B-B14F-4D97-AF65-F5344CB8AC3E}">
        <p14:creationId xmlns:p14="http://schemas.microsoft.com/office/powerpoint/2010/main" val="196084500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F948C-A79A-4B49-B54B-870B4EE56127}"/>
              </a:ext>
            </a:extLst>
          </p:cNvPr>
          <p:cNvSpPr>
            <a:spLocks noGrp="1"/>
          </p:cNvSpPr>
          <p:nvPr>
            <p:ph type="title"/>
          </p:nvPr>
        </p:nvSpPr>
        <p:spPr>
          <a:xfrm>
            <a:off x="5297762" y="329184"/>
            <a:ext cx="6251110" cy="1783080"/>
          </a:xfrm>
        </p:spPr>
        <p:txBody>
          <a:bodyPr anchor="b">
            <a:normAutofit/>
          </a:bodyPr>
          <a:lstStyle/>
          <a:p>
            <a:pPr>
              <a:lnSpc>
                <a:spcPct val="90000"/>
              </a:lnSpc>
            </a:pPr>
            <a:r>
              <a:rPr lang="en-GB" sz="5600"/>
              <a:t>Revolution - 1978</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3973B5"/>
          </a:solidFill>
          <a:ln w="38100" cap="rnd">
            <a:solidFill>
              <a:srgbClr val="3973B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794B83-AE0F-437C-804B-1AB6152DEC3B}"/>
              </a:ext>
            </a:extLst>
          </p:cNvPr>
          <p:cNvSpPr>
            <a:spLocks noGrp="1"/>
          </p:cNvSpPr>
          <p:nvPr>
            <p:ph idx="1"/>
          </p:nvPr>
        </p:nvSpPr>
        <p:spPr>
          <a:xfrm>
            <a:off x="4794739" y="2706623"/>
            <a:ext cx="7127630" cy="3987253"/>
          </a:xfrm>
        </p:spPr>
        <p:txBody>
          <a:bodyPr>
            <a:normAutofit lnSpcReduction="10000"/>
          </a:bodyPr>
          <a:lstStyle/>
          <a:p>
            <a:pPr>
              <a:lnSpc>
                <a:spcPct val="100000"/>
              </a:lnSpc>
            </a:pPr>
            <a:r>
              <a:rPr lang="en-GB" dirty="0">
                <a:effectLst/>
                <a:latin typeface="The Hand Extrablack" panose="03070A02030502020204" pitchFamily="66" charset="0"/>
                <a:ea typeface="Calibri" panose="020F0502020204030204" pitchFamily="34" charset="0"/>
              </a:rPr>
              <a:t>Jan 1978 street protests began</a:t>
            </a:r>
          </a:p>
          <a:p>
            <a:pPr>
              <a:lnSpc>
                <a:spcPct val="100000"/>
              </a:lnSpc>
            </a:pPr>
            <a:r>
              <a:rPr lang="en-GB" dirty="0">
                <a:effectLst/>
                <a:latin typeface="The Hand Extrablack" panose="03070A02030502020204" pitchFamily="66" charset="0"/>
                <a:ea typeface="Calibri" panose="020F0502020204030204" pitchFamily="34" charset="0"/>
              </a:rPr>
              <a:t>Sep. 1978</a:t>
            </a:r>
            <a:r>
              <a:rPr lang="en-GB" dirty="0">
                <a:latin typeface="The Hand Extrablack" panose="03070A02030502020204" pitchFamily="66" charset="0"/>
                <a:ea typeface="Calibri" panose="020F0502020204030204" pitchFamily="34" charset="0"/>
              </a:rPr>
              <a:t> </a:t>
            </a:r>
            <a:r>
              <a:rPr lang="en-GB" dirty="0">
                <a:effectLst/>
                <a:latin typeface="The Hand Extrablack" panose="03070A02030502020204" pitchFamily="66" charset="0"/>
                <a:ea typeface="Calibri" panose="020F0502020204030204" pitchFamily="34" charset="0"/>
              </a:rPr>
              <a:t>traditional religious processions rallied over 1 million people in Tehran for what became political protests.</a:t>
            </a:r>
            <a:endParaRPr lang="en-GB" dirty="0">
              <a:latin typeface="The Hand Extrablack" panose="03070A02030502020204" pitchFamily="66" charset="0"/>
              <a:ea typeface="Calibri" panose="020F0502020204030204" pitchFamily="34" charset="0"/>
            </a:endParaRPr>
          </a:p>
          <a:p>
            <a:pPr>
              <a:lnSpc>
                <a:spcPct val="100000"/>
              </a:lnSpc>
            </a:pPr>
            <a:r>
              <a:rPr lang="en-GB" dirty="0">
                <a:latin typeface="The Hand Extrablack" panose="03070A02030502020204" pitchFamily="66" charset="0"/>
                <a:ea typeface="Calibri" panose="020F0502020204030204" pitchFamily="34" charset="0"/>
              </a:rPr>
              <a:t>8 Sep. i</a:t>
            </a:r>
            <a:r>
              <a:rPr lang="en-GB" dirty="0">
                <a:effectLst/>
                <a:latin typeface="The Hand Extrablack" panose="03070A02030502020204" pitchFamily="66" charset="0"/>
                <a:ea typeface="Calibri" panose="020F0502020204030204" pitchFamily="34" charset="0"/>
              </a:rPr>
              <a:t>mposition of martial law begins</a:t>
            </a:r>
          </a:p>
          <a:p>
            <a:pPr>
              <a:lnSpc>
                <a:spcPct val="100000"/>
              </a:lnSpc>
            </a:pPr>
            <a:r>
              <a:rPr lang="en-GB" dirty="0">
                <a:latin typeface="The Hand Extrablack" panose="03070A02030502020204" pitchFamily="66" charset="0"/>
              </a:rPr>
              <a:t>In </a:t>
            </a:r>
            <a:r>
              <a:rPr lang="en-GB" dirty="0">
                <a:effectLst/>
                <a:latin typeface="The Hand Extrablack" panose="03070A02030502020204" pitchFamily="66" charset="0"/>
                <a:ea typeface="Calibri" panose="020F0502020204030204" pitchFamily="34" charset="0"/>
              </a:rPr>
              <a:t>October a new wave of </a:t>
            </a:r>
            <a:r>
              <a:rPr lang="en-GB" dirty="0">
                <a:latin typeface="The Hand Extrablack" panose="03070A02030502020204" pitchFamily="66" charset="0"/>
                <a:ea typeface="Calibri" panose="020F0502020204030204" pitchFamily="34" charset="0"/>
              </a:rPr>
              <a:t>strikes begin</a:t>
            </a:r>
            <a:endParaRPr lang="en-GB" dirty="0">
              <a:effectLst/>
              <a:latin typeface="The Hand Extrablack" panose="03070A02030502020204" pitchFamily="66" charset="0"/>
              <a:ea typeface="Calibri" panose="020F0502020204030204" pitchFamily="34" charset="0"/>
            </a:endParaRPr>
          </a:p>
          <a:p>
            <a:pPr>
              <a:lnSpc>
                <a:spcPct val="100000"/>
              </a:lnSpc>
            </a:pPr>
            <a:r>
              <a:rPr lang="en-GB" dirty="0">
                <a:effectLst/>
                <a:latin typeface="The Hand Extrablack" panose="03070A02030502020204" pitchFamily="66" charset="0"/>
                <a:ea typeface="Calibri" panose="020F0502020204030204" pitchFamily="34" charset="0"/>
              </a:rPr>
              <a:t>5 Nov. under pressure from military leadership, the Shah appointed a military government</a:t>
            </a:r>
            <a:endParaRPr lang="en-GB" dirty="0">
              <a:latin typeface="The Hand Extrablack" panose="03070A02030502020204" pitchFamily="66" charset="0"/>
              <a:ea typeface="Calibri" panose="020F0502020204030204" pitchFamily="34" charset="0"/>
            </a:endParaRPr>
          </a:p>
          <a:p>
            <a:pPr>
              <a:lnSpc>
                <a:spcPct val="100000"/>
              </a:lnSpc>
            </a:pPr>
            <a:r>
              <a:rPr lang="en-GB" dirty="0">
                <a:latin typeface="The Hand Extrablack" panose="03070A02030502020204" pitchFamily="66" charset="0"/>
                <a:ea typeface="Calibri" panose="020F0502020204030204" pitchFamily="34" charset="0"/>
              </a:rPr>
              <a:t>A</a:t>
            </a:r>
            <a:r>
              <a:rPr lang="en-GB" dirty="0">
                <a:effectLst/>
                <a:latin typeface="The Hand Extrablack" panose="03070A02030502020204" pitchFamily="66" charset="0"/>
                <a:ea typeface="Calibri" panose="020F0502020204030204" pitchFamily="34" charset="0"/>
              </a:rPr>
              <a:t> nation wide political general strike begins in late November and December.</a:t>
            </a:r>
            <a:endParaRPr lang="en-GB" dirty="0">
              <a:latin typeface="The Hand Extrablack" panose="03070A02030502020204" pitchFamily="66" charset="0"/>
            </a:endParaRPr>
          </a:p>
        </p:txBody>
      </p:sp>
      <p:pic>
        <p:nvPicPr>
          <p:cNvPr id="16386" name="Picture 2" descr="Iranian Revolution - Wikipedia">
            <a:extLst>
              <a:ext uri="{FF2B5EF4-FFF2-40B4-BE49-F238E27FC236}">
                <a16:creationId xmlns:a16="http://schemas.microsoft.com/office/drawing/2014/main" id="{D1D80EE4-2D6A-45F0-B215-8F2F917680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18" r="3163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3762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2EF07-B926-4344-900F-B03241C965CA}"/>
              </a:ext>
            </a:extLst>
          </p:cNvPr>
          <p:cNvSpPr>
            <a:spLocks noGrp="1"/>
          </p:cNvSpPr>
          <p:nvPr>
            <p:ph type="title"/>
          </p:nvPr>
        </p:nvSpPr>
        <p:spPr>
          <a:xfrm>
            <a:off x="5297762" y="329184"/>
            <a:ext cx="6251110" cy="1783080"/>
          </a:xfrm>
        </p:spPr>
        <p:txBody>
          <a:bodyPr anchor="b">
            <a:normAutofit/>
          </a:bodyPr>
          <a:lstStyle/>
          <a:p>
            <a:pPr>
              <a:lnSpc>
                <a:spcPct val="90000"/>
              </a:lnSpc>
            </a:pPr>
            <a:r>
              <a:rPr lang="en-GB" sz="5600"/>
              <a:t>Khomeini comes to power</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E5631A-511B-443D-9F99-BF7A9FAA1B9B}"/>
              </a:ext>
            </a:extLst>
          </p:cNvPr>
          <p:cNvSpPr>
            <a:spLocks noGrp="1"/>
          </p:cNvSpPr>
          <p:nvPr>
            <p:ph idx="1"/>
          </p:nvPr>
        </p:nvSpPr>
        <p:spPr>
          <a:xfrm>
            <a:off x="4807742" y="2631186"/>
            <a:ext cx="7093746" cy="3483864"/>
          </a:xfrm>
        </p:spPr>
        <p:txBody>
          <a:bodyPr>
            <a:noAutofit/>
          </a:bodyPr>
          <a:lstStyle/>
          <a:p>
            <a:pPr>
              <a:lnSpc>
                <a:spcPct val="100000"/>
              </a:lnSpc>
            </a:pPr>
            <a:r>
              <a:rPr lang="en-GB" sz="2700" b="1" dirty="0">
                <a:effectLst/>
                <a:latin typeface="The Hand Extrablack" panose="03070A02030502020204" pitchFamily="66" charset="0"/>
                <a:ea typeface="Calibri" panose="020F0502020204030204" pitchFamily="34" charset="0"/>
              </a:rPr>
              <a:t>Khomeini had become a symbol of opposition and an increasingly active leader</a:t>
            </a:r>
          </a:p>
          <a:p>
            <a:pPr>
              <a:lnSpc>
                <a:spcPct val="100000"/>
              </a:lnSpc>
            </a:pPr>
            <a:r>
              <a:rPr lang="en-GB" sz="2700" dirty="0">
                <a:effectLst/>
                <a:latin typeface="The Hand Extrablack" panose="03070A02030502020204" pitchFamily="66" charset="0"/>
                <a:ea typeface="Calibri" panose="020F0502020204030204" pitchFamily="34" charset="0"/>
              </a:rPr>
              <a:t>15 Jan 1979 the Shah left Iran</a:t>
            </a:r>
            <a:r>
              <a:rPr lang="en-GB" sz="2700" b="1" dirty="0">
                <a:latin typeface="The Hand Extrablack" panose="03070A02030502020204" pitchFamily="66" charset="0"/>
                <a:ea typeface="Calibri" panose="020F0502020204030204" pitchFamily="34" charset="0"/>
              </a:rPr>
              <a:t> </a:t>
            </a:r>
            <a:r>
              <a:rPr lang="en-GB" sz="2700" dirty="0">
                <a:effectLst/>
                <a:latin typeface="The Hand Extrablack" panose="03070A02030502020204" pitchFamily="66" charset="0"/>
                <a:ea typeface="Calibri" panose="020F0502020204030204" pitchFamily="34" charset="0"/>
              </a:rPr>
              <a:t>leaving behind a government headed by former opposition leader Shahpour Bakhtiar (which Khomeini refused to negotiate with).</a:t>
            </a:r>
          </a:p>
          <a:p>
            <a:pPr>
              <a:lnSpc>
                <a:spcPct val="100000"/>
              </a:lnSpc>
            </a:pPr>
            <a:r>
              <a:rPr lang="en-GB" sz="2700" dirty="0">
                <a:latin typeface="The Hand Extrablack" panose="03070A02030502020204" pitchFamily="66" charset="0"/>
                <a:ea typeface="Calibri" panose="020F0502020204030204" pitchFamily="34" charset="0"/>
              </a:rPr>
              <a:t>A</a:t>
            </a:r>
            <a:r>
              <a:rPr lang="en-GB" sz="2700" dirty="0">
                <a:effectLst/>
                <a:latin typeface="The Hand Extrablack" panose="03070A02030502020204" pitchFamily="66" charset="0"/>
                <a:ea typeface="Calibri" panose="020F0502020204030204" pitchFamily="34" charset="0"/>
              </a:rPr>
              <a:t>fter returning to Iran on 1 February, Khomeini announced Mehdi Bazargan head of a rival government.</a:t>
            </a:r>
          </a:p>
          <a:p>
            <a:pPr>
              <a:lnSpc>
                <a:spcPct val="100000"/>
              </a:lnSpc>
            </a:pPr>
            <a:r>
              <a:rPr lang="en-GB" sz="2700" dirty="0">
                <a:effectLst/>
                <a:latin typeface="The Hand Extrablack" panose="03070A02030502020204" pitchFamily="66" charset="0"/>
                <a:ea typeface="Calibri" panose="020F0502020204030204" pitchFamily="34" charset="0"/>
              </a:rPr>
              <a:t>The army command declared itself neutral in the conflict and Bakhtiar and his associates either fled or were arrested.</a:t>
            </a:r>
          </a:p>
          <a:p>
            <a:pPr>
              <a:lnSpc>
                <a:spcPct val="100000"/>
              </a:lnSpc>
            </a:pPr>
            <a:endParaRPr lang="en-GB" sz="2700" dirty="0">
              <a:latin typeface="The Hand Extrablack" panose="03070A02030502020204" pitchFamily="66" charset="0"/>
            </a:endParaRPr>
          </a:p>
        </p:txBody>
      </p:sp>
      <p:pic>
        <p:nvPicPr>
          <p:cNvPr id="18434" name="Picture 2" descr="Arrival of Ayatollah Khomeini to Iran;Tehran, Iran, Feb 1 1979 - Konflictcam">
            <a:extLst>
              <a:ext uri="{FF2B5EF4-FFF2-40B4-BE49-F238E27FC236}">
                <a16:creationId xmlns:a16="http://schemas.microsoft.com/office/drawing/2014/main" id="{C1D57E08-06C6-44BC-A28F-501D9B9659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3" r="8880"/>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391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C6177-B403-43E4-8088-1A173459E5DE}"/>
              </a:ext>
            </a:extLst>
          </p:cNvPr>
          <p:cNvSpPr>
            <a:spLocks noGrp="1"/>
          </p:cNvSpPr>
          <p:nvPr>
            <p:ph type="title"/>
          </p:nvPr>
        </p:nvSpPr>
        <p:spPr>
          <a:xfrm>
            <a:off x="640080" y="325369"/>
            <a:ext cx="4787326" cy="1956841"/>
          </a:xfrm>
        </p:spPr>
        <p:txBody>
          <a:bodyPr anchor="b">
            <a:normAutofit/>
          </a:bodyPr>
          <a:lstStyle/>
          <a:p>
            <a:pPr>
              <a:lnSpc>
                <a:spcPct val="90000"/>
              </a:lnSpc>
            </a:pPr>
            <a:r>
              <a:rPr lang="en-GB" sz="4100" dirty="0"/>
              <a:t>Post-revolutionary Iran</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0AF16A-2286-4581-B11C-FDB40450F5A5}"/>
              </a:ext>
            </a:extLst>
          </p:cNvPr>
          <p:cNvSpPr>
            <a:spLocks noGrp="1"/>
          </p:cNvSpPr>
          <p:nvPr>
            <p:ph idx="1"/>
          </p:nvPr>
        </p:nvSpPr>
        <p:spPr>
          <a:xfrm>
            <a:off x="279134" y="2852345"/>
            <a:ext cx="4903838" cy="3808120"/>
          </a:xfrm>
        </p:spPr>
        <p:txBody>
          <a:bodyPr>
            <a:normAutofit/>
          </a:bodyPr>
          <a:lstStyle/>
          <a:p>
            <a:pPr>
              <a:lnSpc>
                <a:spcPct val="100000"/>
              </a:lnSpc>
            </a:pPr>
            <a:r>
              <a:rPr lang="en-GB" dirty="0">
                <a:effectLst/>
                <a:latin typeface="The Hand Extrablack" panose="03070A02030502020204" pitchFamily="66" charset="0"/>
                <a:ea typeface="Calibri" panose="020F0502020204030204" pitchFamily="34" charset="0"/>
              </a:rPr>
              <a:t>30 March, a referendum proclaimed Iran to be an Islamic Republic; November 1979, a new Islamic constitution was passed by referendum </a:t>
            </a:r>
            <a:endParaRPr lang="en-GB" dirty="0">
              <a:latin typeface="The Hand Extrablack" panose="03070A02030502020204" pitchFamily="66" charset="0"/>
              <a:ea typeface="Calibri" panose="020F0502020204030204" pitchFamily="34" charset="0"/>
            </a:endParaRPr>
          </a:p>
          <a:p>
            <a:pPr>
              <a:lnSpc>
                <a:spcPct val="100000"/>
              </a:lnSpc>
            </a:pPr>
            <a:r>
              <a:rPr lang="en-GB" dirty="0">
                <a:effectLst/>
                <a:latin typeface="The Hand Extrablack" panose="03070A02030502020204" pitchFamily="66" charset="0"/>
                <a:ea typeface="Calibri" panose="020F0502020204030204" pitchFamily="34" charset="0"/>
              </a:rPr>
              <a:t>Khomeini was officially accepted as the </a:t>
            </a:r>
            <a:r>
              <a:rPr lang="en-GB" i="1" dirty="0">
                <a:effectLst/>
                <a:latin typeface="The Hand Extrablack" panose="03070A02030502020204" pitchFamily="66" charset="0"/>
                <a:ea typeface="Calibri" panose="020F0502020204030204" pitchFamily="34" charset="0"/>
              </a:rPr>
              <a:t>faqih</a:t>
            </a:r>
            <a:r>
              <a:rPr lang="en-GB" dirty="0">
                <a:effectLst/>
                <a:latin typeface="The Hand Extrablack" panose="03070A02030502020204" pitchFamily="66" charset="0"/>
                <a:ea typeface="Calibri" panose="020F0502020204030204" pitchFamily="34" charset="0"/>
              </a:rPr>
              <a:t> or supreme judicial authority</a:t>
            </a:r>
          </a:p>
          <a:p>
            <a:pPr>
              <a:lnSpc>
                <a:spcPct val="100000"/>
              </a:lnSpc>
            </a:pPr>
            <a:r>
              <a:rPr lang="en-GB" dirty="0">
                <a:effectLst/>
                <a:latin typeface="The Hand Extrablack" panose="03070A02030502020204" pitchFamily="66" charset="0"/>
                <a:ea typeface="Calibri" panose="020F0502020204030204" pitchFamily="34" charset="0"/>
              </a:rPr>
              <a:t>Jan 1980 </a:t>
            </a:r>
            <a:r>
              <a:rPr lang="en-GB" dirty="0" err="1">
                <a:effectLst/>
                <a:latin typeface="The Hand Extrablack" panose="03070A02030502020204" pitchFamily="66" charset="0"/>
                <a:ea typeface="Calibri" panose="020F0502020204030204" pitchFamily="34" charset="0"/>
              </a:rPr>
              <a:t>Abol</a:t>
            </a:r>
            <a:r>
              <a:rPr lang="en-GB" dirty="0">
                <a:effectLst/>
                <a:latin typeface="The Hand Extrablack" panose="03070A02030502020204" pitchFamily="66" charset="0"/>
                <a:ea typeface="Calibri" panose="020F0502020204030204" pitchFamily="34" charset="0"/>
              </a:rPr>
              <a:t>-Hassan Bani-Sadr was elected president; the Islamic Republican </a:t>
            </a:r>
            <a:r>
              <a:rPr lang="en-GB" dirty="0">
                <a:latin typeface="The Hand Extrablack" panose="03070A02030502020204" pitchFamily="66" charset="0"/>
                <a:ea typeface="Calibri" panose="020F0502020204030204" pitchFamily="34" charset="0"/>
              </a:rPr>
              <a:t>Party selected Mohammad Ali Rajai </a:t>
            </a:r>
            <a:r>
              <a:rPr lang="en-GB" dirty="0">
                <a:effectLst/>
                <a:latin typeface="The Hand Extrablack" panose="03070A02030502020204" pitchFamily="66" charset="0"/>
                <a:ea typeface="Calibri" panose="020F0502020204030204" pitchFamily="34" charset="0"/>
              </a:rPr>
              <a:t>as prime minister</a:t>
            </a:r>
            <a:endParaRPr lang="en-GB" dirty="0">
              <a:latin typeface="The Hand Extrablack" panose="03070A02030502020204" pitchFamily="66" charset="0"/>
            </a:endParaRPr>
          </a:p>
        </p:txBody>
      </p:sp>
      <p:pic>
        <p:nvPicPr>
          <p:cNvPr id="19458" name="Picture 2" descr="Zahra Shafei 🇮🇷 on Twitter: &quot;39 years ago on this day, the president of  Iran Abul Hassan Bani Sadr was impeached after the majority of parliament  declared him incompetent. A few days">
            <a:extLst>
              <a:ext uri="{FF2B5EF4-FFF2-40B4-BE49-F238E27FC236}">
                <a16:creationId xmlns:a16="http://schemas.microsoft.com/office/drawing/2014/main" id="{32D40ABE-209F-4176-AC4C-30BE0FB08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93" r="13746"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38381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Iran hostage crisis - Wikipedia">
            <a:extLst>
              <a:ext uri="{FF2B5EF4-FFF2-40B4-BE49-F238E27FC236}">
                <a16:creationId xmlns:a16="http://schemas.microsoft.com/office/drawing/2014/main" id="{AE99A744-4421-4805-A6A4-38894040B29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6616" r="-1" b="7607"/>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1FD14F-E183-4DAB-BF8F-9F3AD6F1BC6F}"/>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nSpc>
                <a:spcPct val="90000"/>
              </a:lnSpc>
            </a:pPr>
            <a:r>
              <a:rPr lang="en-US" sz="10000" dirty="0"/>
              <a:t>The hostage crisis</a:t>
            </a:r>
          </a:p>
        </p:txBody>
      </p:sp>
      <p:sp>
        <p:nvSpPr>
          <p:cNvPr id="75"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81473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A02DE3D-2354-4434-8941-4AEE29BD6BA8}"/>
              </a:ext>
            </a:extLst>
          </p:cNvPr>
          <p:cNvSpPr txBox="1">
            <a:spLocks/>
          </p:cNvSpPr>
          <p:nvPr/>
        </p:nvSpPr>
        <p:spPr>
          <a:xfrm>
            <a:off x="838200" y="365125"/>
            <a:ext cx="10515600" cy="1325563"/>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spcAft>
                <a:spcPts val="600"/>
              </a:spcAft>
            </a:pPr>
            <a:r>
              <a:rPr lang="en-US" sz="6600" dirty="0"/>
              <a:t>The 1946 Crisis</a:t>
            </a:r>
          </a:p>
        </p:txBody>
      </p:sp>
      <p:sp>
        <p:nvSpPr>
          <p:cNvPr id="9" name="TextBox 8">
            <a:extLst>
              <a:ext uri="{FF2B5EF4-FFF2-40B4-BE49-F238E27FC236}">
                <a16:creationId xmlns:a16="http://schemas.microsoft.com/office/drawing/2014/main" id="{7C2891CE-BBAA-4A08-B368-B71C4E11B9F2}"/>
              </a:ext>
            </a:extLst>
          </p:cNvPr>
          <p:cNvSpPr txBox="1"/>
          <p:nvPr/>
        </p:nvSpPr>
        <p:spPr>
          <a:xfrm>
            <a:off x="838200" y="1929383"/>
            <a:ext cx="10515600" cy="4563491"/>
          </a:xfrm>
          <a:prstGeom prst="rect">
            <a:avLst/>
          </a:prstGeom>
        </p:spPr>
        <p:txBody>
          <a:bodyPr vert="horz" lIns="91440" tIns="45720" rIns="91440" bIns="45720" rtlCol="0">
            <a:normAutofit fontScale="92500" lnSpcReduction="20000"/>
          </a:bodyPr>
          <a:lstStyle/>
          <a:p>
            <a:pPr marL="342900" lvl="0" indent="-228600">
              <a:lnSpc>
                <a:spcPct val="110000"/>
              </a:lnSpc>
              <a:buFont typeface="Arial" panose="020B0604020202020204" pitchFamily="34" charset="0"/>
              <a:buChar char="•"/>
            </a:pPr>
            <a:r>
              <a:rPr lang="en-US" sz="3600" dirty="0">
                <a:effectLst/>
                <a:latin typeface="The Hand Extrablack" panose="03070A02030502020204" pitchFamily="66" charset="0"/>
              </a:rPr>
              <a:t>Moscow regarded Iran as vital for the Soviet Union’s security in the south</a:t>
            </a:r>
            <a:endParaRPr lang="en-US" sz="3600" dirty="0">
              <a:latin typeface="The Hand Extrablack" panose="03070A02030502020204" pitchFamily="66" charset="0"/>
            </a:endParaRPr>
          </a:p>
          <a:p>
            <a:pPr marL="342900" lvl="0" indent="-228600">
              <a:lnSpc>
                <a:spcPct val="110000"/>
              </a:lnSpc>
              <a:buFont typeface="Arial" panose="020B0604020202020204" pitchFamily="34" charset="0"/>
              <a:buChar char="•"/>
            </a:pPr>
            <a:r>
              <a:rPr lang="en-US" sz="3600" dirty="0">
                <a:effectLst/>
                <a:latin typeface="The Hand Extrablack" panose="03070A02030502020204" pitchFamily="66" charset="0"/>
              </a:rPr>
              <a:t>Washington saw it as significant to the US policy of containment and geopolitical dominance in the oil-rich Middle East.</a:t>
            </a:r>
          </a:p>
          <a:p>
            <a:pPr marL="342900" lvl="0" indent="-228600">
              <a:lnSpc>
                <a:spcPct val="110000"/>
              </a:lnSpc>
              <a:spcAft>
                <a:spcPts val="600"/>
              </a:spcAft>
              <a:buFont typeface="Arial" panose="020B0604020202020204" pitchFamily="34" charset="0"/>
              <a:buChar char="•"/>
            </a:pPr>
            <a:r>
              <a:rPr lang="en-US" sz="3600" dirty="0">
                <a:effectLst/>
                <a:latin typeface="The Hand Extrablack" panose="03070A02030502020204" pitchFamily="66" charset="0"/>
              </a:rPr>
              <a:t>The main issue in the 1946 Iranian Crisis was the refusal of the Soviet government to withdraw its troops from Iranian territory as it had agreed in the Tripartite Treaty of 1942. </a:t>
            </a:r>
          </a:p>
          <a:p>
            <a:pPr marL="342900" lvl="0" indent="-228600">
              <a:lnSpc>
                <a:spcPct val="110000"/>
              </a:lnSpc>
              <a:spcAft>
                <a:spcPts val="600"/>
              </a:spcAft>
              <a:buFont typeface="Arial" panose="020B0604020202020204" pitchFamily="34" charset="0"/>
              <a:buChar char="•"/>
            </a:pPr>
            <a:r>
              <a:rPr lang="en-US" sz="3600" dirty="0">
                <a:effectLst/>
                <a:latin typeface="The Hand Extrablack" panose="03070A02030502020204" pitchFamily="66" charset="0"/>
              </a:rPr>
              <a:t>When the war was over, the US agreed to withdraw its army from Iranian territory in June 1945 and left Iran in January 1946; British troops left on 2 March of the same year. </a:t>
            </a:r>
          </a:p>
          <a:p>
            <a:pPr marL="342900" lvl="0" indent="-228600">
              <a:lnSpc>
                <a:spcPct val="110000"/>
              </a:lnSpc>
              <a:spcAft>
                <a:spcPts val="600"/>
              </a:spcAft>
              <a:buFont typeface="Arial" panose="020B0604020202020204" pitchFamily="34" charset="0"/>
              <a:buChar char="•"/>
            </a:pPr>
            <a:r>
              <a:rPr lang="en-US" sz="3600" dirty="0">
                <a:effectLst/>
                <a:latin typeface="The Hand Extrablack" panose="03070A02030502020204" pitchFamily="66" charset="0"/>
              </a:rPr>
              <a:t>However, the Soviet refused to evacuate the northern part of Iran when the allocated time arrived.</a:t>
            </a:r>
          </a:p>
        </p:txBody>
      </p:sp>
    </p:spTree>
    <p:extLst>
      <p:ext uri="{BB962C8B-B14F-4D97-AF65-F5344CB8AC3E}">
        <p14:creationId xmlns:p14="http://schemas.microsoft.com/office/powerpoint/2010/main" val="216720100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EFFB915-A14F-441C-9FE6-5259B5793EE1}"/>
              </a:ext>
            </a:extLst>
          </p:cNvPr>
          <p:cNvSpPr>
            <a:spLocks noGrp="1"/>
          </p:cNvSpPr>
          <p:nvPr>
            <p:ph type="title"/>
          </p:nvPr>
        </p:nvSpPr>
        <p:spPr>
          <a:xfrm>
            <a:off x="4654296" y="329184"/>
            <a:ext cx="6894576" cy="1783080"/>
          </a:xfrm>
        </p:spPr>
        <p:txBody>
          <a:bodyPr anchor="b">
            <a:normAutofit/>
          </a:bodyPr>
          <a:lstStyle/>
          <a:p>
            <a:r>
              <a:rPr lang="en-GB" sz="7200"/>
              <a:t>Hostage crisis</a:t>
            </a:r>
          </a:p>
        </p:txBody>
      </p:sp>
      <p:sp>
        <p:nvSpPr>
          <p:cNvPr id="7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C75AA39-78FD-4C0A-9C8B-3A4683532046}"/>
              </a:ext>
            </a:extLst>
          </p:cNvPr>
          <p:cNvSpPr>
            <a:spLocks noGrp="1"/>
          </p:cNvSpPr>
          <p:nvPr>
            <p:ph idx="1"/>
          </p:nvPr>
        </p:nvSpPr>
        <p:spPr>
          <a:xfrm>
            <a:off x="4284406" y="2706624"/>
            <a:ext cx="7765026" cy="3954338"/>
          </a:xfrm>
        </p:spPr>
        <p:txBody>
          <a:bodyPr>
            <a:normAutofit fontScale="92500"/>
          </a:bodyPr>
          <a:lstStyle/>
          <a:p>
            <a:pPr>
              <a:lnSpc>
                <a:spcPct val="100000"/>
              </a:lnSpc>
            </a:pPr>
            <a:r>
              <a:rPr lang="en-GB" dirty="0">
                <a:effectLst/>
                <a:latin typeface="The Hand Extrablack" panose="03070A02030502020204" pitchFamily="66" charset="0"/>
                <a:ea typeface="Calibri" panose="020F0502020204030204" pitchFamily="34" charset="0"/>
              </a:rPr>
              <a:t>November 1979, after Carter allowed the Shah to receive treatment for cancer in the US</a:t>
            </a:r>
          </a:p>
          <a:p>
            <a:pPr>
              <a:lnSpc>
                <a:spcPct val="100000"/>
              </a:lnSpc>
            </a:pPr>
            <a:r>
              <a:rPr lang="en-GB" dirty="0">
                <a:latin typeface="The Hand Extrablack" panose="03070A02030502020204" pitchFamily="66" charset="0"/>
                <a:ea typeface="Calibri" panose="020F0502020204030204" pitchFamily="34" charset="0"/>
              </a:rPr>
              <a:t>S</a:t>
            </a:r>
            <a:r>
              <a:rPr lang="en-GB" dirty="0">
                <a:effectLst/>
                <a:latin typeface="The Hand Extrablack" panose="03070A02030502020204" pitchFamily="66" charset="0"/>
                <a:ea typeface="Calibri" panose="020F0502020204030204" pitchFamily="34" charset="0"/>
              </a:rPr>
              <a:t>tudents loyal to Khomeini took over the US embassy in Iran’s capital, Tehran, and seized 52 hostages.</a:t>
            </a:r>
          </a:p>
          <a:p>
            <a:pPr>
              <a:lnSpc>
                <a:spcPct val="100000"/>
              </a:lnSpc>
            </a:pPr>
            <a:r>
              <a:rPr lang="en-GB" dirty="0">
                <a:effectLst/>
                <a:latin typeface="The Hand Extrablack" panose="03070A02030502020204" pitchFamily="66" charset="0"/>
                <a:ea typeface="Calibri" panose="020F0502020204030204" pitchFamily="34" charset="0"/>
              </a:rPr>
              <a:t>The protests demanded that the shah be deported to Iran to stand trial.</a:t>
            </a:r>
            <a:endParaRPr lang="en-GB" dirty="0">
              <a:latin typeface="The Hand Extrablack" panose="03070A02030502020204" pitchFamily="66" charset="0"/>
              <a:ea typeface="Calibri" panose="020F0502020204030204" pitchFamily="34" charset="0"/>
            </a:endParaRPr>
          </a:p>
          <a:p>
            <a:pPr>
              <a:lnSpc>
                <a:spcPct val="100000"/>
              </a:lnSpc>
            </a:pPr>
            <a:r>
              <a:rPr lang="en-GB" dirty="0">
                <a:effectLst/>
                <a:latin typeface="The Hand Extrablack" panose="03070A02030502020204" pitchFamily="66" charset="0"/>
                <a:ea typeface="Calibri" panose="020F0502020204030204" pitchFamily="34" charset="0"/>
              </a:rPr>
              <a:t>In response, Carter froze billions of dollars of Iranian assets.</a:t>
            </a:r>
          </a:p>
          <a:p>
            <a:pPr>
              <a:lnSpc>
                <a:spcPct val="100000"/>
              </a:lnSpc>
            </a:pPr>
            <a:r>
              <a:rPr lang="en-GB" dirty="0">
                <a:effectLst/>
                <a:latin typeface="The Hand Extrablack" panose="03070A02030502020204" pitchFamily="66" charset="0"/>
                <a:ea typeface="Calibri" panose="020F0502020204030204" pitchFamily="34" charset="0"/>
              </a:rPr>
              <a:t>In April 1980, Carter ordered a secret rescue mission to free the captives</a:t>
            </a:r>
            <a:r>
              <a:rPr lang="en-GB" dirty="0">
                <a:latin typeface="The Hand Extrablack" panose="03070A02030502020204" pitchFamily="66" charset="0"/>
                <a:ea typeface="Calibri" panose="020F0502020204030204" pitchFamily="34" charset="0"/>
              </a:rPr>
              <a:t>, but it was unsuccessful.</a:t>
            </a:r>
          </a:p>
          <a:p>
            <a:pPr>
              <a:lnSpc>
                <a:spcPct val="100000"/>
              </a:lnSpc>
            </a:pPr>
            <a:r>
              <a:rPr lang="en-GB" dirty="0">
                <a:effectLst/>
                <a:latin typeface="The Hand Extrablack" panose="03070A02030502020204" pitchFamily="66" charset="0"/>
                <a:ea typeface="Calibri" panose="020F0502020204030204" pitchFamily="34" charset="0"/>
              </a:rPr>
              <a:t>For 444 days there was a stalemate that seriously damaged Carter’s administration.</a:t>
            </a:r>
            <a:endParaRPr lang="en-GB" dirty="0">
              <a:latin typeface="The Hand Extrablack" panose="03070A02030502020204" pitchFamily="66" charset="0"/>
            </a:endParaRPr>
          </a:p>
        </p:txBody>
      </p:sp>
      <p:pic>
        <p:nvPicPr>
          <p:cNvPr id="21506" name="Picture 2" descr="Key moments in the 1979 Iran hostage crisis at US Embassy">
            <a:extLst>
              <a:ext uri="{FF2B5EF4-FFF2-40B4-BE49-F238E27FC236}">
                <a16:creationId xmlns:a16="http://schemas.microsoft.com/office/drawing/2014/main" id="{B27696CC-7F2D-4E2E-9DDE-22D9D44571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06" r="6136"/>
          <a:stretch/>
        </p:blipFill>
        <p:spPr bwMode="auto">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pic>
        <p:nvPicPr>
          <p:cNvPr id="8" name="Picture 6" descr="Possible to remove center middle red &quot;youtube play&quot; button form iframe  embedded video? - Stack Overflow">
            <a:hlinkClick r:id="rId3"/>
            <a:extLst>
              <a:ext uri="{FF2B5EF4-FFF2-40B4-BE49-F238E27FC236}">
                <a16:creationId xmlns:a16="http://schemas.microsoft.com/office/drawing/2014/main" id="{8041F666-F715-4EE0-A792-00DF690815A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2600" b="86600" l="600" r="96600">
                        <a14:foregroundMark x1="9900" y1="25400" x2="7400" y2="61000"/>
                        <a14:foregroundMark x1="7400" y1="61000" x2="32600" y2="86500"/>
                        <a14:foregroundMark x1="32600" y1="86500" x2="68500" y2="87000"/>
                        <a14:foregroundMark x1="68500" y1="87000" x2="99400" y2="56700"/>
                        <a14:foregroundMark x1="99400" y1="56700" x2="89700" y2="22600"/>
                        <a14:foregroundMark x1="89700" y1="22600" x2="34114" y2="20067"/>
                        <a14:foregroundMark x1="14543" y1="20829" x2="700" y2="61300"/>
                        <a14:foregroundMark x1="700" y1="61300" x2="33100" y2="81900"/>
                        <a14:foregroundMark x1="33100" y1="81900" x2="67100" y2="73100"/>
                        <a14:foregroundMark x1="67100" y1="73100" x2="50100" y2="39100"/>
                        <a14:foregroundMark x1="50100" y1="39100" x2="58000" y2="53100"/>
                        <a14:foregroundMark x1="39600" y1="56800" x2="45400" y2="46800"/>
                        <a14:foregroundMark x1="43800" y1="58500" x2="58800" y2="47200"/>
                        <a14:foregroundMark x1="77200" y1="82500" x2="92000" y2="49400"/>
                        <a14:foregroundMark x1="92000" y1="49400" x2="90600" y2="27500"/>
                        <a14:foregroundMark x1="96600" y1="72800" x2="93100" y2="29300"/>
                        <a14:foregroundMark x1="32600" y1="88200" x2="68100" y2="86600"/>
                        <a14:foregroundMark x1="68100" y1="86600" x2="71900" y2="86600"/>
                        <a14:foregroundMark x1="40200" y1="52600" x2="53500" y2="45200"/>
                        <a14:foregroundMark x1="40200" y1="62000" x2="66200" y2="52600"/>
                        <a14:foregroundMark x1="40200" y1="51900" x2="40200" y2="39000"/>
                        <a14:backgroundMark x1="14800" y1="18000" x2="37900" y2="17100"/>
                      </a14:backgroundRemoval>
                    </a14:imgEffect>
                  </a14:imgLayer>
                </a14:imgProps>
              </a:ext>
              <a:ext uri="{28A0092B-C50C-407E-A947-70E740481C1C}">
                <a14:useLocalDpi xmlns:a14="http://schemas.microsoft.com/office/drawing/2010/main" val="0"/>
              </a:ext>
            </a:extLst>
          </a:blip>
          <a:srcRect t="14973" b="7486"/>
          <a:stretch/>
        </p:blipFill>
        <p:spPr bwMode="auto">
          <a:xfrm>
            <a:off x="2561571" y="5681918"/>
            <a:ext cx="1374094" cy="106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82124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D66E898-6EC5-43FA-B39B-24ED600A7D17}"/>
              </a:ext>
            </a:extLst>
          </p:cNvPr>
          <p:cNvSpPr>
            <a:spLocks noGrp="1"/>
          </p:cNvSpPr>
          <p:nvPr>
            <p:ph type="title"/>
          </p:nvPr>
        </p:nvSpPr>
        <p:spPr>
          <a:xfrm>
            <a:off x="841248" y="644652"/>
            <a:ext cx="3182112" cy="5568696"/>
          </a:xfrm>
        </p:spPr>
        <p:txBody>
          <a:bodyPr>
            <a:normAutofit/>
          </a:bodyPr>
          <a:lstStyle/>
          <a:p>
            <a:r>
              <a:rPr lang="en-GB" sz="4100">
                <a:solidFill>
                  <a:srgbClr val="FFFFFF"/>
                </a:solidFill>
              </a:rPr>
              <a:t>Conclusions</a:t>
            </a:r>
          </a:p>
        </p:txBody>
      </p:sp>
      <p:sp>
        <p:nvSpPr>
          <p:cNvPr id="3" name="Content Placeholder 2">
            <a:extLst>
              <a:ext uri="{FF2B5EF4-FFF2-40B4-BE49-F238E27FC236}">
                <a16:creationId xmlns:a16="http://schemas.microsoft.com/office/drawing/2014/main" id="{CE289A19-9C80-49A2-8FB6-2E4586F43810}"/>
              </a:ext>
            </a:extLst>
          </p:cNvPr>
          <p:cNvSpPr>
            <a:spLocks noGrp="1"/>
          </p:cNvSpPr>
          <p:nvPr>
            <p:ph idx="1"/>
          </p:nvPr>
        </p:nvSpPr>
        <p:spPr>
          <a:xfrm>
            <a:off x="5494350" y="302342"/>
            <a:ext cx="6282237" cy="6127955"/>
          </a:xfrm>
        </p:spPr>
        <p:txBody>
          <a:bodyPr anchor="ctr">
            <a:normAutofit fontScale="92500" lnSpcReduction="20000"/>
          </a:bodyPr>
          <a:lstStyle/>
          <a:p>
            <a:pPr marL="0" indent="0">
              <a:buNone/>
            </a:pPr>
            <a:r>
              <a:rPr lang="en-GB" sz="3900" i="1" dirty="0">
                <a:effectLst/>
                <a:latin typeface="The Hand Extrablack" panose="03070A02030502020204" pitchFamily="66" charset="0"/>
                <a:ea typeface="Calibri" panose="020F0502020204030204" pitchFamily="34" charset="0"/>
                <a:cs typeface="Calibri" panose="020F0502020204030204" pitchFamily="34" charset="0"/>
              </a:rPr>
              <a:t>“The Iranian Revolution was, only to some extent, a religious revolution: the values, personnel, goals were all defined in religious terms, and the society which has subsequently been created is one which its creators argue is modelled on the </a:t>
            </a:r>
            <a:r>
              <a:rPr lang="en-GB" sz="3900" b="0" i="1" dirty="0">
                <a:effectLst/>
                <a:latin typeface="The Hand Extrablack" panose="03070A02030502020204" pitchFamily="66" charset="0"/>
              </a:rPr>
              <a:t>Qur'an</a:t>
            </a:r>
            <a:r>
              <a:rPr lang="en-GB" sz="3900" i="1" dirty="0">
                <a:effectLst/>
                <a:latin typeface="The Hand Extrablack" panose="03070A02030502020204" pitchFamily="66" charset="0"/>
                <a:ea typeface="Calibri" panose="020F0502020204030204" pitchFamily="34" charset="0"/>
                <a:cs typeface="Calibri" panose="020F0502020204030204" pitchFamily="34" charset="0"/>
              </a:rPr>
              <a:t> and Islamic law… </a:t>
            </a:r>
            <a:r>
              <a:rPr lang="en-GB" sz="3900" i="1" dirty="0">
                <a:effectLst/>
                <a:latin typeface="The Hand Extrablack" panose="03070A02030502020204" pitchFamily="66" charset="0"/>
                <a:ea typeface="Calibri" panose="020F0502020204030204" pitchFamily="34" charset="0"/>
              </a:rPr>
              <a:t>Material living conditions, opposition to royal dictatorship, and hostility to foreign influence all played important roles in preparing the Shah’s downfall.”</a:t>
            </a:r>
            <a:endParaRPr lang="en-GB" sz="3900" i="1" dirty="0">
              <a:effectLst/>
              <a:latin typeface="The Hand Extrablack" panose="03070A02030502020204" pitchFamily="66" charset="0"/>
              <a:ea typeface="Calibri" panose="020F0502020204030204" pitchFamily="34" charset="0"/>
              <a:cs typeface="Calibri" panose="020F0502020204030204" pitchFamily="34" charset="0"/>
            </a:endParaRPr>
          </a:p>
          <a:p>
            <a:pPr marL="0" indent="0">
              <a:buNone/>
            </a:pPr>
            <a:endParaRPr lang="en-GB" sz="4000" i="1" dirty="0">
              <a:effectLst/>
              <a:latin typeface="The Hand Extrablack" panose="03070A02030502020204" pitchFamily="66" charset="0"/>
              <a:ea typeface="Calibri" panose="020F0502020204030204" pitchFamily="34" charset="0"/>
              <a:cs typeface="Calibri" panose="020F0502020204030204" pitchFamily="34" charset="0"/>
            </a:endParaRPr>
          </a:p>
          <a:p>
            <a:pPr marL="0" indent="0">
              <a:buNone/>
            </a:pPr>
            <a:r>
              <a:rPr lang="en-GB" sz="4000" b="1" dirty="0">
                <a:effectLst/>
                <a:latin typeface="The Hand Extrablack" panose="03070A02030502020204" pitchFamily="66" charset="0"/>
                <a:ea typeface="Calibri" panose="020F0502020204030204" pitchFamily="34" charset="0"/>
              </a:rPr>
              <a:t>Fred Halliday</a:t>
            </a:r>
            <a:endParaRPr lang="en-GB" sz="4000" dirty="0">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441965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BB80-4078-4EC9-9B0E-0CE4C10C8D4E}"/>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8A431185-EDD1-456E-8BE9-4585D6CE5C2A}"/>
              </a:ext>
            </a:extLst>
          </p:cNvPr>
          <p:cNvSpPr>
            <a:spLocks noGrp="1"/>
          </p:cNvSpPr>
          <p:nvPr>
            <p:ph idx="1"/>
          </p:nvPr>
        </p:nvSpPr>
        <p:spPr/>
        <p:txBody>
          <a:bodyPr>
            <a:normAutofit lnSpcReduction="10000"/>
          </a:bodyPr>
          <a:lstStyle/>
          <a:p>
            <a:r>
              <a:rPr lang="en-GB" sz="2400" b="1" dirty="0">
                <a:effectLst/>
                <a:latin typeface="The Hand Extrablack" panose="03070A02030502020204" pitchFamily="66" charset="0"/>
                <a:ea typeface="Calibri" panose="020F0502020204030204" pitchFamily="34" charset="0"/>
                <a:cs typeface="Calibri" panose="020F0502020204030204" pitchFamily="34" charset="0"/>
              </a:rPr>
              <a:t>Fred Halliday, ‘The Iranian Revolution: Uneven Development and Religious Populism,’ in Fred Halliday, Hamza </a:t>
            </a:r>
            <a:r>
              <a:rPr lang="en-GB" sz="2400" b="1" dirty="0" err="1">
                <a:effectLst/>
                <a:latin typeface="The Hand Extrablack" panose="03070A02030502020204" pitchFamily="66" charset="0"/>
                <a:ea typeface="Calibri" panose="020F0502020204030204" pitchFamily="34" charset="0"/>
                <a:cs typeface="Calibri" panose="020F0502020204030204" pitchFamily="34" charset="0"/>
              </a:rPr>
              <a:t>Alavi</a:t>
            </a:r>
            <a:r>
              <a:rPr lang="en-GB" sz="2400" b="1" dirty="0">
                <a:effectLst/>
                <a:latin typeface="The Hand Extrablack" panose="03070A02030502020204" pitchFamily="66" charset="0"/>
                <a:ea typeface="Calibri" panose="020F0502020204030204" pitchFamily="34" charset="0"/>
                <a:cs typeface="Calibri" panose="020F0502020204030204" pitchFamily="34" charset="0"/>
              </a:rPr>
              <a:t>,  </a:t>
            </a:r>
            <a:r>
              <a:rPr lang="en-GB" sz="2400" b="1" i="1" kern="1800" spc="10" dirty="0">
                <a:effectLst/>
                <a:latin typeface="The Hand Extrablack" panose="03070A02030502020204" pitchFamily="66" charset="0"/>
                <a:ea typeface="Times New Roman" panose="02020603050405020304" pitchFamily="18" charset="0"/>
                <a:cs typeface="Calibri" panose="020F0502020204030204" pitchFamily="34" charset="0"/>
              </a:rPr>
              <a:t>State and Ideology in the Middle East and Pakistan</a:t>
            </a:r>
            <a:r>
              <a:rPr lang="en-GB" sz="2400" b="1" kern="1800" spc="10" dirty="0">
                <a:effectLst/>
                <a:latin typeface="The Hand Extrablack" panose="03070A02030502020204" pitchFamily="66" charset="0"/>
                <a:ea typeface="Times New Roman" panose="02020603050405020304" pitchFamily="18" charset="0"/>
                <a:cs typeface="Calibri" panose="020F0502020204030204" pitchFamily="34" charset="0"/>
              </a:rPr>
              <a:t>, (New York,1988) pp.31-63</a:t>
            </a:r>
            <a:endParaRPr lang="en-GB" sz="2400" dirty="0">
              <a:effectLst/>
              <a:latin typeface="The Hand Extrablack" panose="03070A02030502020204" pitchFamily="66" charset="0"/>
              <a:ea typeface="Calibri" panose="020F0502020204030204" pitchFamily="34" charset="0"/>
              <a:cs typeface="Arial" panose="020B0604020202020204" pitchFamily="34" charset="0"/>
            </a:endParaRPr>
          </a:p>
          <a:p>
            <a:r>
              <a:rPr lang="en-GB" sz="2400" dirty="0" err="1">
                <a:latin typeface="The Hand Extrablack" panose="03070A02030502020204" pitchFamily="66" charset="0"/>
              </a:rPr>
              <a:t>Zulkanain</a:t>
            </a:r>
            <a:r>
              <a:rPr lang="en-GB" sz="2400" dirty="0">
                <a:latin typeface="The Hand Extrablack" panose="03070A02030502020204" pitchFamily="66" charset="0"/>
              </a:rPr>
              <a:t> Abdul Rahman et al. ‘Britain, the United Nations and the Iranian Crisis of 1946’ </a:t>
            </a:r>
            <a:r>
              <a:rPr lang="en-GB" sz="2400" i="1" dirty="0">
                <a:latin typeface="The Hand Extrablack" panose="03070A02030502020204" pitchFamily="66" charset="0"/>
              </a:rPr>
              <a:t>Middle-East Journal of Scientific Research</a:t>
            </a:r>
            <a:r>
              <a:rPr lang="en-GB" sz="2400" dirty="0">
                <a:latin typeface="The Hand Extrablack" panose="03070A02030502020204" pitchFamily="66" charset="0"/>
              </a:rPr>
              <a:t> 18 (11): 2013 pp.1544-1556</a:t>
            </a:r>
          </a:p>
          <a:p>
            <a:pPr>
              <a:lnSpc>
                <a:spcPct val="107000"/>
              </a:lnSpc>
              <a:spcAft>
                <a:spcPts val="800"/>
              </a:spcAft>
            </a:pPr>
            <a:r>
              <a:rPr lang="en-GB" sz="2400" b="1" dirty="0">
                <a:effectLst/>
                <a:latin typeface="The Hand Extrablack" panose="03070A02030502020204" pitchFamily="66" charset="0"/>
                <a:ea typeface="Calibri" panose="020F0502020204030204" pitchFamily="34" charset="0"/>
                <a:cs typeface="Calibri" panose="020F0502020204030204" pitchFamily="34" charset="0"/>
              </a:rPr>
              <a:t>Amin </a:t>
            </a:r>
            <a:r>
              <a:rPr lang="en-GB" sz="2400" b="1" dirty="0" err="1">
                <a:effectLst/>
                <a:latin typeface="The Hand Extrablack" panose="03070A02030502020204" pitchFamily="66" charset="0"/>
                <a:ea typeface="Calibri" panose="020F0502020204030204" pitchFamily="34" charset="0"/>
                <a:cs typeface="Calibri" panose="020F0502020204030204" pitchFamily="34" charset="0"/>
              </a:rPr>
              <a:t>Saikal</a:t>
            </a:r>
            <a:r>
              <a:rPr lang="en-GB" sz="2400" b="1" dirty="0">
                <a:effectLst/>
                <a:latin typeface="The Hand Extrablack" panose="03070A02030502020204" pitchFamily="66" charset="0"/>
                <a:ea typeface="Calibri" panose="020F0502020204030204" pitchFamily="34" charset="0"/>
                <a:cs typeface="Calibri" panose="020F0502020204030204" pitchFamily="34" charset="0"/>
              </a:rPr>
              <a:t>, ‘Islamism, the Iranian revolution, and the Soviet invasion of Afghanistan’ in Melvyn P. Leffler, Odd Arne </a:t>
            </a:r>
            <a:r>
              <a:rPr lang="en-GB" sz="2400" b="1" dirty="0" err="1">
                <a:effectLst/>
                <a:latin typeface="The Hand Extrablack" panose="03070A02030502020204" pitchFamily="66" charset="0"/>
                <a:ea typeface="Calibri" panose="020F0502020204030204" pitchFamily="34" charset="0"/>
                <a:cs typeface="Calibri" panose="020F0502020204030204" pitchFamily="34" charset="0"/>
              </a:rPr>
              <a:t>Westad</a:t>
            </a:r>
            <a:r>
              <a:rPr lang="en-GB" sz="2400" b="1" dirty="0">
                <a:effectLst/>
                <a:latin typeface="The Hand Extrablack" panose="03070A02030502020204" pitchFamily="66" charset="0"/>
                <a:ea typeface="Calibri" panose="020F0502020204030204" pitchFamily="34" charset="0"/>
                <a:cs typeface="Calibri" panose="020F0502020204030204" pitchFamily="34" charset="0"/>
              </a:rPr>
              <a:t> eds. </a:t>
            </a:r>
            <a:r>
              <a:rPr lang="en-GB" sz="2400" b="1" i="1" dirty="0">
                <a:effectLst/>
                <a:latin typeface="The Hand Extrablack" panose="03070A02030502020204" pitchFamily="66" charset="0"/>
                <a:ea typeface="Calibri" panose="020F0502020204030204" pitchFamily="34" charset="0"/>
                <a:cs typeface="Calibri" panose="020F0502020204030204" pitchFamily="34" charset="0"/>
              </a:rPr>
              <a:t>The Cambridge History of the Cold War: Volume Three </a:t>
            </a:r>
            <a:r>
              <a:rPr lang="en-GB" sz="2400" b="1" dirty="0">
                <a:effectLst/>
                <a:latin typeface="The Hand Extrablack" panose="03070A02030502020204" pitchFamily="66" charset="0"/>
                <a:ea typeface="Calibri" panose="020F0502020204030204" pitchFamily="34" charset="0"/>
                <a:cs typeface="Calibri" panose="020F0502020204030204" pitchFamily="34" charset="0"/>
              </a:rPr>
              <a:t>(Cambridge, 2010) p.121</a:t>
            </a:r>
            <a:endParaRPr lang="en-GB" sz="2400" dirty="0">
              <a:effectLst/>
              <a:latin typeface="The Hand Extrablack" panose="03070A02030502020204" pitchFamily="66" charset="0"/>
              <a:ea typeface="Calibri" panose="020F0502020204030204" pitchFamily="34" charset="0"/>
              <a:cs typeface="Arial" panose="020B0604020202020204" pitchFamily="34" charset="0"/>
            </a:endParaRPr>
          </a:p>
          <a:p>
            <a:pPr>
              <a:lnSpc>
                <a:spcPct val="107000"/>
              </a:lnSpc>
              <a:spcAft>
                <a:spcPts val="600"/>
              </a:spcAft>
            </a:pPr>
            <a:r>
              <a:rPr lang="en-GB" sz="2400" b="1" dirty="0">
                <a:latin typeface="The Hand Extrablack" panose="03070A02030502020204" pitchFamily="66" charset="0"/>
                <a:ea typeface="Calibri" panose="020F0502020204030204" pitchFamily="34" charset="0"/>
                <a:cs typeface="Calibri" panose="020F0502020204030204" pitchFamily="34" charset="0"/>
              </a:rPr>
              <a:t>John Stanley, </a:t>
            </a:r>
            <a:r>
              <a:rPr lang="en-GB" sz="2400" b="1" i="1" dirty="0">
                <a:latin typeface="The Hand Extrablack" panose="03070A02030502020204" pitchFamily="66" charset="0"/>
                <a:ea typeface="Calibri" panose="020F0502020204030204" pitchFamily="34" charset="0"/>
                <a:cs typeface="Calibri" panose="020F0502020204030204" pitchFamily="34" charset="0"/>
              </a:rPr>
              <a:t>The Cold War and the America (1945-1981) </a:t>
            </a:r>
            <a:r>
              <a:rPr lang="en-GB" sz="2400" b="1" dirty="0">
                <a:latin typeface="The Hand Extrablack" panose="03070A02030502020204" pitchFamily="66" charset="0"/>
                <a:ea typeface="Calibri" panose="020F0502020204030204" pitchFamily="34" charset="0"/>
                <a:cs typeface="Calibri" panose="020F0502020204030204" pitchFamily="34" charset="0"/>
              </a:rPr>
              <a:t>(Cambridge, 2016) pp.146-7</a:t>
            </a:r>
            <a:endParaRPr lang="en-GB" sz="2400" dirty="0">
              <a:latin typeface="The Hand Extrablack" panose="03070A02030502020204" pitchFamily="66" charset="0"/>
              <a:ea typeface="Calibri" panose="020F0502020204030204" pitchFamily="34" charset="0"/>
              <a:cs typeface="Arial" panose="020B0604020202020204" pitchFamily="34" charset="0"/>
            </a:endParaRPr>
          </a:p>
          <a:p>
            <a:pPr>
              <a:lnSpc>
                <a:spcPct val="107000"/>
              </a:lnSpc>
              <a:spcAft>
                <a:spcPts val="600"/>
              </a:spcAft>
            </a:pPr>
            <a:r>
              <a:rPr lang="en-GB" sz="2400" dirty="0">
                <a:latin typeface="The Hand Extrablack" panose="03070A02030502020204" pitchFamily="66" charset="0"/>
              </a:rPr>
              <a:t>Centre for research and evidence on security threats, ‘Sunni and Shi’a Islam: Differences and Relationships’ </a:t>
            </a:r>
            <a:r>
              <a:rPr lang="en-GB" sz="2400" u="sng" dirty="0">
                <a:solidFill>
                  <a:srgbClr val="0563C1"/>
                </a:solidFill>
                <a:effectLst/>
                <a:latin typeface="The Hand Extrablack" panose="03070A02030502020204" pitchFamily="66" charset="0"/>
                <a:ea typeface="Calibri" panose="020F0502020204030204" pitchFamily="34" charset="0"/>
                <a:cs typeface="Calibri" panose="020F0502020204030204" pitchFamily="34" charset="0"/>
                <a:hlinkClick r:id="rId2"/>
              </a:rPr>
              <a:t>https://crestresearch.ac.uk/wp-content/uploads/2016/05/16-005-01.pdf</a:t>
            </a:r>
            <a:r>
              <a:rPr lang="en-GB" sz="2400" dirty="0">
                <a:effectLst/>
                <a:latin typeface="The Hand Extrablack" panose="03070A02030502020204" pitchFamily="66" charset="0"/>
                <a:ea typeface="Calibri" panose="020F0502020204030204" pitchFamily="34" charset="0"/>
                <a:cs typeface="Calibri" panose="020F0502020204030204" pitchFamily="34" charset="0"/>
              </a:rPr>
              <a:t> </a:t>
            </a:r>
            <a:endParaRPr lang="en-GB" sz="2400" dirty="0">
              <a:latin typeface="The Hand Extrablack" panose="03070A02030502020204" pitchFamily="66" charset="0"/>
            </a:endParaRPr>
          </a:p>
          <a:p>
            <a:endParaRPr lang="en-GB" sz="1800" dirty="0">
              <a:latin typeface="The Hand Extrablack" panose="03070A02030502020204" pitchFamily="66" charset="0"/>
            </a:endParaRPr>
          </a:p>
        </p:txBody>
      </p:sp>
    </p:spTree>
    <p:extLst>
      <p:ext uri="{BB962C8B-B14F-4D97-AF65-F5344CB8AC3E}">
        <p14:creationId xmlns:p14="http://schemas.microsoft.com/office/powerpoint/2010/main" val="321743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hammad Reza Pahlavi - Simple English Wikipedia, the free encyclopedia">
            <a:extLst>
              <a:ext uri="{FF2B5EF4-FFF2-40B4-BE49-F238E27FC236}">
                <a16:creationId xmlns:a16="http://schemas.microsoft.com/office/drawing/2014/main" id="{F37649C5-C58A-4E76-A8EF-BCA2D1B64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9502" y="228901"/>
            <a:ext cx="2418299" cy="3082636"/>
          </a:xfrm>
          <a:prstGeom prst="roundRect">
            <a:avLst>
              <a:gd name="adj" fmla="val 8594"/>
            </a:avLst>
          </a:prstGeom>
          <a:solidFill>
            <a:srgbClr val="FFFFFF">
              <a:shade val="85000"/>
            </a:srgbClr>
          </a:solidFill>
          <a:ln>
            <a:noFill/>
          </a:ln>
          <a:effectLst/>
        </p:spPr>
      </p:pic>
      <p:pic>
        <p:nvPicPr>
          <p:cNvPr id="4100" name="Picture 4" descr="US and Iran have a long, troubled history">
            <a:extLst>
              <a:ext uri="{FF2B5EF4-FFF2-40B4-BE49-F238E27FC236}">
                <a16:creationId xmlns:a16="http://schemas.microsoft.com/office/drawing/2014/main" id="{4259912B-4A75-4F05-BC40-734288FBB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99" y="1986322"/>
            <a:ext cx="2390053" cy="3082636"/>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B1A273D0-4774-4DC1-8A7D-B71A6B8948C0}"/>
              </a:ext>
            </a:extLst>
          </p:cNvPr>
          <p:cNvSpPr txBox="1"/>
          <p:nvPr/>
        </p:nvSpPr>
        <p:spPr>
          <a:xfrm>
            <a:off x="9479502" y="3527640"/>
            <a:ext cx="2664006" cy="1662545"/>
          </a:xfrm>
          <a:prstGeom prst="rect">
            <a:avLst/>
          </a:prstGeom>
        </p:spPr>
        <p:txBody>
          <a:bodyPr vert="horz" lIns="91440" tIns="45720" rIns="91440" bIns="45720" rtlCol="0">
            <a:normAutofit fontScale="77500" lnSpcReduction="20000"/>
          </a:bodyPr>
          <a:lstStyle/>
          <a:p>
            <a:pPr marL="114300" lvl="0">
              <a:lnSpc>
                <a:spcPct val="110000"/>
              </a:lnSpc>
            </a:pPr>
            <a:r>
              <a:rPr lang="en-GB" sz="2800" b="1" dirty="0">
                <a:effectLst/>
                <a:latin typeface="The Hand Extrablack" panose="03070A02030502020204" pitchFamily="66" charset="0"/>
                <a:ea typeface="Calibri" panose="020F0502020204030204" pitchFamily="34" charset="0"/>
              </a:rPr>
              <a:t>Mohammad Reza Pahlavi, </a:t>
            </a:r>
            <a:r>
              <a:rPr lang="en-GB" sz="2800" b="0" i="0" dirty="0">
                <a:effectLst/>
                <a:latin typeface="The Hand Extrablack" panose="03070A02030502020204" pitchFamily="66" charset="0"/>
              </a:rPr>
              <a:t>Shah of Iran from 16 September 1941 until his overthrow in the Iranian Revolution on 11 February 1979</a:t>
            </a:r>
            <a:r>
              <a:rPr lang="en-GB" sz="2800" b="1" dirty="0">
                <a:effectLst/>
                <a:latin typeface="The Hand Extrablack" panose="03070A02030502020204" pitchFamily="66" charset="0"/>
                <a:ea typeface="Calibri" panose="020F0502020204030204" pitchFamily="34" charset="0"/>
              </a:rPr>
              <a:t> </a:t>
            </a:r>
            <a:endParaRPr lang="en-US" sz="5400" dirty="0">
              <a:effectLst/>
              <a:latin typeface="The Hand Extrablack" panose="03070A02030502020204" pitchFamily="66" charset="0"/>
            </a:endParaRPr>
          </a:p>
        </p:txBody>
      </p:sp>
      <p:sp>
        <p:nvSpPr>
          <p:cNvPr id="7" name="TextBox 6">
            <a:extLst>
              <a:ext uri="{FF2B5EF4-FFF2-40B4-BE49-F238E27FC236}">
                <a16:creationId xmlns:a16="http://schemas.microsoft.com/office/drawing/2014/main" id="{94C75F53-9C11-41C7-B965-9FFB9FC099B0}"/>
              </a:ext>
            </a:extLst>
          </p:cNvPr>
          <p:cNvSpPr txBox="1"/>
          <p:nvPr/>
        </p:nvSpPr>
        <p:spPr>
          <a:xfrm>
            <a:off x="62045" y="5190185"/>
            <a:ext cx="2622208" cy="1662545"/>
          </a:xfrm>
          <a:prstGeom prst="rect">
            <a:avLst/>
          </a:prstGeom>
        </p:spPr>
        <p:txBody>
          <a:bodyPr vert="horz" lIns="91440" tIns="45720" rIns="91440" bIns="45720" rtlCol="0">
            <a:normAutofit fontScale="77500" lnSpcReduction="20000"/>
          </a:bodyPr>
          <a:lstStyle/>
          <a:p>
            <a:pPr marL="114300" lvl="0">
              <a:lnSpc>
                <a:spcPct val="110000"/>
              </a:lnSpc>
            </a:pPr>
            <a:r>
              <a:rPr lang="en-GB" sz="2800" b="0" i="0" dirty="0">
                <a:effectLst/>
                <a:latin typeface="The Hand Extrablack" panose="03070A02030502020204" pitchFamily="66" charset="0"/>
              </a:rPr>
              <a:t>Mohammad Mosaddegh served as Prime Minister of Iran 1951 - 1953, when his government was overthrown in the 1953 Iranian coup d'état</a:t>
            </a:r>
            <a:endParaRPr lang="en-US" sz="5400" dirty="0">
              <a:effectLst/>
              <a:latin typeface="The Hand Extrablack" panose="03070A02030502020204" pitchFamily="66" charset="0"/>
            </a:endParaRPr>
          </a:p>
        </p:txBody>
      </p:sp>
      <p:sp>
        <p:nvSpPr>
          <p:cNvPr id="4" name="Title 3">
            <a:extLst>
              <a:ext uri="{FF2B5EF4-FFF2-40B4-BE49-F238E27FC236}">
                <a16:creationId xmlns:a16="http://schemas.microsoft.com/office/drawing/2014/main" id="{F18059EE-6FEC-4227-B258-9D47C34D3E7B}"/>
              </a:ext>
            </a:extLst>
          </p:cNvPr>
          <p:cNvSpPr>
            <a:spLocks noGrp="1"/>
          </p:cNvSpPr>
          <p:nvPr>
            <p:ph type="title"/>
          </p:nvPr>
        </p:nvSpPr>
        <p:spPr/>
        <p:txBody>
          <a:bodyPr/>
          <a:lstStyle/>
          <a:p>
            <a:r>
              <a:rPr lang="en-GB" dirty="0"/>
              <a:t>The 1953 coup d’état</a:t>
            </a:r>
          </a:p>
        </p:txBody>
      </p:sp>
      <p:sp>
        <p:nvSpPr>
          <p:cNvPr id="10" name="TextBox 9">
            <a:extLst>
              <a:ext uri="{FF2B5EF4-FFF2-40B4-BE49-F238E27FC236}">
                <a16:creationId xmlns:a16="http://schemas.microsoft.com/office/drawing/2014/main" id="{F158BE62-32BF-467A-8A40-78CC18BD7621}"/>
              </a:ext>
            </a:extLst>
          </p:cNvPr>
          <p:cNvSpPr txBox="1"/>
          <p:nvPr/>
        </p:nvSpPr>
        <p:spPr>
          <a:xfrm>
            <a:off x="3319670" y="1929384"/>
            <a:ext cx="5738191" cy="4789468"/>
          </a:xfrm>
          <a:prstGeom prst="rect">
            <a:avLst/>
          </a:prstGeom>
        </p:spPr>
        <p:txBody>
          <a:bodyPr vert="horz" lIns="91440" tIns="45720" rIns="91440" bIns="45720" rtlCol="0">
            <a:normAutofit/>
          </a:bodyPr>
          <a:lstStyle/>
          <a:p>
            <a:pPr marL="342900" lvl="0" indent="-342900">
              <a:lnSpc>
                <a:spcPct val="107000"/>
              </a:lnSpc>
              <a:buFont typeface="Symbol" panose="05050102010706020507" pitchFamily="18" charset="2"/>
              <a:buChar char=""/>
            </a:pPr>
            <a:r>
              <a:rPr lang="en-GB" sz="2800" dirty="0">
                <a:solidFill>
                  <a:srgbClr val="2F5496"/>
                </a:solidFill>
                <a:effectLst/>
                <a:latin typeface="The Hand Extrablack" panose="03070A02030502020204" pitchFamily="66" charset="0"/>
                <a:ea typeface="Calibri" panose="020F0502020204030204" pitchFamily="34" charset="0"/>
                <a:cs typeface="Calibri" panose="020F0502020204030204" pitchFamily="34" charset="0"/>
              </a:rPr>
              <a:t>The CIA helped overthrow Mosaddegh an elected, reformist government in Iran in 1953.</a:t>
            </a:r>
            <a:endParaRPr lang="en-GB" sz="28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800" dirty="0">
                <a:solidFill>
                  <a:srgbClr val="2F5496"/>
                </a:solidFill>
                <a:effectLst/>
                <a:latin typeface="The Hand Extrablack" panose="03070A02030502020204" pitchFamily="66" charset="0"/>
                <a:ea typeface="Calibri" panose="020F0502020204030204" pitchFamily="34" charset="0"/>
                <a:cs typeface="Calibri" panose="020F0502020204030204" pitchFamily="34" charset="0"/>
              </a:rPr>
              <a:t>There had been a bitter power struggle between the pro-Western Iranian monarch Mohammad Reza Shah, and the veteran Iranian nationalist reformist politician, Mohammad Mosaddegh. </a:t>
            </a:r>
            <a:endParaRPr lang="en-GB" sz="28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800" dirty="0">
                <a:solidFill>
                  <a:srgbClr val="2F5496"/>
                </a:solidFill>
                <a:effectLst/>
                <a:latin typeface="The Hand Extrablack" panose="03070A02030502020204" pitchFamily="66" charset="0"/>
                <a:ea typeface="Calibri" panose="020F0502020204030204" pitchFamily="34" charset="0"/>
                <a:cs typeface="Calibri" panose="020F0502020204030204" pitchFamily="34" charset="0"/>
              </a:rPr>
              <a:t>The shah was opposed to Mosaddegh’s approach, especially when it affected his traditional powers. </a:t>
            </a:r>
            <a:endParaRPr lang="en-GB" sz="28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800" dirty="0">
                <a:solidFill>
                  <a:srgbClr val="2F5496"/>
                </a:solidFill>
                <a:effectLst/>
                <a:latin typeface="The Hand Extrablack" panose="03070A02030502020204" pitchFamily="66" charset="0"/>
                <a:ea typeface="Calibri" panose="020F0502020204030204" pitchFamily="34" charset="0"/>
                <a:cs typeface="Calibri" panose="020F0502020204030204" pitchFamily="34" charset="0"/>
              </a:rPr>
              <a:t>However, when the Majlis (National Assembly) elected Mosaddegh as PM on 30 April 1951.</a:t>
            </a:r>
            <a:endParaRPr lang="en-GB" sz="2800" dirty="0">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327835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D8A03-17A1-483C-B703-6EC3357590C4}"/>
              </a:ext>
            </a:extLst>
          </p:cNvPr>
          <p:cNvSpPr>
            <a:spLocks noGrp="1"/>
          </p:cNvSpPr>
          <p:nvPr>
            <p:ph type="title"/>
          </p:nvPr>
        </p:nvSpPr>
        <p:spPr>
          <a:xfrm>
            <a:off x="5297762" y="329184"/>
            <a:ext cx="6251110" cy="1783080"/>
          </a:xfrm>
        </p:spPr>
        <p:txBody>
          <a:bodyPr anchor="b">
            <a:normAutofit/>
          </a:bodyPr>
          <a:lstStyle/>
          <a:p>
            <a:r>
              <a:rPr lang="en-GB" sz="7200"/>
              <a:t>Mosaddegh</a:t>
            </a:r>
          </a:p>
        </p:txBody>
      </p:sp>
      <p:sp>
        <p:nvSpPr>
          <p:cNvPr id="512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426EF8-4873-48F6-8494-7FEA85ECBFBD}"/>
              </a:ext>
            </a:extLst>
          </p:cNvPr>
          <p:cNvSpPr>
            <a:spLocks noGrp="1"/>
          </p:cNvSpPr>
          <p:nvPr>
            <p:ph idx="1"/>
          </p:nvPr>
        </p:nvSpPr>
        <p:spPr>
          <a:xfrm>
            <a:off x="4933327" y="2669916"/>
            <a:ext cx="7013507" cy="3858900"/>
          </a:xfrm>
        </p:spPr>
        <p:txBody>
          <a:bodyPr>
            <a:normAutofit lnSpcReduction="10000"/>
          </a:bodyPr>
          <a:lstStyle/>
          <a:p>
            <a:pPr marL="342900" lvl="0" indent="-342900">
              <a:lnSpc>
                <a:spcPct val="100000"/>
              </a:lnSpc>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Mosaddegh’s first act in office was the nationalisation of the Anglo-Iranian Oil Company on 1 May. </a:t>
            </a:r>
            <a:endParaRPr lang="en-GB"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0000"/>
              </a:lnSpc>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The British rejection of the nationalisation but Mosaddegh refused to back down </a:t>
            </a:r>
          </a:p>
          <a:p>
            <a:pPr marL="342900" lvl="0" indent="-342900">
              <a:lnSpc>
                <a:spcPct val="100000"/>
              </a:lnSpc>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London claimed that the pro-Soviet Iranian Communist party, </a:t>
            </a:r>
            <a:r>
              <a:rPr lang="en-GB" dirty="0" err="1">
                <a:effectLst/>
                <a:latin typeface="The Hand Extrablack" panose="03070A02030502020204" pitchFamily="66" charset="0"/>
                <a:ea typeface="Calibri" panose="020F0502020204030204" pitchFamily="34" charset="0"/>
                <a:cs typeface="Calibri" panose="020F0502020204030204" pitchFamily="34" charset="0"/>
              </a:rPr>
              <a:t>Tudeh</a:t>
            </a:r>
            <a:r>
              <a:rPr lang="en-GB" dirty="0">
                <a:effectLst/>
                <a:latin typeface="The Hand Extrablack" panose="03070A02030502020204" pitchFamily="66" charset="0"/>
                <a:ea typeface="Calibri" panose="020F0502020204030204" pitchFamily="34" charset="0"/>
                <a:cs typeface="Calibri" panose="020F0502020204030204" pitchFamily="34" charset="0"/>
              </a:rPr>
              <a:t>, was benefiting from Mosaddegh’s government. </a:t>
            </a:r>
            <a:endParaRPr lang="en-GB" dirty="0">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0000"/>
              </a:lnSpc>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rPr>
              <a:t>In late August 1953, the CIA, assisted by British intelligence, engineered a coup d’état.</a:t>
            </a:r>
            <a:endParaRPr lang="en-GB" dirty="0">
              <a:latin typeface="The Hand Extrablack" panose="03070A02030502020204" pitchFamily="66" charset="0"/>
            </a:endParaRPr>
          </a:p>
        </p:txBody>
      </p:sp>
      <p:pic>
        <p:nvPicPr>
          <p:cNvPr id="5122" name="Picture 2" descr="Plotters of 1953 coup d'état still fearful of Iran - Mehr News Agency">
            <a:extLst>
              <a:ext uri="{FF2B5EF4-FFF2-40B4-BE49-F238E27FC236}">
                <a16:creationId xmlns:a16="http://schemas.microsoft.com/office/drawing/2014/main" id="{4A3E32C8-3B8A-47C7-82CC-6B62B2A499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44" r="41795"/>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909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376F5-D3C3-43CE-8DB9-C51EA7B0ACF2}"/>
              </a:ext>
            </a:extLst>
          </p:cNvPr>
          <p:cNvSpPr>
            <a:spLocks noGrp="1"/>
          </p:cNvSpPr>
          <p:nvPr>
            <p:ph type="title"/>
          </p:nvPr>
        </p:nvSpPr>
        <p:spPr>
          <a:xfrm>
            <a:off x="640080" y="325369"/>
            <a:ext cx="4368602" cy="1956841"/>
          </a:xfrm>
        </p:spPr>
        <p:txBody>
          <a:bodyPr anchor="b">
            <a:normAutofit fontScale="90000"/>
          </a:bodyPr>
          <a:lstStyle/>
          <a:p>
            <a:r>
              <a:rPr lang="en-GB" sz="6600" dirty="0"/>
              <a:t>Coup d’état</a:t>
            </a:r>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D2BE58-03B7-487E-A588-7AEC6BD03819}"/>
              </a:ext>
            </a:extLst>
          </p:cNvPr>
          <p:cNvSpPr>
            <a:spLocks noGrp="1"/>
          </p:cNvSpPr>
          <p:nvPr>
            <p:ph idx="1"/>
          </p:nvPr>
        </p:nvSpPr>
        <p:spPr>
          <a:xfrm>
            <a:off x="195234" y="2785557"/>
            <a:ext cx="5071637" cy="3878156"/>
          </a:xfrm>
        </p:spPr>
        <p:txBody>
          <a:bodyPr>
            <a:normAutofit/>
          </a:bodyPr>
          <a:lstStyle/>
          <a:p>
            <a:pPr marL="342900" lvl="0" indent="-342900">
              <a:lnSpc>
                <a:spcPct val="100000"/>
              </a:lnSpc>
              <a:buFont typeface="Symbol" panose="05050102010706020507" pitchFamily="18" charset="2"/>
              <a:buChar char=""/>
            </a:pPr>
            <a:r>
              <a:rPr lang="en-GB" sz="2400" dirty="0">
                <a:effectLst/>
                <a:latin typeface="The Hand Extrablack" panose="03070A02030502020204" pitchFamily="66" charset="0"/>
                <a:ea typeface="Calibri" panose="020F0502020204030204" pitchFamily="34" charset="0"/>
                <a:cs typeface="Calibri" panose="020F0502020204030204" pitchFamily="34" charset="0"/>
              </a:rPr>
              <a:t>The shah was initially reluctant to support CIA’s plans but they brought him back and re-installed him on the throne .</a:t>
            </a:r>
          </a:p>
          <a:p>
            <a:pPr marL="342900" lvl="0" indent="-342900">
              <a:lnSpc>
                <a:spcPct val="100000"/>
              </a:lnSpc>
              <a:buFont typeface="Symbol" panose="05050102010706020507" pitchFamily="18" charset="2"/>
              <a:buChar char=""/>
            </a:pPr>
            <a:r>
              <a:rPr lang="en-GB" sz="2400" dirty="0">
                <a:effectLst/>
                <a:latin typeface="The Hand Extrablack" panose="03070A02030502020204" pitchFamily="66" charset="0"/>
                <a:ea typeface="Calibri" panose="020F0502020204030204" pitchFamily="34" charset="0"/>
                <a:cs typeface="Calibri" panose="020F0502020204030204" pitchFamily="34" charset="0"/>
              </a:rPr>
              <a:t>The CIA’s intervention was widely resented inside Iran and in the region.</a:t>
            </a:r>
            <a:endParaRPr lang="en-GB" sz="24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0000"/>
              </a:lnSpc>
              <a:buFont typeface="Symbol" panose="05050102010706020507" pitchFamily="18" charset="2"/>
              <a:buChar char=""/>
            </a:pPr>
            <a:r>
              <a:rPr lang="en-GB" sz="2400" dirty="0">
                <a:effectLst/>
                <a:latin typeface="The Hand Extrablack" panose="03070A02030502020204" pitchFamily="66" charset="0"/>
                <a:ea typeface="Calibri" panose="020F0502020204030204" pitchFamily="34" charset="0"/>
                <a:cs typeface="Calibri" panose="020F0502020204030204" pitchFamily="34" charset="0"/>
              </a:rPr>
              <a:t>The shah imposed a military dictatorship and made extensive use of a secret police force (SAVAK)</a:t>
            </a:r>
          </a:p>
          <a:p>
            <a:pPr marL="342900" lvl="0" indent="-342900">
              <a:lnSpc>
                <a:spcPct val="100000"/>
              </a:lnSpc>
              <a:buFont typeface="Symbol" panose="05050102010706020507" pitchFamily="18" charset="2"/>
              <a:buChar char=""/>
            </a:pPr>
            <a:r>
              <a:rPr lang="en-GB" sz="2400" dirty="0">
                <a:effectLst/>
                <a:latin typeface="The Hand Extrablack" panose="03070A02030502020204" pitchFamily="66" charset="0"/>
                <a:ea typeface="Calibri" panose="020F0502020204030204" pitchFamily="34" charset="0"/>
                <a:cs typeface="Calibri" panose="020F0502020204030204" pitchFamily="34" charset="0"/>
              </a:rPr>
              <a:t>The Soviets condemned the development as a Western imperialist offensive against independent postcolonial regimes.</a:t>
            </a:r>
            <a:endParaRPr lang="en-GB" sz="2400" dirty="0">
              <a:effectLst/>
              <a:latin typeface="The Hand Extrablack" panose="03070A02030502020204" pitchFamily="66" charset="0"/>
              <a:ea typeface="Calibri" panose="020F0502020204030204" pitchFamily="34" charset="0"/>
              <a:cs typeface="Arial" panose="020B0604020202020204" pitchFamily="34" charset="0"/>
            </a:endParaRPr>
          </a:p>
        </p:txBody>
      </p:sp>
      <p:pic>
        <p:nvPicPr>
          <p:cNvPr id="6146" name="Picture 2" descr="How The CIA Overthrew Iran's Democracy In 4 Days : Throughline : NPR">
            <a:extLst>
              <a:ext uri="{FF2B5EF4-FFF2-40B4-BE49-F238E27FC236}">
                <a16:creationId xmlns:a16="http://schemas.microsoft.com/office/drawing/2014/main" id="{FC7D78A3-0533-4703-9FAA-7AC1A326DD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80" r="1049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2669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To those who have perished since the Iranian Revolution - Macleans.ca">
            <a:extLst>
              <a:ext uri="{FF2B5EF4-FFF2-40B4-BE49-F238E27FC236}">
                <a16:creationId xmlns:a16="http://schemas.microsoft.com/office/drawing/2014/main" id="{CE1BB813-3FF0-41B7-BB07-131F09CE4D5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7562" r="-1" b="-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421656B-54F2-4217-AE4C-BAA4014D11FA}"/>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nSpc>
                <a:spcPct val="90000"/>
              </a:lnSpc>
            </a:pPr>
            <a:r>
              <a:rPr lang="en-US" sz="6800" dirty="0"/>
              <a:t>What were the causes of the revolution?</a:t>
            </a:r>
          </a:p>
        </p:txBody>
      </p:sp>
      <p:sp>
        <p:nvSpPr>
          <p:cNvPr id="75"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02484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F2E3-D40F-4997-8DDA-20D05FAF6827}"/>
              </a:ext>
            </a:extLst>
          </p:cNvPr>
          <p:cNvSpPr>
            <a:spLocks noGrp="1"/>
          </p:cNvSpPr>
          <p:nvPr>
            <p:ph type="title"/>
          </p:nvPr>
        </p:nvSpPr>
        <p:spPr>
          <a:xfrm>
            <a:off x="708991" y="1186070"/>
            <a:ext cx="10946296" cy="3856382"/>
          </a:xfrm>
        </p:spPr>
        <p:txBody>
          <a:bodyPr>
            <a:normAutofit/>
          </a:bodyPr>
          <a:lstStyle/>
          <a:p>
            <a:r>
              <a:rPr lang="en-GB" sz="4800" b="1" dirty="0">
                <a:effectLst/>
                <a:ea typeface="Calibri" panose="020F0502020204030204" pitchFamily="34" charset="0"/>
                <a:cs typeface="Calibri" panose="020F0502020204030204" pitchFamily="34" charset="0"/>
              </a:rPr>
              <a:t>Iran underwent substantial socio-economic transformation in becoming an industrialised capitalist society.</a:t>
            </a:r>
            <a:endParaRPr lang="en-GB" sz="23900" dirty="0"/>
          </a:p>
        </p:txBody>
      </p:sp>
    </p:spTree>
    <p:extLst>
      <p:ext uri="{BB962C8B-B14F-4D97-AF65-F5344CB8AC3E}">
        <p14:creationId xmlns:p14="http://schemas.microsoft.com/office/powerpoint/2010/main" val="370067016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D1E43B5-2F86-480A-973F-FD9E717EE92A}"/>
              </a:ext>
            </a:extLst>
          </p:cNvPr>
          <p:cNvSpPr>
            <a:spLocks noGrp="1"/>
          </p:cNvSpPr>
          <p:nvPr>
            <p:ph type="title"/>
          </p:nvPr>
        </p:nvSpPr>
        <p:spPr>
          <a:xfrm>
            <a:off x="640080" y="325369"/>
            <a:ext cx="4368602" cy="1956841"/>
          </a:xfrm>
        </p:spPr>
        <p:txBody>
          <a:bodyPr anchor="b">
            <a:normAutofit/>
          </a:bodyPr>
          <a:lstStyle/>
          <a:p>
            <a:pPr>
              <a:lnSpc>
                <a:spcPct val="90000"/>
              </a:lnSpc>
            </a:pPr>
            <a:r>
              <a:rPr lang="en-GB" sz="4100"/>
              <a:t>Socio-economic transformation</a:t>
            </a:r>
          </a:p>
        </p:txBody>
      </p:sp>
      <p:sp>
        <p:nvSpPr>
          <p:cNvPr id="7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A33A62"/>
          </a:solidFill>
          <a:ln w="38100" cap="rnd">
            <a:solidFill>
              <a:srgbClr val="A33A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EFD3524-7F87-45C5-9C83-2A07DB0EE5CB}"/>
              </a:ext>
            </a:extLst>
          </p:cNvPr>
          <p:cNvSpPr>
            <a:spLocks noGrp="1"/>
          </p:cNvSpPr>
          <p:nvPr>
            <p:ph idx="1"/>
          </p:nvPr>
        </p:nvSpPr>
        <p:spPr>
          <a:xfrm>
            <a:off x="86140" y="2872899"/>
            <a:ext cx="5224038" cy="3930236"/>
          </a:xfrm>
        </p:spPr>
        <p:txBody>
          <a:bodyPr>
            <a:normAutofit/>
          </a:bodyPr>
          <a:lstStyle/>
          <a:p>
            <a:pPr>
              <a:lnSpc>
                <a:spcPct val="100000"/>
              </a:lnSpc>
            </a:pPr>
            <a:r>
              <a:rPr lang="en-GB" dirty="0">
                <a:effectLst/>
                <a:latin typeface="The Hand Extrablack" panose="03070A02030502020204" pitchFamily="66" charset="0"/>
                <a:ea typeface="Calibri" panose="020F0502020204030204" pitchFamily="34" charset="0"/>
              </a:rPr>
              <a:t>Economic expansion came from Iran’s oil industry, the revenues of which rose from $45 million in 1950, to $1.1 billion in 1970 and after the multiplication of prices by OPEC to $20.5 billion in 1976</a:t>
            </a:r>
          </a:p>
          <a:p>
            <a:pPr>
              <a:lnSpc>
                <a:spcPct val="100000"/>
              </a:lnSpc>
            </a:pPr>
            <a:r>
              <a:rPr lang="en-GB" dirty="0">
                <a:effectLst/>
                <a:latin typeface="The Hand Extrablack" panose="03070A02030502020204" pitchFamily="66" charset="0"/>
                <a:ea typeface="Calibri" panose="020F0502020204030204" pitchFamily="34" charset="0"/>
                <a:cs typeface="Calibri" panose="020F0502020204030204" pitchFamily="34" charset="0"/>
              </a:rPr>
              <a:t>Oil assisted economic change but also subsidised inefficient sectors.</a:t>
            </a:r>
            <a:endParaRPr lang="en-GB" dirty="0">
              <a:effectLst/>
              <a:latin typeface="The Hand Extrablack" panose="03070A02030502020204" pitchFamily="66" charset="0"/>
              <a:ea typeface="Calibri" panose="020F0502020204030204" pitchFamily="34" charset="0"/>
              <a:cs typeface="Arial" panose="020B0604020202020204" pitchFamily="34" charset="0"/>
            </a:endParaRPr>
          </a:p>
          <a:p>
            <a:pPr>
              <a:lnSpc>
                <a:spcPct val="100000"/>
              </a:lnSpc>
            </a:pPr>
            <a:r>
              <a:rPr lang="en-GB" dirty="0">
                <a:effectLst/>
                <a:latin typeface="The Hand Extrablack" panose="03070A02030502020204" pitchFamily="66" charset="0"/>
                <a:ea typeface="Calibri" panose="020F0502020204030204" pitchFamily="34" charset="0"/>
              </a:rPr>
              <a:t>There was a slowing of GNP and increased inflation leading the government to enforce price controls.</a:t>
            </a:r>
            <a:endParaRPr lang="en-GB" dirty="0">
              <a:latin typeface="The Hand Extrablack" panose="03070A02030502020204" pitchFamily="66" charset="0"/>
            </a:endParaRPr>
          </a:p>
        </p:txBody>
      </p:sp>
      <p:pic>
        <p:nvPicPr>
          <p:cNvPr id="8196" name="Picture 4" descr="U.S. Sanctions Chinese Shipping Firms for Iran Oil Dealings | Time">
            <a:extLst>
              <a:ext uri="{FF2B5EF4-FFF2-40B4-BE49-F238E27FC236}">
                <a16:creationId xmlns:a16="http://schemas.microsoft.com/office/drawing/2014/main" id="{C35A0214-8B12-4B72-B125-6D5781D5B0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5" r="1399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85829"/>
      </p:ext>
    </p:extLst>
  </p:cSld>
  <p:clrMapOvr>
    <a:masterClrMapping/>
  </p:clrMapOvr>
  <p:transition spd="slow">
    <p:push dir="u"/>
  </p:transition>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1634</Words>
  <Application>Microsoft Office PowerPoint</Application>
  <PresentationFormat>Widescreen</PresentationFormat>
  <Paragraphs>111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Modern Love</vt:lpstr>
      <vt:lpstr>Symbol</vt:lpstr>
      <vt:lpstr>The Hand</vt:lpstr>
      <vt:lpstr>The Hand Extrablack</vt:lpstr>
      <vt:lpstr>SketchyVTI</vt:lpstr>
      <vt:lpstr>The Iranian Revolution 1978-1979</vt:lpstr>
      <vt:lpstr>PowerPoint Presentation</vt:lpstr>
      <vt:lpstr>PowerPoint Presentation</vt:lpstr>
      <vt:lpstr>The 1953 coup d’état</vt:lpstr>
      <vt:lpstr>Mosaddegh</vt:lpstr>
      <vt:lpstr>Coup d’état</vt:lpstr>
      <vt:lpstr>What were the causes of the revolution?</vt:lpstr>
      <vt:lpstr>Iran underwent substantial socio-economic transformation in becoming an industrialised capitalist society.</vt:lpstr>
      <vt:lpstr>Socio-economic transformation</vt:lpstr>
      <vt:lpstr>There were clear inequalities that developed during this time frame</vt:lpstr>
      <vt:lpstr>Growing inequalities</vt:lpstr>
      <vt:lpstr>The Shah’s personality helped to weaken the army and the state. </vt:lpstr>
      <vt:lpstr>The Shah</vt:lpstr>
      <vt:lpstr>The army was increasingly demoralised</vt:lpstr>
      <vt:lpstr>The army</vt:lpstr>
      <vt:lpstr>The broad coalition of opposition was diverse and spontaneous</vt:lpstr>
      <vt:lpstr>PowerPoint Presentation</vt:lpstr>
      <vt:lpstr>Islamic leadership played a large role in organising protest</vt:lpstr>
      <vt:lpstr>Religion</vt:lpstr>
      <vt:lpstr>Khomeini had a history and a personality appropriate to his role.</vt:lpstr>
      <vt:lpstr>Ruhollah Khomeini</vt:lpstr>
      <vt:lpstr>Foreign influence</vt:lpstr>
      <vt:lpstr>Foreign influence</vt:lpstr>
      <vt:lpstr>US reluctance</vt:lpstr>
      <vt:lpstr>The Revolution </vt:lpstr>
      <vt:lpstr>Revolution - 1978</vt:lpstr>
      <vt:lpstr>Khomeini comes to power</vt:lpstr>
      <vt:lpstr>Post-revolutionary Iran</vt:lpstr>
      <vt:lpstr>The hostage crisis</vt:lpstr>
      <vt:lpstr>Hostage crisis</vt:lpstr>
      <vt:lpstr>Conclusions</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Iranian Revolution 1978-1979</dc:title>
  <dc:creator>Anastasia Galvin</dc:creator>
  <cp:lastModifiedBy>Anastasia Galvin</cp:lastModifiedBy>
  <cp:revision>1</cp:revision>
  <dcterms:created xsi:type="dcterms:W3CDTF">2021-01-10T20:41:07Z</dcterms:created>
  <dcterms:modified xsi:type="dcterms:W3CDTF">2021-01-11T14:39:14Z</dcterms:modified>
</cp:coreProperties>
</file>