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5"/>
  </p:notesMasterIdLst>
  <p:sldIdLst>
    <p:sldId id="256" r:id="rId2"/>
    <p:sldId id="345" r:id="rId3"/>
    <p:sldId id="257" r:id="rId4"/>
    <p:sldId id="258" r:id="rId5"/>
    <p:sldId id="259" r:id="rId6"/>
    <p:sldId id="260" r:id="rId7"/>
    <p:sldId id="261" r:id="rId8"/>
    <p:sldId id="262" r:id="rId9"/>
    <p:sldId id="263" r:id="rId10"/>
    <p:sldId id="264" r:id="rId11"/>
    <p:sldId id="265" r:id="rId12"/>
    <p:sldId id="266" r:id="rId13"/>
    <p:sldId id="268" r:id="rId14"/>
    <p:sldId id="348" r:id="rId15"/>
    <p:sldId id="327" r:id="rId16"/>
    <p:sldId id="269" r:id="rId17"/>
    <p:sldId id="270" r:id="rId18"/>
    <p:sldId id="328" r:id="rId19"/>
    <p:sldId id="329" r:id="rId20"/>
    <p:sldId id="330" r:id="rId21"/>
    <p:sldId id="331" r:id="rId22"/>
    <p:sldId id="332" r:id="rId23"/>
    <p:sldId id="3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78F19-DD4E-74AB-AF7F-D19E92C32F3E}" v="195" dt="2021-01-31T16:14:55.748"/>
    <p1510:client id="{D5993AB5-9FA5-42D9-A8F7-081E3C543DA2}" v="53" dt="2021-01-31T14:27:59.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3" d="100"/>
          <a:sy n="83" d="100"/>
        </p:scale>
        <p:origin x="63"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S::agalvin@kes.net::2d39f159-777b-4bad-8899-bf8dfc77b0ad" providerId="AD" clId="Web-{3BF78F19-DD4E-74AB-AF7F-D19E92C32F3E}"/>
    <pc:docChg chg="addSld modSld">
      <pc:chgData name="Anastasia Galvin" userId="S::agalvin@kes.net::2d39f159-777b-4bad-8899-bf8dfc77b0ad" providerId="AD" clId="Web-{3BF78F19-DD4E-74AB-AF7F-D19E92C32F3E}" dt="2021-01-31T16:14:47.123" v="141" actId="20577"/>
      <pc:docMkLst>
        <pc:docMk/>
      </pc:docMkLst>
      <pc:sldChg chg="modTransition">
        <pc:chgData name="Anastasia Galvin" userId="S::agalvin@kes.net::2d39f159-777b-4bad-8899-bf8dfc77b0ad" providerId="AD" clId="Web-{3BF78F19-DD4E-74AB-AF7F-D19E92C32F3E}" dt="2021-01-31T15:47:30.049" v="79"/>
        <pc:sldMkLst>
          <pc:docMk/>
          <pc:sldMk cId="1914533253" sldId="257"/>
        </pc:sldMkLst>
      </pc:sldChg>
      <pc:sldChg chg="modTransition">
        <pc:chgData name="Anastasia Galvin" userId="S::agalvin@kes.net::2d39f159-777b-4bad-8899-bf8dfc77b0ad" providerId="AD" clId="Web-{3BF78F19-DD4E-74AB-AF7F-D19E92C32F3E}" dt="2021-01-31T15:47:30.049" v="80"/>
        <pc:sldMkLst>
          <pc:docMk/>
          <pc:sldMk cId="534699232" sldId="258"/>
        </pc:sldMkLst>
      </pc:sldChg>
      <pc:sldChg chg="modSp modTransition">
        <pc:chgData name="Anastasia Galvin" userId="S::agalvin@kes.net::2d39f159-777b-4bad-8899-bf8dfc77b0ad" providerId="AD" clId="Web-{3BF78F19-DD4E-74AB-AF7F-D19E92C32F3E}" dt="2021-01-31T16:14:47.123" v="141" actId="20577"/>
        <pc:sldMkLst>
          <pc:docMk/>
          <pc:sldMk cId="2464772794" sldId="259"/>
        </pc:sldMkLst>
        <pc:spChg chg="mod">
          <ac:chgData name="Anastasia Galvin" userId="S::agalvin@kes.net::2d39f159-777b-4bad-8899-bf8dfc77b0ad" providerId="AD" clId="Web-{3BF78F19-DD4E-74AB-AF7F-D19E92C32F3E}" dt="2021-01-31T16:14:47.123" v="141" actId="20577"/>
          <ac:spMkLst>
            <pc:docMk/>
            <pc:sldMk cId="2464772794" sldId="259"/>
            <ac:spMk id="3" creationId="{163F64CB-BE83-4ECE-833F-600DA432E680}"/>
          </ac:spMkLst>
        </pc:spChg>
      </pc:sldChg>
      <pc:sldChg chg="modTransition">
        <pc:chgData name="Anastasia Galvin" userId="S::agalvin@kes.net::2d39f159-777b-4bad-8899-bf8dfc77b0ad" providerId="AD" clId="Web-{3BF78F19-DD4E-74AB-AF7F-D19E92C32F3E}" dt="2021-01-31T15:47:30.049" v="82"/>
        <pc:sldMkLst>
          <pc:docMk/>
          <pc:sldMk cId="1227164587" sldId="260"/>
        </pc:sldMkLst>
      </pc:sldChg>
      <pc:sldChg chg="modTransition">
        <pc:chgData name="Anastasia Galvin" userId="S::agalvin@kes.net::2d39f159-777b-4bad-8899-bf8dfc77b0ad" providerId="AD" clId="Web-{3BF78F19-DD4E-74AB-AF7F-D19E92C32F3E}" dt="2021-01-31T15:47:30.049" v="83"/>
        <pc:sldMkLst>
          <pc:docMk/>
          <pc:sldMk cId="3523154147" sldId="261"/>
        </pc:sldMkLst>
      </pc:sldChg>
      <pc:sldChg chg="modTransition">
        <pc:chgData name="Anastasia Galvin" userId="S::agalvin@kes.net::2d39f159-777b-4bad-8899-bf8dfc77b0ad" providerId="AD" clId="Web-{3BF78F19-DD4E-74AB-AF7F-D19E92C32F3E}" dt="2021-01-31T15:47:30.049" v="77"/>
        <pc:sldMkLst>
          <pc:docMk/>
          <pc:sldMk cId="4132554662" sldId="262"/>
        </pc:sldMkLst>
      </pc:sldChg>
      <pc:sldChg chg="modTransition">
        <pc:chgData name="Anastasia Galvin" userId="S::agalvin@kes.net::2d39f159-777b-4bad-8899-bf8dfc77b0ad" providerId="AD" clId="Web-{3BF78F19-DD4E-74AB-AF7F-D19E92C32F3E}" dt="2021-01-31T15:47:30.049" v="84"/>
        <pc:sldMkLst>
          <pc:docMk/>
          <pc:sldMk cId="2057408259" sldId="263"/>
        </pc:sldMkLst>
      </pc:sldChg>
      <pc:sldChg chg="modTransition">
        <pc:chgData name="Anastasia Galvin" userId="S::agalvin@kes.net::2d39f159-777b-4bad-8899-bf8dfc77b0ad" providerId="AD" clId="Web-{3BF78F19-DD4E-74AB-AF7F-D19E92C32F3E}" dt="2021-01-31T15:47:30.049" v="85"/>
        <pc:sldMkLst>
          <pc:docMk/>
          <pc:sldMk cId="2404380274" sldId="264"/>
        </pc:sldMkLst>
      </pc:sldChg>
      <pc:sldChg chg="modTransition">
        <pc:chgData name="Anastasia Galvin" userId="S::agalvin@kes.net::2d39f159-777b-4bad-8899-bf8dfc77b0ad" providerId="AD" clId="Web-{3BF78F19-DD4E-74AB-AF7F-D19E92C32F3E}" dt="2021-01-31T15:47:30.049" v="86"/>
        <pc:sldMkLst>
          <pc:docMk/>
          <pc:sldMk cId="1512573503" sldId="265"/>
        </pc:sldMkLst>
      </pc:sldChg>
      <pc:sldChg chg="modTransition">
        <pc:chgData name="Anastasia Galvin" userId="S::agalvin@kes.net::2d39f159-777b-4bad-8899-bf8dfc77b0ad" providerId="AD" clId="Web-{3BF78F19-DD4E-74AB-AF7F-D19E92C32F3E}" dt="2021-01-31T15:47:30.049" v="87"/>
        <pc:sldMkLst>
          <pc:docMk/>
          <pc:sldMk cId="2738914708" sldId="266"/>
        </pc:sldMkLst>
      </pc:sldChg>
      <pc:sldChg chg="modTransition">
        <pc:chgData name="Anastasia Galvin" userId="S::agalvin@kes.net::2d39f159-777b-4bad-8899-bf8dfc77b0ad" providerId="AD" clId="Web-{3BF78F19-DD4E-74AB-AF7F-D19E92C32F3E}" dt="2021-01-31T15:47:30.049" v="88"/>
        <pc:sldMkLst>
          <pc:docMk/>
          <pc:sldMk cId="1531643475" sldId="268"/>
        </pc:sldMkLst>
      </pc:sldChg>
      <pc:sldChg chg="modTransition">
        <pc:chgData name="Anastasia Galvin" userId="S::agalvin@kes.net::2d39f159-777b-4bad-8899-bf8dfc77b0ad" providerId="AD" clId="Web-{3BF78F19-DD4E-74AB-AF7F-D19E92C32F3E}" dt="2021-01-31T15:47:30.049" v="91"/>
        <pc:sldMkLst>
          <pc:docMk/>
          <pc:sldMk cId="2745791945" sldId="269"/>
        </pc:sldMkLst>
      </pc:sldChg>
      <pc:sldChg chg="modTransition">
        <pc:chgData name="Anastasia Galvin" userId="S::agalvin@kes.net::2d39f159-777b-4bad-8899-bf8dfc77b0ad" providerId="AD" clId="Web-{3BF78F19-DD4E-74AB-AF7F-D19E92C32F3E}" dt="2021-01-31T15:47:30.049" v="92"/>
        <pc:sldMkLst>
          <pc:docMk/>
          <pc:sldMk cId="3513712479" sldId="270"/>
        </pc:sldMkLst>
      </pc:sldChg>
      <pc:sldChg chg="modTransition">
        <pc:chgData name="Anastasia Galvin" userId="S::agalvin@kes.net::2d39f159-777b-4bad-8899-bf8dfc77b0ad" providerId="AD" clId="Web-{3BF78F19-DD4E-74AB-AF7F-D19E92C32F3E}" dt="2021-01-31T15:47:30.049" v="90"/>
        <pc:sldMkLst>
          <pc:docMk/>
          <pc:sldMk cId="3486830860" sldId="327"/>
        </pc:sldMkLst>
      </pc:sldChg>
      <pc:sldChg chg="modTransition">
        <pc:chgData name="Anastasia Galvin" userId="S::agalvin@kes.net::2d39f159-777b-4bad-8899-bf8dfc77b0ad" providerId="AD" clId="Web-{3BF78F19-DD4E-74AB-AF7F-D19E92C32F3E}" dt="2021-01-31T15:47:30.065" v="93"/>
        <pc:sldMkLst>
          <pc:docMk/>
          <pc:sldMk cId="1522387141" sldId="328"/>
        </pc:sldMkLst>
      </pc:sldChg>
      <pc:sldChg chg="modTransition">
        <pc:chgData name="Anastasia Galvin" userId="S::agalvin@kes.net::2d39f159-777b-4bad-8899-bf8dfc77b0ad" providerId="AD" clId="Web-{3BF78F19-DD4E-74AB-AF7F-D19E92C32F3E}" dt="2021-01-31T15:47:30.065" v="94"/>
        <pc:sldMkLst>
          <pc:docMk/>
          <pc:sldMk cId="3951904194" sldId="329"/>
        </pc:sldMkLst>
      </pc:sldChg>
      <pc:sldChg chg="modTransition">
        <pc:chgData name="Anastasia Galvin" userId="S::agalvin@kes.net::2d39f159-777b-4bad-8899-bf8dfc77b0ad" providerId="AD" clId="Web-{3BF78F19-DD4E-74AB-AF7F-D19E92C32F3E}" dt="2021-01-31T15:47:30.065" v="95"/>
        <pc:sldMkLst>
          <pc:docMk/>
          <pc:sldMk cId="2930503912" sldId="330"/>
        </pc:sldMkLst>
      </pc:sldChg>
      <pc:sldChg chg="modTransition">
        <pc:chgData name="Anastasia Galvin" userId="S::agalvin@kes.net::2d39f159-777b-4bad-8899-bf8dfc77b0ad" providerId="AD" clId="Web-{3BF78F19-DD4E-74AB-AF7F-D19E92C32F3E}" dt="2021-01-31T15:47:30.065" v="96"/>
        <pc:sldMkLst>
          <pc:docMk/>
          <pc:sldMk cId="1354016705" sldId="331"/>
        </pc:sldMkLst>
      </pc:sldChg>
      <pc:sldChg chg="modTransition">
        <pc:chgData name="Anastasia Galvin" userId="S::agalvin@kes.net::2d39f159-777b-4bad-8899-bf8dfc77b0ad" providerId="AD" clId="Web-{3BF78F19-DD4E-74AB-AF7F-D19E92C32F3E}" dt="2021-01-31T15:47:30.065" v="97"/>
        <pc:sldMkLst>
          <pc:docMk/>
          <pc:sldMk cId="518121376" sldId="332"/>
        </pc:sldMkLst>
      </pc:sldChg>
      <pc:sldChg chg="modSp modTransition">
        <pc:chgData name="Anastasia Galvin" userId="S::agalvin@kes.net::2d39f159-777b-4bad-8899-bf8dfc77b0ad" providerId="AD" clId="Web-{3BF78F19-DD4E-74AB-AF7F-D19E92C32F3E}" dt="2021-01-31T15:51:24.347" v="103" actId="20577"/>
        <pc:sldMkLst>
          <pc:docMk/>
          <pc:sldMk cId="1828971910" sldId="345"/>
        </pc:sldMkLst>
        <pc:spChg chg="mod">
          <ac:chgData name="Anastasia Galvin" userId="S::agalvin@kes.net::2d39f159-777b-4bad-8899-bf8dfc77b0ad" providerId="AD" clId="Web-{3BF78F19-DD4E-74AB-AF7F-D19E92C32F3E}" dt="2021-01-31T15:51:24.347" v="103" actId="20577"/>
          <ac:spMkLst>
            <pc:docMk/>
            <pc:sldMk cId="1828971910" sldId="345"/>
            <ac:spMk id="3" creationId="{525C887D-0A0A-4719-A983-E694F192C9FC}"/>
          </ac:spMkLst>
        </pc:spChg>
      </pc:sldChg>
      <pc:sldChg chg="modTransition">
        <pc:chgData name="Anastasia Galvin" userId="S::agalvin@kes.net::2d39f159-777b-4bad-8899-bf8dfc77b0ad" providerId="AD" clId="Web-{3BF78F19-DD4E-74AB-AF7F-D19E92C32F3E}" dt="2021-01-31T15:47:30.049" v="89"/>
        <pc:sldMkLst>
          <pc:docMk/>
          <pc:sldMk cId="2486771366" sldId="348"/>
        </pc:sldMkLst>
      </pc:sldChg>
      <pc:sldChg chg="add replId modTransition">
        <pc:chgData name="Anastasia Galvin" userId="S::agalvin@kes.net::2d39f159-777b-4bad-8899-bf8dfc77b0ad" providerId="AD" clId="Web-{3BF78F19-DD4E-74AB-AF7F-D19E92C32F3E}" dt="2021-01-31T15:47:30.065" v="98"/>
        <pc:sldMkLst>
          <pc:docMk/>
          <pc:sldMk cId="3640904790" sldId="349"/>
        </pc:sldMkLst>
      </pc:sldChg>
    </pc:docChg>
  </pc:docChgLst>
  <pc:docChgLst>
    <pc:chgData name="Anastasia Galvin" userId="2d39f159-777b-4bad-8899-bf8dfc77b0ad" providerId="ADAL" clId="{D5993AB5-9FA5-42D9-A8F7-081E3C543DA2}"/>
    <pc:docChg chg="undo redo custSel mod addSld delSld modSld sldOrd">
      <pc:chgData name="Anastasia Galvin" userId="2d39f159-777b-4bad-8899-bf8dfc77b0ad" providerId="ADAL" clId="{D5993AB5-9FA5-42D9-A8F7-081E3C543DA2}" dt="2021-01-31T17:34:34.006" v="1925" actId="47"/>
      <pc:docMkLst>
        <pc:docMk/>
      </pc:docMkLst>
      <pc:sldChg chg="modSp mod">
        <pc:chgData name="Anastasia Galvin" userId="2d39f159-777b-4bad-8899-bf8dfc77b0ad" providerId="ADAL" clId="{D5993AB5-9FA5-42D9-A8F7-081E3C543DA2}" dt="2021-01-31T14:07:22.194" v="1071" actId="20577"/>
        <pc:sldMkLst>
          <pc:docMk/>
          <pc:sldMk cId="2057408259" sldId="263"/>
        </pc:sldMkLst>
        <pc:spChg chg="mod">
          <ac:chgData name="Anastasia Galvin" userId="2d39f159-777b-4bad-8899-bf8dfc77b0ad" providerId="ADAL" clId="{D5993AB5-9FA5-42D9-A8F7-081E3C543DA2}" dt="2021-01-31T14:07:22.194" v="1071" actId="20577"/>
          <ac:spMkLst>
            <pc:docMk/>
            <pc:sldMk cId="2057408259" sldId="263"/>
            <ac:spMk id="3" creationId="{46BAA0AF-BF67-45BD-8520-4C47A43C39B2}"/>
          </ac:spMkLst>
        </pc:spChg>
      </pc:sldChg>
      <pc:sldChg chg="ord">
        <pc:chgData name="Anastasia Galvin" userId="2d39f159-777b-4bad-8899-bf8dfc77b0ad" providerId="ADAL" clId="{D5993AB5-9FA5-42D9-A8F7-081E3C543DA2}" dt="2021-01-31T13:22:40.648" v="625"/>
        <pc:sldMkLst>
          <pc:docMk/>
          <pc:sldMk cId="2404380274" sldId="264"/>
        </pc:sldMkLst>
      </pc:sldChg>
      <pc:sldChg chg="ord">
        <pc:chgData name="Anastasia Galvin" userId="2d39f159-777b-4bad-8899-bf8dfc77b0ad" providerId="ADAL" clId="{D5993AB5-9FA5-42D9-A8F7-081E3C543DA2}" dt="2021-01-31T13:22:40.648" v="625"/>
        <pc:sldMkLst>
          <pc:docMk/>
          <pc:sldMk cId="1512573503" sldId="265"/>
        </pc:sldMkLst>
      </pc:sldChg>
      <pc:sldChg chg="modSp mod ord">
        <pc:chgData name="Anastasia Galvin" userId="2d39f159-777b-4bad-8899-bf8dfc77b0ad" providerId="ADAL" clId="{D5993AB5-9FA5-42D9-A8F7-081E3C543DA2}" dt="2021-01-31T14:17:37.090" v="1089"/>
        <pc:sldMkLst>
          <pc:docMk/>
          <pc:sldMk cId="2738914708" sldId="266"/>
        </pc:sldMkLst>
        <pc:spChg chg="mod">
          <ac:chgData name="Anastasia Galvin" userId="2d39f159-777b-4bad-8899-bf8dfc77b0ad" providerId="ADAL" clId="{D5993AB5-9FA5-42D9-A8F7-081E3C543DA2}" dt="2021-01-31T14:15:15.654" v="1086" actId="20577"/>
          <ac:spMkLst>
            <pc:docMk/>
            <pc:sldMk cId="2738914708" sldId="266"/>
            <ac:spMk id="3" creationId="{AB5A4856-71BA-4634-882E-2CDEEAC881C4}"/>
          </ac:spMkLst>
        </pc:spChg>
      </pc:sldChg>
      <pc:sldChg chg="modSp del mod ord">
        <pc:chgData name="Anastasia Galvin" userId="2d39f159-777b-4bad-8899-bf8dfc77b0ad" providerId="ADAL" clId="{D5993AB5-9FA5-42D9-A8F7-081E3C543DA2}" dt="2021-01-31T14:15:26.249" v="1087" actId="47"/>
        <pc:sldMkLst>
          <pc:docMk/>
          <pc:sldMk cId="1783895529" sldId="267"/>
        </pc:sldMkLst>
        <pc:spChg chg="mod">
          <ac:chgData name="Anastasia Galvin" userId="2d39f159-777b-4bad-8899-bf8dfc77b0ad" providerId="ADAL" clId="{D5993AB5-9FA5-42D9-A8F7-081E3C543DA2}" dt="2021-01-31T14:13:42.261" v="1075" actId="27636"/>
          <ac:spMkLst>
            <pc:docMk/>
            <pc:sldMk cId="1783895529" sldId="267"/>
            <ac:spMk id="3" creationId="{132AD0D0-68B3-46A4-B93A-83E3A85757B3}"/>
          </ac:spMkLst>
        </pc:spChg>
      </pc:sldChg>
      <pc:sldChg chg="ord">
        <pc:chgData name="Anastasia Galvin" userId="2d39f159-777b-4bad-8899-bf8dfc77b0ad" providerId="ADAL" clId="{D5993AB5-9FA5-42D9-A8F7-081E3C543DA2}" dt="2021-01-31T14:19:47.401" v="1091"/>
        <pc:sldMkLst>
          <pc:docMk/>
          <pc:sldMk cId="1531643475" sldId="268"/>
        </pc:sldMkLst>
      </pc:sldChg>
      <pc:sldChg chg="modSp mod ord">
        <pc:chgData name="Anastasia Galvin" userId="2d39f159-777b-4bad-8899-bf8dfc77b0ad" providerId="ADAL" clId="{D5993AB5-9FA5-42D9-A8F7-081E3C543DA2}" dt="2021-01-31T13:27:29.797" v="657"/>
        <pc:sldMkLst>
          <pc:docMk/>
          <pc:sldMk cId="2745791945" sldId="269"/>
        </pc:sldMkLst>
        <pc:spChg chg="mod ord">
          <ac:chgData name="Anastasia Galvin" userId="2d39f159-777b-4bad-8899-bf8dfc77b0ad" providerId="ADAL" clId="{D5993AB5-9FA5-42D9-A8F7-081E3C543DA2}" dt="2021-01-31T12:38:07.849" v="69" actId="20577"/>
          <ac:spMkLst>
            <pc:docMk/>
            <pc:sldMk cId="2745791945" sldId="269"/>
            <ac:spMk id="3" creationId="{E00E6523-F7AC-4F20-A75D-72A34AC8BADA}"/>
          </ac:spMkLst>
        </pc:spChg>
      </pc:sldChg>
      <pc:sldChg chg="addSp modSp new mod ord">
        <pc:chgData name="Anastasia Galvin" userId="2d39f159-777b-4bad-8899-bf8dfc77b0ad" providerId="ADAL" clId="{D5993AB5-9FA5-42D9-A8F7-081E3C543DA2}" dt="2021-01-31T13:27:29.797" v="657"/>
        <pc:sldMkLst>
          <pc:docMk/>
          <pc:sldMk cId="3513712479" sldId="270"/>
        </pc:sldMkLst>
        <pc:spChg chg="mod">
          <ac:chgData name="Anastasia Galvin" userId="2d39f159-777b-4bad-8899-bf8dfc77b0ad" providerId="ADAL" clId="{D5993AB5-9FA5-42D9-A8F7-081E3C543DA2}" dt="2021-01-31T12:38:54.437" v="91" actId="1076"/>
          <ac:spMkLst>
            <pc:docMk/>
            <pc:sldMk cId="3513712479" sldId="270"/>
            <ac:spMk id="2" creationId="{EF8186AC-7549-42FE-A92C-EAF401286119}"/>
          </ac:spMkLst>
        </pc:spChg>
        <pc:spChg chg="mod">
          <ac:chgData name="Anastasia Galvin" userId="2d39f159-777b-4bad-8899-bf8dfc77b0ad" providerId="ADAL" clId="{D5993AB5-9FA5-42D9-A8F7-081E3C543DA2}" dt="2021-01-31T12:41:07.314" v="137" actId="20577"/>
          <ac:spMkLst>
            <pc:docMk/>
            <pc:sldMk cId="3513712479" sldId="270"/>
            <ac:spMk id="3" creationId="{2F577535-3C0F-4A30-A66F-06C9F6ACDD11}"/>
          </ac:spMkLst>
        </pc:spChg>
        <pc:spChg chg="add mod">
          <ac:chgData name="Anastasia Galvin" userId="2d39f159-777b-4bad-8899-bf8dfc77b0ad" providerId="ADAL" clId="{D5993AB5-9FA5-42D9-A8F7-081E3C543DA2}" dt="2021-01-31T12:40:56.022" v="133" actId="207"/>
          <ac:spMkLst>
            <pc:docMk/>
            <pc:sldMk cId="3513712479" sldId="270"/>
            <ac:spMk id="4" creationId="{1636BC7D-74D8-44E9-A740-617348082B1C}"/>
          </ac:spMkLst>
        </pc:spChg>
      </pc:sldChg>
      <pc:sldChg chg="modSp new del mod">
        <pc:chgData name="Anastasia Galvin" userId="2d39f159-777b-4bad-8899-bf8dfc77b0ad" providerId="ADAL" clId="{D5993AB5-9FA5-42D9-A8F7-081E3C543DA2}" dt="2021-01-31T17:34:33.497" v="1924" actId="47"/>
        <pc:sldMkLst>
          <pc:docMk/>
          <pc:sldMk cId="2781623942" sldId="271"/>
        </pc:sldMkLst>
        <pc:spChg chg="mod">
          <ac:chgData name="Anastasia Galvin" userId="2d39f159-777b-4bad-8899-bf8dfc77b0ad" providerId="ADAL" clId="{D5993AB5-9FA5-42D9-A8F7-081E3C543DA2}" dt="2021-01-31T12:41:54.799" v="188" actId="20577"/>
          <ac:spMkLst>
            <pc:docMk/>
            <pc:sldMk cId="2781623942" sldId="271"/>
            <ac:spMk id="2" creationId="{50AB56D0-0C03-468F-B6AD-B24716B4D523}"/>
          </ac:spMkLst>
        </pc:spChg>
        <pc:spChg chg="mod">
          <ac:chgData name="Anastasia Galvin" userId="2d39f159-777b-4bad-8899-bf8dfc77b0ad" providerId="ADAL" clId="{D5993AB5-9FA5-42D9-A8F7-081E3C543DA2}" dt="2021-01-31T12:42:03.078" v="193" actId="403"/>
          <ac:spMkLst>
            <pc:docMk/>
            <pc:sldMk cId="2781623942" sldId="271"/>
            <ac:spMk id="3" creationId="{60E57A9E-847A-4F4B-9AF5-334EB033C6EA}"/>
          </ac:spMkLst>
        </pc:spChg>
      </pc:sldChg>
      <pc:sldChg chg="addSp delSp modSp new del mod setBg">
        <pc:chgData name="Anastasia Galvin" userId="2d39f159-777b-4bad-8899-bf8dfc77b0ad" providerId="ADAL" clId="{D5993AB5-9FA5-42D9-A8F7-081E3C543DA2}" dt="2021-01-31T13:25:11.264" v="635" actId="47"/>
        <pc:sldMkLst>
          <pc:docMk/>
          <pc:sldMk cId="2571628488" sldId="272"/>
        </pc:sldMkLst>
        <pc:spChg chg="mod">
          <ac:chgData name="Anastasia Galvin" userId="2d39f159-777b-4bad-8899-bf8dfc77b0ad" providerId="ADAL" clId="{D5993AB5-9FA5-42D9-A8F7-081E3C543DA2}" dt="2021-01-31T12:42:47.926" v="235" actId="26606"/>
          <ac:spMkLst>
            <pc:docMk/>
            <pc:sldMk cId="2571628488" sldId="272"/>
            <ac:spMk id="2" creationId="{859C9160-545B-4D7B-8CDF-6336EC8F0ED5}"/>
          </ac:spMkLst>
        </pc:spChg>
        <pc:spChg chg="mod">
          <ac:chgData name="Anastasia Galvin" userId="2d39f159-777b-4bad-8899-bf8dfc77b0ad" providerId="ADAL" clId="{D5993AB5-9FA5-42D9-A8F7-081E3C543DA2}" dt="2021-01-31T12:42:57.225" v="240" actId="27636"/>
          <ac:spMkLst>
            <pc:docMk/>
            <pc:sldMk cId="2571628488" sldId="272"/>
            <ac:spMk id="3" creationId="{18B07A1D-DE8C-4727-83DD-1332BC9B4E41}"/>
          </ac:spMkLst>
        </pc:spChg>
        <pc:spChg chg="add del">
          <ac:chgData name="Anastasia Galvin" userId="2d39f159-777b-4bad-8899-bf8dfc77b0ad" providerId="ADAL" clId="{D5993AB5-9FA5-42D9-A8F7-081E3C543DA2}" dt="2021-01-31T12:42:47.812" v="234" actId="26606"/>
          <ac:spMkLst>
            <pc:docMk/>
            <pc:sldMk cId="2571628488" sldId="272"/>
            <ac:spMk id="8" creationId="{4080BC15-6F3E-4EDC-BB73-20706F743138}"/>
          </ac:spMkLst>
        </pc:spChg>
        <pc:spChg chg="add del">
          <ac:chgData name="Anastasia Galvin" userId="2d39f159-777b-4bad-8899-bf8dfc77b0ad" providerId="ADAL" clId="{D5993AB5-9FA5-42D9-A8F7-081E3C543DA2}" dt="2021-01-31T12:42:47.812" v="234" actId="26606"/>
          <ac:spMkLst>
            <pc:docMk/>
            <pc:sldMk cId="2571628488" sldId="272"/>
            <ac:spMk id="10" creationId="{BA26D362-1F0D-41F6-ADB3-AFB080502B79}"/>
          </ac:spMkLst>
        </pc:spChg>
        <pc:spChg chg="add">
          <ac:chgData name="Anastasia Galvin" userId="2d39f159-777b-4bad-8899-bf8dfc77b0ad" providerId="ADAL" clId="{D5993AB5-9FA5-42D9-A8F7-081E3C543DA2}" dt="2021-01-31T12:42:47.926" v="235" actId="26606"/>
          <ac:spMkLst>
            <pc:docMk/>
            <pc:sldMk cId="2571628488" sldId="272"/>
            <ac:spMk id="161" creationId="{9FF4A234-29BA-4B70-BFC0-64FBB64F2A7B}"/>
          </ac:spMkLst>
        </pc:spChg>
        <pc:spChg chg="add">
          <ac:chgData name="Anastasia Galvin" userId="2d39f159-777b-4bad-8899-bf8dfc77b0ad" providerId="ADAL" clId="{D5993AB5-9FA5-42D9-A8F7-081E3C543DA2}" dt="2021-01-31T12:42:47.926" v="235" actId="26606"/>
          <ac:spMkLst>
            <pc:docMk/>
            <pc:sldMk cId="2571628488" sldId="272"/>
            <ac:spMk id="162" creationId="{869C3428-7E23-4E31-828E-09F276DACD22}"/>
          </ac:spMkLst>
        </pc:spChg>
        <pc:spChg chg="add">
          <ac:chgData name="Anastasia Galvin" userId="2d39f159-777b-4bad-8899-bf8dfc77b0ad" providerId="ADAL" clId="{D5993AB5-9FA5-42D9-A8F7-081E3C543DA2}" dt="2021-01-31T12:42:47.926" v="235" actId="26606"/>
          <ac:spMkLst>
            <pc:docMk/>
            <pc:sldMk cId="2571628488" sldId="272"/>
            <ac:spMk id="163" creationId="{97492946-B39C-4250-B4C8-D82A2504372F}"/>
          </ac:spMkLst>
        </pc:spChg>
        <pc:spChg chg="add">
          <ac:chgData name="Anastasia Galvin" userId="2d39f159-777b-4bad-8899-bf8dfc77b0ad" providerId="ADAL" clId="{D5993AB5-9FA5-42D9-A8F7-081E3C543DA2}" dt="2021-01-31T12:42:47.926" v="235" actId="26606"/>
          <ac:spMkLst>
            <pc:docMk/>
            <pc:sldMk cId="2571628488" sldId="272"/>
            <ac:spMk id="164" creationId="{B30D69F3-F5DC-4D65-B4AF-733FF6D50D43}"/>
          </ac:spMkLst>
        </pc:spChg>
        <pc:grpChg chg="add del">
          <ac:chgData name="Anastasia Galvin" userId="2d39f159-777b-4bad-8899-bf8dfc77b0ad" providerId="ADAL" clId="{D5993AB5-9FA5-42D9-A8F7-081E3C543DA2}" dt="2021-01-31T12:42:47.812" v="234" actId="26606"/>
          <ac:grpSpMkLst>
            <pc:docMk/>
            <pc:sldMk cId="2571628488" sldId="272"/>
            <ac:grpSpMk id="12" creationId="{4C8A8758-6178-4720-BC90-28C23033FABF}"/>
          </ac:grpSpMkLst>
        </pc:grpChg>
        <pc:grpChg chg="add">
          <ac:chgData name="Anastasia Galvin" userId="2d39f159-777b-4bad-8899-bf8dfc77b0ad" providerId="ADAL" clId="{D5993AB5-9FA5-42D9-A8F7-081E3C543DA2}" dt="2021-01-31T12:42:47.926" v="235" actId="26606"/>
          <ac:grpSpMkLst>
            <pc:docMk/>
            <pc:sldMk cId="2571628488" sldId="272"/>
            <ac:grpSpMk id="165" creationId="{FDEC2BF8-6140-4DEA-8D04-010C6305BFBE}"/>
          </ac:grpSpMkLst>
        </pc:grpChg>
      </pc:sldChg>
      <pc:sldChg chg="addSp modSp new del mod ord setBg">
        <pc:chgData name="Anastasia Galvin" userId="2d39f159-777b-4bad-8899-bf8dfc77b0ad" providerId="ADAL" clId="{D5993AB5-9FA5-42D9-A8F7-081E3C543DA2}" dt="2021-01-31T17:34:30.674" v="1915" actId="47"/>
        <pc:sldMkLst>
          <pc:docMk/>
          <pc:sldMk cId="2642951056" sldId="273"/>
        </pc:sldMkLst>
        <pc:spChg chg="mod">
          <ac:chgData name="Anastasia Galvin" userId="2d39f159-777b-4bad-8899-bf8dfc77b0ad" providerId="ADAL" clId="{D5993AB5-9FA5-42D9-A8F7-081E3C543DA2}" dt="2021-01-31T12:52:44.936" v="415" actId="26606"/>
          <ac:spMkLst>
            <pc:docMk/>
            <pc:sldMk cId="2642951056" sldId="273"/>
            <ac:spMk id="2" creationId="{F97E6DBE-68DB-41F0-9821-FF1F9F0E89B9}"/>
          </ac:spMkLst>
        </pc:spChg>
        <pc:spChg chg="mod">
          <ac:chgData name="Anastasia Galvin" userId="2d39f159-777b-4bad-8899-bf8dfc77b0ad" providerId="ADAL" clId="{D5993AB5-9FA5-42D9-A8F7-081E3C543DA2}" dt="2021-01-31T12:52:56.296" v="422" actId="27636"/>
          <ac:spMkLst>
            <pc:docMk/>
            <pc:sldMk cId="2642951056" sldId="273"/>
            <ac:spMk id="3" creationId="{0DD43A90-57D5-4CCE-95A1-184A5B1C256B}"/>
          </ac:spMkLst>
        </pc:spChg>
        <pc:spChg chg="add">
          <ac:chgData name="Anastasia Galvin" userId="2d39f159-777b-4bad-8899-bf8dfc77b0ad" providerId="ADAL" clId="{D5993AB5-9FA5-42D9-A8F7-081E3C543DA2}" dt="2021-01-31T12:52:44.936" v="415" actId="26606"/>
          <ac:spMkLst>
            <pc:docMk/>
            <pc:sldMk cId="2642951056" sldId="273"/>
            <ac:spMk id="71" creationId="{11AC88F6-55CB-496B-8AD8-9ABD2E6E3BFA}"/>
          </ac:spMkLst>
        </pc:spChg>
        <pc:spChg chg="add">
          <ac:chgData name="Anastasia Galvin" userId="2d39f159-777b-4bad-8899-bf8dfc77b0ad" providerId="ADAL" clId="{D5993AB5-9FA5-42D9-A8F7-081E3C543DA2}" dt="2021-01-31T12:52:44.936" v="415" actId="26606"/>
          <ac:spMkLst>
            <pc:docMk/>
            <pc:sldMk cId="2642951056" sldId="273"/>
            <ac:spMk id="73" creationId="{6F53D3C3-F24F-4317-98B6-A05ECD30445C}"/>
          </ac:spMkLst>
        </pc:spChg>
        <pc:picChg chg="add mod ord">
          <ac:chgData name="Anastasia Galvin" userId="2d39f159-777b-4bad-8899-bf8dfc77b0ad" providerId="ADAL" clId="{D5993AB5-9FA5-42D9-A8F7-081E3C543DA2}" dt="2021-01-31T12:52:44.936" v="415" actId="26606"/>
          <ac:picMkLst>
            <pc:docMk/>
            <pc:sldMk cId="2642951056" sldId="273"/>
            <ac:picMk id="11266" creationId="{A3F12129-7A47-4C68-A542-8ABBAB244C76}"/>
          </ac:picMkLst>
        </pc:picChg>
      </pc:sldChg>
      <pc:sldChg chg="addSp delSp modSp new del mod setBg">
        <pc:chgData name="Anastasia Galvin" userId="2d39f159-777b-4bad-8899-bf8dfc77b0ad" providerId="ADAL" clId="{D5993AB5-9FA5-42D9-A8F7-081E3C543DA2}" dt="2021-01-31T17:34:30.044" v="1913" actId="47"/>
        <pc:sldMkLst>
          <pc:docMk/>
          <pc:sldMk cId="194762545" sldId="274"/>
        </pc:sldMkLst>
        <pc:spChg chg="mod">
          <ac:chgData name="Anastasia Galvin" userId="2d39f159-777b-4bad-8899-bf8dfc77b0ad" providerId="ADAL" clId="{D5993AB5-9FA5-42D9-A8F7-081E3C543DA2}" dt="2021-01-31T12:58:08.525" v="431" actId="1076"/>
          <ac:spMkLst>
            <pc:docMk/>
            <pc:sldMk cId="194762545" sldId="274"/>
            <ac:spMk id="2" creationId="{2F685F7A-124B-4D0B-AB63-5FED179A5F04}"/>
          </ac:spMkLst>
        </pc:spChg>
        <pc:spChg chg="mod">
          <ac:chgData name="Anastasia Galvin" userId="2d39f159-777b-4bad-8899-bf8dfc77b0ad" providerId="ADAL" clId="{D5993AB5-9FA5-42D9-A8F7-081E3C543DA2}" dt="2021-01-31T12:58:25.658" v="440" actId="403"/>
          <ac:spMkLst>
            <pc:docMk/>
            <pc:sldMk cId="194762545" sldId="274"/>
            <ac:spMk id="3" creationId="{4262D206-1B62-4950-A4F3-015D0233E2F9}"/>
          </ac:spMkLst>
        </pc:spChg>
        <pc:spChg chg="add del">
          <ac:chgData name="Anastasia Galvin" userId="2d39f159-777b-4bad-8899-bf8dfc77b0ad" providerId="ADAL" clId="{D5993AB5-9FA5-42D9-A8F7-081E3C543DA2}" dt="2021-01-31T12:56:28.355" v="425" actId="26606"/>
          <ac:spMkLst>
            <pc:docMk/>
            <pc:sldMk cId="194762545" sldId="274"/>
            <ac:spMk id="71" creationId="{11AC88F6-55CB-496B-8AD8-9ABD2E6E3BFA}"/>
          </ac:spMkLst>
        </pc:spChg>
        <pc:spChg chg="add del">
          <ac:chgData name="Anastasia Galvin" userId="2d39f159-777b-4bad-8899-bf8dfc77b0ad" providerId="ADAL" clId="{D5993AB5-9FA5-42D9-A8F7-081E3C543DA2}" dt="2021-01-31T12:56:28.355" v="425" actId="26606"/>
          <ac:spMkLst>
            <pc:docMk/>
            <pc:sldMk cId="194762545" sldId="274"/>
            <ac:spMk id="73" creationId="{6F53D3C3-F24F-4317-98B6-A05ECD30445C}"/>
          </ac:spMkLst>
        </pc:spChg>
        <pc:spChg chg="add">
          <ac:chgData name="Anastasia Galvin" userId="2d39f159-777b-4bad-8899-bf8dfc77b0ad" providerId="ADAL" clId="{D5993AB5-9FA5-42D9-A8F7-081E3C543DA2}" dt="2021-01-31T12:58:01.507" v="429" actId="26606"/>
          <ac:spMkLst>
            <pc:docMk/>
            <pc:sldMk cId="194762545" sldId="274"/>
            <ac:spMk id="202" creationId="{11AC88F6-55CB-496B-8AD8-9ABD2E6E3BFA}"/>
          </ac:spMkLst>
        </pc:spChg>
        <pc:spChg chg="add">
          <ac:chgData name="Anastasia Galvin" userId="2d39f159-777b-4bad-8899-bf8dfc77b0ad" providerId="ADAL" clId="{D5993AB5-9FA5-42D9-A8F7-081E3C543DA2}" dt="2021-01-31T12:58:01.507" v="429" actId="26606"/>
          <ac:spMkLst>
            <pc:docMk/>
            <pc:sldMk cId="194762545" sldId="274"/>
            <ac:spMk id="204" creationId="{6F53D3C3-F24F-4317-98B6-A05ECD30445C}"/>
          </ac:spMkLst>
        </pc:spChg>
        <pc:spChg chg="add del">
          <ac:chgData name="Anastasia Galvin" userId="2d39f159-777b-4bad-8899-bf8dfc77b0ad" providerId="ADAL" clId="{D5993AB5-9FA5-42D9-A8F7-081E3C543DA2}" dt="2021-01-31T12:58:01.507" v="429" actId="26606"/>
          <ac:spMkLst>
            <pc:docMk/>
            <pc:sldMk cId="194762545" sldId="274"/>
            <ac:spMk id="12292" creationId="{72CD369A-5284-45B1-B107-702483A8BD98}"/>
          </ac:spMkLst>
        </pc:spChg>
        <pc:grpChg chg="add del">
          <ac:chgData name="Anastasia Galvin" userId="2d39f159-777b-4bad-8899-bf8dfc77b0ad" providerId="ADAL" clId="{D5993AB5-9FA5-42D9-A8F7-081E3C543DA2}" dt="2021-01-31T12:58:01.507" v="429" actId="26606"/>
          <ac:grpSpMkLst>
            <pc:docMk/>
            <pc:sldMk cId="194762545" sldId="274"/>
            <ac:grpSpMk id="12293" creationId="{FD435E13-4F33-4353-A24E-D37F378524B0}"/>
          </ac:grpSpMkLst>
        </pc:grpChg>
        <pc:picChg chg="add mod ord">
          <ac:chgData name="Anastasia Galvin" userId="2d39f159-777b-4bad-8899-bf8dfc77b0ad" providerId="ADAL" clId="{D5993AB5-9FA5-42D9-A8F7-081E3C543DA2}" dt="2021-01-31T12:58:01.507" v="429" actId="26606"/>
          <ac:picMkLst>
            <pc:docMk/>
            <pc:sldMk cId="194762545" sldId="274"/>
            <ac:picMk id="4" creationId="{E38FF053-0DB2-454B-AB53-8E3544860C29}"/>
          </ac:picMkLst>
        </pc:picChg>
        <pc:picChg chg="add del mod ord">
          <ac:chgData name="Anastasia Galvin" userId="2d39f159-777b-4bad-8899-bf8dfc77b0ad" providerId="ADAL" clId="{D5993AB5-9FA5-42D9-A8F7-081E3C543DA2}" dt="2021-01-31T12:57:59.059" v="428" actId="478"/>
          <ac:picMkLst>
            <pc:docMk/>
            <pc:sldMk cId="194762545" sldId="274"/>
            <ac:picMk id="12290" creationId="{AF826499-1E7E-4586-B32D-512CC71CC5A8}"/>
          </ac:picMkLst>
        </pc:picChg>
      </pc:sldChg>
      <pc:sldChg chg="addSp modSp new del mod setBg">
        <pc:chgData name="Anastasia Galvin" userId="2d39f159-777b-4bad-8899-bf8dfc77b0ad" providerId="ADAL" clId="{D5993AB5-9FA5-42D9-A8F7-081E3C543DA2}" dt="2021-01-31T17:34:29.332" v="1910" actId="47"/>
        <pc:sldMkLst>
          <pc:docMk/>
          <pc:sldMk cId="2118900313" sldId="275"/>
        </pc:sldMkLst>
        <pc:spChg chg="mod">
          <ac:chgData name="Anastasia Galvin" userId="2d39f159-777b-4bad-8899-bf8dfc77b0ad" providerId="ADAL" clId="{D5993AB5-9FA5-42D9-A8F7-081E3C543DA2}" dt="2021-01-31T12:58:39.197" v="441" actId="26606"/>
          <ac:spMkLst>
            <pc:docMk/>
            <pc:sldMk cId="2118900313" sldId="275"/>
            <ac:spMk id="2" creationId="{5B51EDB4-9CA1-4E35-A02B-A67509DF2CC1}"/>
          </ac:spMkLst>
        </pc:spChg>
        <pc:spChg chg="mod">
          <ac:chgData name="Anastasia Galvin" userId="2d39f159-777b-4bad-8899-bf8dfc77b0ad" providerId="ADAL" clId="{D5993AB5-9FA5-42D9-A8F7-081E3C543DA2}" dt="2021-01-31T12:59:20.475" v="459" actId="27636"/>
          <ac:spMkLst>
            <pc:docMk/>
            <pc:sldMk cId="2118900313" sldId="275"/>
            <ac:spMk id="3" creationId="{EAE227DE-7C56-4F04-BE8F-5F83D7EAF54E}"/>
          </ac:spMkLst>
        </pc:spChg>
        <pc:spChg chg="add">
          <ac:chgData name="Anastasia Galvin" userId="2d39f159-777b-4bad-8899-bf8dfc77b0ad" providerId="ADAL" clId="{D5993AB5-9FA5-42D9-A8F7-081E3C543DA2}" dt="2021-01-31T12:58:39.197" v="441" actId="26606"/>
          <ac:spMkLst>
            <pc:docMk/>
            <pc:sldMk cId="2118900313" sldId="275"/>
            <ac:spMk id="9" creationId="{11AC88F6-55CB-496B-8AD8-9ABD2E6E3BFA}"/>
          </ac:spMkLst>
        </pc:spChg>
        <pc:spChg chg="add">
          <ac:chgData name="Anastasia Galvin" userId="2d39f159-777b-4bad-8899-bf8dfc77b0ad" providerId="ADAL" clId="{D5993AB5-9FA5-42D9-A8F7-081E3C543DA2}" dt="2021-01-31T12:58:39.197" v="441" actId="26606"/>
          <ac:spMkLst>
            <pc:docMk/>
            <pc:sldMk cId="2118900313" sldId="275"/>
            <ac:spMk id="11" creationId="{969239DF-EAA4-47C3-B4E3-79C6BCB243F5}"/>
          </ac:spMkLst>
        </pc:spChg>
        <pc:grpChg chg="add">
          <ac:chgData name="Anastasia Galvin" userId="2d39f159-777b-4bad-8899-bf8dfc77b0ad" providerId="ADAL" clId="{D5993AB5-9FA5-42D9-A8F7-081E3C543DA2}" dt="2021-01-31T12:58:39.197" v="441" actId="26606"/>
          <ac:grpSpMkLst>
            <pc:docMk/>
            <pc:sldMk cId="2118900313" sldId="275"/>
            <ac:grpSpMk id="13" creationId="{3389B237-4CAB-4403-A95C-C04D71F4B420}"/>
          </ac:grpSpMkLst>
        </pc:grpChg>
        <pc:picChg chg="add mod">
          <ac:chgData name="Anastasia Galvin" userId="2d39f159-777b-4bad-8899-bf8dfc77b0ad" providerId="ADAL" clId="{D5993AB5-9FA5-42D9-A8F7-081E3C543DA2}" dt="2021-01-31T12:58:39.197" v="441" actId="26606"/>
          <ac:picMkLst>
            <pc:docMk/>
            <pc:sldMk cId="2118900313" sldId="275"/>
            <ac:picMk id="4" creationId="{1CCAB628-937C-4CC7-88CB-676B7B0E8FF7}"/>
          </ac:picMkLst>
        </pc:picChg>
      </pc:sldChg>
      <pc:sldChg chg="addSp delSp modSp new del mod setBg">
        <pc:chgData name="Anastasia Galvin" userId="2d39f159-777b-4bad-8899-bf8dfc77b0ad" providerId="ADAL" clId="{D5993AB5-9FA5-42D9-A8F7-081E3C543DA2}" dt="2021-01-31T17:34:29.184" v="1909" actId="47"/>
        <pc:sldMkLst>
          <pc:docMk/>
          <pc:sldMk cId="370801347" sldId="276"/>
        </pc:sldMkLst>
        <pc:spChg chg="mod">
          <ac:chgData name="Anastasia Galvin" userId="2d39f159-777b-4bad-8899-bf8dfc77b0ad" providerId="ADAL" clId="{D5993AB5-9FA5-42D9-A8F7-081E3C543DA2}" dt="2021-01-31T13:01:53.139" v="491" actId="26606"/>
          <ac:spMkLst>
            <pc:docMk/>
            <pc:sldMk cId="370801347" sldId="276"/>
            <ac:spMk id="2" creationId="{7FDF34F5-A06E-47B3-9389-7F6D54DA9D8E}"/>
          </ac:spMkLst>
        </pc:spChg>
        <pc:spChg chg="mod ord">
          <ac:chgData name="Anastasia Galvin" userId="2d39f159-777b-4bad-8899-bf8dfc77b0ad" providerId="ADAL" clId="{D5993AB5-9FA5-42D9-A8F7-081E3C543DA2}" dt="2021-01-31T13:02:07.627" v="496" actId="20577"/>
          <ac:spMkLst>
            <pc:docMk/>
            <pc:sldMk cId="370801347" sldId="276"/>
            <ac:spMk id="3" creationId="{4DE31E92-DA53-4752-BD51-3D97BD05B55E}"/>
          </ac:spMkLst>
        </pc:spChg>
        <pc:spChg chg="add del">
          <ac:chgData name="Anastasia Galvin" userId="2d39f159-777b-4bad-8899-bf8dfc77b0ad" providerId="ADAL" clId="{D5993AB5-9FA5-42D9-A8F7-081E3C543DA2}" dt="2021-01-31T12:59:36.230" v="461" actId="26606"/>
          <ac:spMkLst>
            <pc:docMk/>
            <pc:sldMk cId="370801347" sldId="276"/>
            <ac:spMk id="9" creationId="{95697D25-3D98-4690-9E3D-C65732E5D818}"/>
          </ac:spMkLst>
        </pc:spChg>
        <pc:spChg chg="add del">
          <ac:chgData name="Anastasia Galvin" userId="2d39f159-777b-4bad-8899-bf8dfc77b0ad" providerId="ADAL" clId="{D5993AB5-9FA5-42D9-A8F7-081E3C543DA2}" dt="2021-01-31T12:59:36.230" v="461" actId="26606"/>
          <ac:spMkLst>
            <pc:docMk/>
            <pc:sldMk cId="370801347" sldId="276"/>
            <ac:spMk id="11" creationId="{401FD7FC-C76E-45D6-95A9-D630E182012F}"/>
          </ac:spMkLst>
        </pc:spChg>
        <pc:spChg chg="add del">
          <ac:chgData name="Anastasia Galvin" userId="2d39f159-777b-4bad-8899-bf8dfc77b0ad" providerId="ADAL" clId="{D5993AB5-9FA5-42D9-A8F7-081E3C543DA2}" dt="2021-01-31T13:01:53.139" v="491" actId="26606"/>
          <ac:spMkLst>
            <pc:docMk/>
            <pc:sldMk cId="370801347" sldId="276"/>
            <ac:spMk id="71" creationId="{11AC88F6-55CB-496B-8AD8-9ABD2E6E3BFA}"/>
          </ac:spMkLst>
        </pc:spChg>
        <pc:spChg chg="add del">
          <ac:chgData name="Anastasia Galvin" userId="2d39f159-777b-4bad-8899-bf8dfc77b0ad" providerId="ADAL" clId="{D5993AB5-9FA5-42D9-A8F7-081E3C543DA2}" dt="2021-01-31T13:01:53.139" v="491" actId="26606"/>
          <ac:spMkLst>
            <pc:docMk/>
            <pc:sldMk cId="370801347" sldId="276"/>
            <ac:spMk id="73" creationId="{6F53D3C3-F24F-4317-98B6-A05ECD30445C}"/>
          </ac:spMkLst>
        </pc:spChg>
        <pc:spChg chg="add">
          <ac:chgData name="Anastasia Galvin" userId="2d39f159-777b-4bad-8899-bf8dfc77b0ad" providerId="ADAL" clId="{D5993AB5-9FA5-42D9-A8F7-081E3C543DA2}" dt="2021-01-31T13:01:53.139" v="491" actId="26606"/>
          <ac:spMkLst>
            <pc:docMk/>
            <pc:sldMk cId="370801347" sldId="276"/>
            <ac:spMk id="74" creationId="{95697D25-3D98-4690-9E3D-C65732E5D818}"/>
          </ac:spMkLst>
        </pc:spChg>
        <pc:spChg chg="add">
          <ac:chgData name="Anastasia Galvin" userId="2d39f159-777b-4bad-8899-bf8dfc77b0ad" providerId="ADAL" clId="{D5993AB5-9FA5-42D9-A8F7-081E3C543DA2}" dt="2021-01-31T13:01:53.139" v="491" actId="26606"/>
          <ac:spMkLst>
            <pc:docMk/>
            <pc:sldMk cId="370801347" sldId="276"/>
            <ac:spMk id="75" creationId="{401FD7FC-C76E-45D6-95A9-D630E182012F}"/>
          </ac:spMkLst>
        </pc:spChg>
        <pc:spChg chg="add del">
          <ac:chgData name="Anastasia Galvin" userId="2d39f159-777b-4bad-8899-bf8dfc77b0ad" providerId="ADAL" clId="{D5993AB5-9FA5-42D9-A8F7-081E3C543DA2}" dt="2021-01-31T12:59:38.626" v="463" actId="26606"/>
          <ac:spMkLst>
            <pc:docMk/>
            <pc:sldMk cId="370801347" sldId="276"/>
            <ac:spMk id="114" creationId="{11AC88F6-55CB-496B-8AD8-9ABD2E6E3BFA}"/>
          </ac:spMkLst>
        </pc:spChg>
        <pc:spChg chg="add del">
          <ac:chgData name="Anastasia Galvin" userId="2d39f159-777b-4bad-8899-bf8dfc77b0ad" providerId="ADAL" clId="{D5993AB5-9FA5-42D9-A8F7-081E3C543DA2}" dt="2021-01-31T12:59:38.626" v="463" actId="26606"/>
          <ac:spMkLst>
            <pc:docMk/>
            <pc:sldMk cId="370801347" sldId="276"/>
            <ac:spMk id="115" creationId="{6F53D3C3-F24F-4317-98B6-A05ECD30445C}"/>
          </ac:spMkLst>
        </pc:spChg>
        <pc:grpChg chg="add del">
          <ac:chgData name="Anastasia Galvin" userId="2d39f159-777b-4bad-8899-bf8dfc77b0ad" providerId="ADAL" clId="{D5993AB5-9FA5-42D9-A8F7-081E3C543DA2}" dt="2021-01-31T12:59:36.230" v="461" actId="26606"/>
          <ac:grpSpMkLst>
            <pc:docMk/>
            <pc:sldMk cId="370801347" sldId="276"/>
            <ac:grpSpMk id="13" creationId="{6A85DAAA-4828-42AD-A20E-A69A6FAE0579}"/>
          </ac:grpSpMkLst>
        </pc:grpChg>
        <pc:grpChg chg="add">
          <ac:chgData name="Anastasia Galvin" userId="2d39f159-777b-4bad-8899-bf8dfc77b0ad" providerId="ADAL" clId="{D5993AB5-9FA5-42D9-A8F7-081E3C543DA2}" dt="2021-01-31T13:01:53.139" v="491" actId="26606"/>
          <ac:grpSpMkLst>
            <pc:docMk/>
            <pc:sldMk cId="370801347" sldId="276"/>
            <ac:grpSpMk id="77" creationId="{6A85DAAA-4828-42AD-A20E-A69A6FAE0579}"/>
          </ac:grpSpMkLst>
        </pc:grpChg>
        <pc:picChg chg="add del mod ord">
          <ac:chgData name="Anastasia Galvin" userId="2d39f159-777b-4bad-8899-bf8dfc77b0ad" providerId="ADAL" clId="{D5993AB5-9FA5-42D9-A8F7-081E3C543DA2}" dt="2021-01-31T13:01:16.879" v="482" actId="478"/>
          <ac:picMkLst>
            <pc:docMk/>
            <pc:sldMk cId="370801347" sldId="276"/>
            <ac:picMk id="4" creationId="{5CC8B825-6E78-45C4-ABC5-C263BD328AB9}"/>
          </ac:picMkLst>
        </pc:picChg>
        <pc:picChg chg="add mod ord">
          <ac:chgData name="Anastasia Galvin" userId="2d39f159-777b-4bad-8899-bf8dfc77b0ad" providerId="ADAL" clId="{D5993AB5-9FA5-42D9-A8F7-081E3C543DA2}" dt="2021-01-31T13:01:53.139" v="491" actId="26606"/>
          <ac:picMkLst>
            <pc:docMk/>
            <pc:sldMk cId="370801347" sldId="276"/>
            <ac:picMk id="14338" creationId="{9F043637-6AAF-451D-877D-C25B888121B9}"/>
          </ac:picMkLst>
        </pc:picChg>
      </pc:sldChg>
      <pc:sldChg chg="addSp delSp modSp new del mod setBg">
        <pc:chgData name="Anastasia Galvin" userId="2d39f159-777b-4bad-8899-bf8dfc77b0ad" providerId="ADAL" clId="{D5993AB5-9FA5-42D9-A8F7-081E3C543DA2}" dt="2021-01-31T17:34:28.997" v="1908" actId="47"/>
        <pc:sldMkLst>
          <pc:docMk/>
          <pc:sldMk cId="2434570915" sldId="277"/>
        </pc:sldMkLst>
        <pc:spChg chg="mod">
          <ac:chgData name="Anastasia Galvin" userId="2d39f159-777b-4bad-8899-bf8dfc77b0ad" providerId="ADAL" clId="{D5993AB5-9FA5-42D9-A8F7-081E3C543DA2}" dt="2021-01-31T13:03:12.363" v="502" actId="1076"/>
          <ac:spMkLst>
            <pc:docMk/>
            <pc:sldMk cId="2434570915" sldId="277"/>
            <ac:spMk id="2" creationId="{C07DA21F-5DB9-447F-86E2-4911066AB947}"/>
          </ac:spMkLst>
        </pc:spChg>
        <pc:spChg chg="mod">
          <ac:chgData name="Anastasia Galvin" userId="2d39f159-777b-4bad-8899-bf8dfc77b0ad" providerId="ADAL" clId="{D5993AB5-9FA5-42D9-A8F7-081E3C543DA2}" dt="2021-01-31T13:03:25.760" v="512" actId="27636"/>
          <ac:spMkLst>
            <pc:docMk/>
            <pc:sldMk cId="2434570915" sldId="277"/>
            <ac:spMk id="3" creationId="{C2D568BC-B8BB-4AC5-B059-1588EB0EB8DB}"/>
          </ac:spMkLst>
        </pc:spChg>
        <pc:spChg chg="add del">
          <ac:chgData name="Anastasia Galvin" userId="2d39f159-777b-4bad-8899-bf8dfc77b0ad" providerId="ADAL" clId="{D5993AB5-9FA5-42D9-A8F7-081E3C543DA2}" dt="2021-01-31T13:03:07.849" v="500" actId="26606"/>
          <ac:spMkLst>
            <pc:docMk/>
            <pc:sldMk cId="2434570915" sldId="277"/>
            <ac:spMk id="71" creationId="{11AC88F6-55CB-496B-8AD8-9ABD2E6E3BFA}"/>
          </ac:spMkLst>
        </pc:spChg>
        <pc:spChg chg="add del">
          <ac:chgData name="Anastasia Galvin" userId="2d39f159-777b-4bad-8899-bf8dfc77b0ad" providerId="ADAL" clId="{D5993AB5-9FA5-42D9-A8F7-081E3C543DA2}" dt="2021-01-31T13:03:07.849" v="500" actId="26606"/>
          <ac:spMkLst>
            <pc:docMk/>
            <pc:sldMk cId="2434570915" sldId="277"/>
            <ac:spMk id="73" creationId="{6F53D3C3-F24F-4317-98B6-A05ECD30445C}"/>
          </ac:spMkLst>
        </pc:spChg>
        <pc:spChg chg="add">
          <ac:chgData name="Anastasia Galvin" userId="2d39f159-777b-4bad-8899-bf8dfc77b0ad" providerId="ADAL" clId="{D5993AB5-9FA5-42D9-A8F7-081E3C543DA2}" dt="2021-01-31T13:03:07.849" v="500" actId="26606"/>
          <ac:spMkLst>
            <pc:docMk/>
            <pc:sldMk cId="2434570915" sldId="277"/>
            <ac:spMk id="135" creationId="{11AC88F6-55CB-496B-8AD8-9ABD2E6E3BFA}"/>
          </ac:spMkLst>
        </pc:spChg>
        <pc:spChg chg="add">
          <ac:chgData name="Anastasia Galvin" userId="2d39f159-777b-4bad-8899-bf8dfc77b0ad" providerId="ADAL" clId="{D5993AB5-9FA5-42D9-A8F7-081E3C543DA2}" dt="2021-01-31T13:03:07.849" v="500" actId="26606"/>
          <ac:spMkLst>
            <pc:docMk/>
            <pc:sldMk cId="2434570915" sldId="277"/>
            <ac:spMk id="137" creationId="{969239DF-EAA4-47C3-B4E3-79C6BCB243F5}"/>
          </ac:spMkLst>
        </pc:spChg>
        <pc:grpChg chg="add">
          <ac:chgData name="Anastasia Galvin" userId="2d39f159-777b-4bad-8899-bf8dfc77b0ad" providerId="ADAL" clId="{D5993AB5-9FA5-42D9-A8F7-081E3C543DA2}" dt="2021-01-31T13:03:07.849" v="500" actId="26606"/>
          <ac:grpSpMkLst>
            <pc:docMk/>
            <pc:sldMk cId="2434570915" sldId="277"/>
            <ac:grpSpMk id="139" creationId="{3389B237-4CAB-4403-A95C-C04D71F4B420}"/>
          </ac:grpSpMkLst>
        </pc:grpChg>
        <pc:picChg chg="add mod ord">
          <ac:chgData name="Anastasia Galvin" userId="2d39f159-777b-4bad-8899-bf8dfc77b0ad" providerId="ADAL" clId="{D5993AB5-9FA5-42D9-A8F7-081E3C543DA2}" dt="2021-01-31T13:03:07.849" v="500" actId="26606"/>
          <ac:picMkLst>
            <pc:docMk/>
            <pc:sldMk cId="2434570915" sldId="277"/>
            <ac:picMk id="15362" creationId="{7952A599-74D3-486E-8D83-B2267F041ACF}"/>
          </ac:picMkLst>
        </pc:picChg>
      </pc:sldChg>
      <pc:sldChg chg="addSp delSp modSp new del mod setBg">
        <pc:chgData name="Anastasia Galvin" userId="2d39f159-777b-4bad-8899-bf8dfc77b0ad" providerId="ADAL" clId="{D5993AB5-9FA5-42D9-A8F7-081E3C543DA2}" dt="2021-01-31T17:34:28.795" v="1907" actId="47"/>
        <pc:sldMkLst>
          <pc:docMk/>
          <pc:sldMk cId="3076370991" sldId="278"/>
        </pc:sldMkLst>
        <pc:spChg chg="mod">
          <ac:chgData name="Anastasia Galvin" userId="2d39f159-777b-4bad-8899-bf8dfc77b0ad" providerId="ADAL" clId="{D5993AB5-9FA5-42D9-A8F7-081E3C543DA2}" dt="2021-01-31T13:00:14.434" v="465" actId="26606"/>
          <ac:spMkLst>
            <pc:docMk/>
            <pc:sldMk cId="3076370991" sldId="278"/>
            <ac:spMk id="2" creationId="{93DDD54C-A212-4CFD-80FE-40806E042F6C}"/>
          </ac:spMkLst>
        </pc:spChg>
        <pc:spChg chg="mod">
          <ac:chgData name="Anastasia Galvin" userId="2d39f159-777b-4bad-8899-bf8dfc77b0ad" providerId="ADAL" clId="{D5993AB5-9FA5-42D9-A8F7-081E3C543DA2}" dt="2021-01-31T13:00:34.131" v="481" actId="27636"/>
          <ac:spMkLst>
            <pc:docMk/>
            <pc:sldMk cId="3076370991" sldId="278"/>
            <ac:spMk id="3" creationId="{94D4EF6B-F1D3-4F9C-A453-2FCF92B5E960}"/>
          </ac:spMkLst>
        </pc:spChg>
        <pc:spChg chg="add">
          <ac:chgData name="Anastasia Galvin" userId="2d39f159-777b-4bad-8899-bf8dfc77b0ad" providerId="ADAL" clId="{D5993AB5-9FA5-42D9-A8F7-081E3C543DA2}" dt="2021-01-31T13:00:14.434" v="465" actId="26606"/>
          <ac:spMkLst>
            <pc:docMk/>
            <pc:sldMk cId="3076370991" sldId="278"/>
            <ac:spMk id="71" creationId="{11AC88F6-55CB-496B-8AD8-9ABD2E6E3BFA}"/>
          </ac:spMkLst>
        </pc:spChg>
        <pc:spChg chg="add">
          <ac:chgData name="Anastasia Galvin" userId="2d39f159-777b-4bad-8899-bf8dfc77b0ad" providerId="ADAL" clId="{D5993AB5-9FA5-42D9-A8F7-081E3C543DA2}" dt="2021-01-31T13:00:14.434" v="465" actId="26606"/>
          <ac:spMkLst>
            <pc:docMk/>
            <pc:sldMk cId="3076370991" sldId="278"/>
            <ac:spMk id="73" creationId="{6F53D3C3-F24F-4317-98B6-A05ECD30445C}"/>
          </ac:spMkLst>
        </pc:spChg>
        <pc:picChg chg="add del mod">
          <ac:chgData name="Anastasia Galvin" userId="2d39f159-777b-4bad-8899-bf8dfc77b0ad" providerId="ADAL" clId="{D5993AB5-9FA5-42D9-A8F7-081E3C543DA2}" dt="2021-01-31T12:48:52.732" v="412"/>
          <ac:picMkLst>
            <pc:docMk/>
            <pc:sldMk cId="3076370991" sldId="278"/>
            <ac:picMk id="4" creationId="{DF3B69E6-0CD0-45C9-8E13-C38FE0A68F96}"/>
          </ac:picMkLst>
        </pc:picChg>
        <pc:picChg chg="add mod ord">
          <ac:chgData name="Anastasia Galvin" userId="2d39f159-777b-4bad-8899-bf8dfc77b0ad" providerId="ADAL" clId="{D5993AB5-9FA5-42D9-A8F7-081E3C543DA2}" dt="2021-01-31T13:00:14.434" v="465" actId="26606"/>
          <ac:picMkLst>
            <pc:docMk/>
            <pc:sldMk cId="3076370991" sldId="278"/>
            <ac:picMk id="13314" creationId="{13491341-CDAB-4BC2-8990-39EE09490236}"/>
          </ac:picMkLst>
        </pc:picChg>
      </pc:sldChg>
      <pc:sldChg chg="addSp modSp new del mod setBg">
        <pc:chgData name="Anastasia Galvin" userId="2d39f159-777b-4bad-8899-bf8dfc77b0ad" providerId="ADAL" clId="{D5993AB5-9FA5-42D9-A8F7-081E3C543DA2}" dt="2021-01-31T17:34:28.628" v="1906" actId="47"/>
        <pc:sldMkLst>
          <pc:docMk/>
          <pc:sldMk cId="1178480879" sldId="279"/>
        </pc:sldMkLst>
        <pc:spChg chg="mod">
          <ac:chgData name="Anastasia Galvin" userId="2d39f159-777b-4bad-8899-bf8dfc77b0ad" providerId="ADAL" clId="{D5993AB5-9FA5-42D9-A8F7-081E3C543DA2}" dt="2021-01-31T13:04:08.116" v="530" actId="26606"/>
          <ac:spMkLst>
            <pc:docMk/>
            <pc:sldMk cId="1178480879" sldId="279"/>
            <ac:spMk id="2" creationId="{6BC60EC8-B243-44A0-AACE-52051C8158C3}"/>
          </ac:spMkLst>
        </pc:spChg>
        <pc:spChg chg="mod">
          <ac:chgData name="Anastasia Galvin" userId="2d39f159-777b-4bad-8899-bf8dfc77b0ad" providerId="ADAL" clId="{D5993AB5-9FA5-42D9-A8F7-081E3C543DA2}" dt="2021-01-31T13:04:20.538" v="538" actId="27636"/>
          <ac:spMkLst>
            <pc:docMk/>
            <pc:sldMk cId="1178480879" sldId="279"/>
            <ac:spMk id="3" creationId="{47FEFABA-A0B4-4A75-BF20-16EA28DBC2C2}"/>
          </ac:spMkLst>
        </pc:spChg>
        <pc:spChg chg="add">
          <ac:chgData name="Anastasia Galvin" userId="2d39f159-777b-4bad-8899-bf8dfc77b0ad" providerId="ADAL" clId="{D5993AB5-9FA5-42D9-A8F7-081E3C543DA2}" dt="2021-01-31T13:04:08.116" v="530" actId="26606"/>
          <ac:spMkLst>
            <pc:docMk/>
            <pc:sldMk cId="1178480879" sldId="279"/>
            <ac:spMk id="71" creationId="{11AC88F6-55CB-496B-8AD8-9ABD2E6E3BFA}"/>
          </ac:spMkLst>
        </pc:spChg>
        <pc:spChg chg="add">
          <ac:chgData name="Anastasia Galvin" userId="2d39f159-777b-4bad-8899-bf8dfc77b0ad" providerId="ADAL" clId="{D5993AB5-9FA5-42D9-A8F7-081E3C543DA2}" dt="2021-01-31T13:04:08.116" v="530" actId="26606"/>
          <ac:spMkLst>
            <pc:docMk/>
            <pc:sldMk cId="1178480879" sldId="279"/>
            <ac:spMk id="73" creationId="{6F53D3C3-F24F-4317-98B6-A05ECD30445C}"/>
          </ac:spMkLst>
        </pc:spChg>
        <pc:picChg chg="add mod ord">
          <ac:chgData name="Anastasia Galvin" userId="2d39f159-777b-4bad-8899-bf8dfc77b0ad" providerId="ADAL" clId="{D5993AB5-9FA5-42D9-A8F7-081E3C543DA2}" dt="2021-01-31T13:04:08.116" v="530" actId="26606"/>
          <ac:picMkLst>
            <pc:docMk/>
            <pc:sldMk cId="1178480879" sldId="279"/>
            <ac:picMk id="16386" creationId="{40133E07-6274-4B9C-A7CD-CBE1DD7C091A}"/>
          </ac:picMkLst>
        </pc:picChg>
      </pc:sldChg>
      <pc:sldChg chg="addSp delSp modSp new del mod setBg">
        <pc:chgData name="Anastasia Galvin" userId="2d39f159-777b-4bad-8899-bf8dfc77b0ad" providerId="ADAL" clId="{D5993AB5-9FA5-42D9-A8F7-081E3C543DA2}" dt="2021-01-31T17:34:28.461" v="1905" actId="47"/>
        <pc:sldMkLst>
          <pc:docMk/>
          <pc:sldMk cId="3764332366" sldId="280"/>
        </pc:sldMkLst>
        <pc:spChg chg="mod">
          <ac:chgData name="Anastasia Galvin" userId="2d39f159-777b-4bad-8899-bf8dfc77b0ad" providerId="ADAL" clId="{D5993AB5-9FA5-42D9-A8F7-081E3C543DA2}" dt="2021-01-31T13:05:37.745" v="564" actId="20577"/>
          <ac:spMkLst>
            <pc:docMk/>
            <pc:sldMk cId="3764332366" sldId="280"/>
            <ac:spMk id="2" creationId="{B28714E5-C68C-4BAA-851A-42D8A6C4F93B}"/>
          </ac:spMkLst>
        </pc:spChg>
        <pc:spChg chg="mod ord">
          <ac:chgData name="Anastasia Galvin" userId="2d39f159-777b-4bad-8899-bf8dfc77b0ad" providerId="ADAL" clId="{D5993AB5-9FA5-42D9-A8F7-081E3C543DA2}" dt="2021-01-31T13:05:35.684" v="560" actId="255"/>
          <ac:spMkLst>
            <pc:docMk/>
            <pc:sldMk cId="3764332366" sldId="280"/>
            <ac:spMk id="3" creationId="{E113CFB8-4E6C-40D1-9891-D2E2DFD7E763}"/>
          </ac:spMkLst>
        </pc:spChg>
        <pc:spChg chg="add del">
          <ac:chgData name="Anastasia Galvin" userId="2d39f159-777b-4bad-8899-bf8dfc77b0ad" providerId="ADAL" clId="{D5993AB5-9FA5-42D9-A8F7-081E3C543DA2}" dt="2021-01-31T13:05:09.649" v="545" actId="26606"/>
          <ac:spMkLst>
            <pc:docMk/>
            <pc:sldMk cId="3764332366" sldId="280"/>
            <ac:spMk id="9" creationId="{95697D25-3D98-4690-9E3D-C65732E5D818}"/>
          </ac:spMkLst>
        </pc:spChg>
        <pc:spChg chg="add del">
          <ac:chgData name="Anastasia Galvin" userId="2d39f159-777b-4bad-8899-bf8dfc77b0ad" providerId="ADAL" clId="{D5993AB5-9FA5-42D9-A8F7-081E3C543DA2}" dt="2021-01-31T13:05:09.649" v="545" actId="26606"/>
          <ac:spMkLst>
            <pc:docMk/>
            <pc:sldMk cId="3764332366" sldId="280"/>
            <ac:spMk id="11" creationId="{401FD7FC-C76E-45D6-95A9-D630E182012F}"/>
          </ac:spMkLst>
        </pc:spChg>
        <pc:spChg chg="add del">
          <ac:chgData name="Anastasia Galvin" userId="2d39f159-777b-4bad-8899-bf8dfc77b0ad" providerId="ADAL" clId="{D5993AB5-9FA5-42D9-A8F7-081E3C543DA2}" dt="2021-01-31T13:05:09.586" v="544" actId="26606"/>
          <ac:spMkLst>
            <pc:docMk/>
            <pc:sldMk cId="3764332366" sldId="280"/>
            <ac:spMk id="135" creationId="{95697D25-3D98-4690-9E3D-C65732E5D818}"/>
          </ac:spMkLst>
        </pc:spChg>
        <pc:spChg chg="add del">
          <ac:chgData name="Anastasia Galvin" userId="2d39f159-777b-4bad-8899-bf8dfc77b0ad" providerId="ADAL" clId="{D5993AB5-9FA5-42D9-A8F7-081E3C543DA2}" dt="2021-01-31T13:05:09.586" v="544" actId="26606"/>
          <ac:spMkLst>
            <pc:docMk/>
            <pc:sldMk cId="3764332366" sldId="280"/>
            <ac:spMk id="137" creationId="{401FD7FC-C76E-45D6-95A9-D630E182012F}"/>
          </ac:spMkLst>
        </pc:spChg>
        <pc:spChg chg="add">
          <ac:chgData name="Anastasia Galvin" userId="2d39f159-777b-4bad-8899-bf8dfc77b0ad" providerId="ADAL" clId="{D5993AB5-9FA5-42D9-A8F7-081E3C543DA2}" dt="2021-01-31T13:05:09.649" v="545" actId="26606"/>
          <ac:spMkLst>
            <pc:docMk/>
            <pc:sldMk cId="3764332366" sldId="280"/>
            <ac:spMk id="17412" creationId="{CFB03654-F8D1-4066-85B5-5BA57499B18A}"/>
          </ac:spMkLst>
        </pc:spChg>
        <pc:spChg chg="add">
          <ac:chgData name="Anastasia Galvin" userId="2d39f159-777b-4bad-8899-bf8dfc77b0ad" providerId="ADAL" clId="{D5993AB5-9FA5-42D9-A8F7-081E3C543DA2}" dt="2021-01-31T13:05:09.649" v="545" actId="26606"/>
          <ac:spMkLst>
            <pc:docMk/>
            <pc:sldMk cId="3764332366" sldId="280"/>
            <ac:spMk id="17413" creationId="{7615BC76-014D-4BD0-A843-994E2D759826}"/>
          </ac:spMkLst>
        </pc:spChg>
        <pc:spChg chg="add">
          <ac:chgData name="Anastasia Galvin" userId="2d39f159-777b-4bad-8899-bf8dfc77b0ad" providerId="ADAL" clId="{D5993AB5-9FA5-42D9-A8F7-081E3C543DA2}" dt="2021-01-31T13:05:09.649" v="545" actId="26606"/>
          <ac:spMkLst>
            <pc:docMk/>
            <pc:sldMk cId="3764332366" sldId="280"/>
            <ac:spMk id="17455" creationId="{B1A3BF1A-EF96-468A-B04F-AFDF6621DEFB}"/>
          </ac:spMkLst>
        </pc:spChg>
        <pc:grpChg chg="add del">
          <ac:chgData name="Anastasia Galvin" userId="2d39f159-777b-4bad-8899-bf8dfc77b0ad" providerId="ADAL" clId="{D5993AB5-9FA5-42D9-A8F7-081E3C543DA2}" dt="2021-01-31T13:05:09.649" v="545" actId="26606"/>
          <ac:grpSpMkLst>
            <pc:docMk/>
            <pc:sldMk cId="3764332366" sldId="280"/>
            <ac:grpSpMk id="13" creationId="{6A85DAAA-4828-42AD-A20E-A69A6FAE0579}"/>
          </ac:grpSpMkLst>
        </pc:grpChg>
        <pc:grpChg chg="add del">
          <ac:chgData name="Anastasia Galvin" userId="2d39f159-777b-4bad-8899-bf8dfc77b0ad" providerId="ADAL" clId="{D5993AB5-9FA5-42D9-A8F7-081E3C543DA2}" dt="2021-01-31T13:05:09.586" v="544" actId="26606"/>
          <ac:grpSpMkLst>
            <pc:docMk/>
            <pc:sldMk cId="3764332366" sldId="280"/>
            <ac:grpSpMk id="139" creationId="{6A85DAAA-4828-42AD-A20E-A69A6FAE0579}"/>
          </ac:grpSpMkLst>
        </pc:grpChg>
        <pc:grpChg chg="add">
          <ac:chgData name="Anastasia Galvin" userId="2d39f159-777b-4bad-8899-bf8dfc77b0ad" providerId="ADAL" clId="{D5993AB5-9FA5-42D9-A8F7-081E3C543DA2}" dt="2021-01-31T13:05:09.649" v="545" actId="26606"/>
          <ac:grpSpMkLst>
            <pc:docMk/>
            <pc:sldMk cId="3764332366" sldId="280"/>
            <ac:grpSpMk id="17414" creationId="{39D2483B-7210-454A-B168-51DA3C1611E3}"/>
          </ac:grpSpMkLst>
        </pc:grpChg>
        <pc:grpChg chg="add">
          <ac:chgData name="Anastasia Galvin" userId="2d39f159-777b-4bad-8899-bf8dfc77b0ad" providerId="ADAL" clId="{D5993AB5-9FA5-42D9-A8F7-081E3C543DA2}" dt="2021-01-31T13:05:09.649" v="545" actId="26606"/>
          <ac:grpSpMkLst>
            <pc:docMk/>
            <pc:sldMk cId="3764332366" sldId="280"/>
            <ac:grpSpMk id="17456" creationId="{AC1582F5-FF93-46BF-A92F-D4490D6538CB}"/>
          </ac:grpSpMkLst>
        </pc:grpChg>
        <pc:picChg chg="add del mod">
          <ac:chgData name="Anastasia Galvin" userId="2d39f159-777b-4bad-8899-bf8dfc77b0ad" providerId="ADAL" clId="{D5993AB5-9FA5-42D9-A8F7-081E3C543DA2}" dt="2021-01-31T13:04:59.634" v="541" actId="478"/>
          <ac:picMkLst>
            <pc:docMk/>
            <pc:sldMk cId="3764332366" sldId="280"/>
            <ac:picMk id="4" creationId="{A1BD994C-8624-4D74-951C-26CFD57B4C04}"/>
          </ac:picMkLst>
        </pc:picChg>
        <pc:picChg chg="add mod">
          <ac:chgData name="Anastasia Galvin" userId="2d39f159-777b-4bad-8899-bf8dfc77b0ad" providerId="ADAL" clId="{D5993AB5-9FA5-42D9-A8F7-081E3C543DA2}" dt="2021-01-31T13:05:09.649" v="545" actId="26606"/>
          <ac:picMkLst>
            <pc:docMk/>
            <pc:sldMk cId="3764332366" sldId="280"/>
            <ac:picMk id="17410" creationId="{BC0FFF94-49DC-4A9E-AEE2-51D314F90DDA}"/>
          </ac:picMkLst>
        </pc:picChg>
      </pc:sldChg>
      <pc:sldChg chg="addSp modSp new del mod modAnim">
        <pc:chgData name="Anastasia Galvin" userId="2d39f159-777b-4bad-8899-bf8dfc77b0ad" providerId="ADAL" clId="{D5993AB5-9FA5-42D9-A8F7-081E3C543DA2}" dt="2021-01-31T17:34:28.236" v="1904" actId="47"/>
        <pc:sldMkLst>
          <pc:docMk/>
          <pc:sldMk cId="269218447" sldId="281"/>
        </pc:sldMkLst>
        <pc:spChg chg="add mod">
          <ac:chgData name="Anastasia Galvin" userId="2d39f159-777b-4bad-8899-bf8dfc77b0ad" providerId="ADAL" clId="{D5993AB5-9FA5-42D9-A8F7-081E3C543DA2}" dt="2021-01-31T13:06:57.349" v="581" actId="20577"/>
          <ac:spMkLst>
            <pc:docMk/>
            <pc:sldMk cId="269218447" sldId="281"/>
            <ac:spMk id="2" creationId="{9750CD7A-37A3-4782-BBDA-F4C043ADF117}"/>
          </ac:spMkLst>
        </pc:spChg>
        <pc:spChg chg="add mod">
          <ac:chgData name="Anastasia Galvin" userId="2d39f159-777b-4bad-8899-bf8dfc77b0ad" providerId="ADAL" clId="{D5993AB5-9FA5-42D9-A8F7-081E3C543DA2}" dt="2021-01-31T13:06:49.264" v="578" actId="1076"/>
          <ac:spMkLst>
            <pc:docMk/>
            <pc:sldMk cId="269218447" sldId="281"/>
            <ac:spMk id="4" creationId="{202E05E1-86DE-4D11-90A3-EC0B6BDE1B55}"/>
          </ac:spMkLst>
        </pc:spChg>
        <pc:spChg chg="add mod">
          <ac:chgData name="Anastasia Galvin" userId="2d39f159-777b-4bad-8899-bf8dfc77b0ad" providerId="ADAL" clId="{D5993AB5-9FA5-42D9-A8F7-081E3C543DA2}" dt="2021-01-31T13:06:40.628" v="574" actId="207"/>
          <ac:spMkLst>
            <pc:docMk/>
            <pc:sldMk cId="269218447" sldId="281"/>
            <ac:spMk id="5" creationId="{07699979-CEAD-4F52-8BC3-5DCEBA6760F9}"/>
          </ac:spMkLst>
        </pc:spChg>
        <pc:picChg chg="add mod">
          <ac:chgData name="Anastasia Galvin" userId="2d39f159-777b-4bad-8899-bf8dfc77b0ad" providerId="ADAL" clId="{D5993AB5-9FA5-42D9-A8F7-081E3C543DA2}" dt="2021-01-31T12:48:28.206" v="407"/>
          <ac:picMkLst>
            <pc:docMk/>
            <pc:sldMk cId="269218447" sldId="281"/>
            <ac:picMk id="3" creationId="{059A8003-EFDF-4A65-AEA6-D5A9FB2CE372}"/>
          </ac:picMkLst>
        </pc:picChg>
      </pc:sldChg>
      <pc:sldChg chg="addSp delSp modSp new del mod setBg">
        <pc:chgData name="Anastasia Galvin" userId="2d39f159-777b-4bad-8899-bf8dfc77b0ad" providerId="ADAL" clId="{D5993AB5-9FA5-42D9-A8F7-081E3C543DA2}" dt="2021-01-31T17:34:27.919" v="1903" actId="47"/>
        <pc:sldMkLst>
          <pc:docMk/>
          <pc:sldMk cId="3923709467" sldId="282"/>
        </pc:sldMkLst>
        <pc:spChg chg="add mod ord">
          <ac:chgData name="Anastasia Galvin" userId="2d39f159-777b-4bad-8899-bf8dfc77b0ad" providerId="ADAL" clId="{D5993AB5-9FA5-42D9-A8F7-081E3C543DA2}" dt="2021-01-31T13:09:28.877" v="615" actId="27636"/>
          <ac:spMkLst>
            <pc:docMk/>
            <pc:sldMk cId="3923709467" sldId="282"/>
            <ac:spMk id="3" creationId="{6084E00A-AF4F-46E0-991B-9EF452A67EA5}"/>
          </ac:spMkLst>
        </pc:spChg>
        <pc:spChg chg="add del">
          <ac:chgData name="Anastasia Galvin" userId="2d39f159-777b-4bad-8899-bf8dfc77b0ad" providerId="ADAL" clId="{D5993AB5-9FA5-42D9-A8F7-081E3C543DA2}" dt="2021-01-31T13:09:10.767" v="605" actId="26606"/>
          <ac:spMkLst>
            <pc:docMk/>
            <pc:sldMk cId="3923709467" sldId="282"/>
            <ac:spMk id="130" creationId="{11AC88F6-55CB-496B-8AD8-9ABD2E6E3BFA}"/>
          </ac:spMkLst>
        </pc:spChg>
        <pc:spChg chg="add del">
          <ac:chgData name="Anastasia Galvin" userId="2d39f159-777b-4bad-8899-bf8dfc77b0ad" providerId="ADAL" clId="{D5993AB5-9FA5-42D9-A8F7-081E3C543DA2}" dt="2021-01-31T13:09:10.767" v="605" actId="26606"/>
          <ac:spMkLst>
            <pc:docMk/>
            <pc:sldMk cId="3923709467" sldId="282"/>
            <ac:spMk id="132" creationId="{6F53D3C3-F24F-4317-98B6-A05ECD30445C}"/>
          </ac:spMkLst>
        </pc:spChg>
        <pc:spChg chg="add">
          <ac:chgData name="Anastasia Galvin" userId="2d39f159-777b-4bad-8899-bf8dfc77b0ad" providerId="ADAL" clId="{D5993AB5-9FA5-42D9-A8F7-081E3C543DA2}" dt="2021-01-31T13:09:10.767" v="605" actId="26606"/>
          <ac:spMkLst>
            <pc:docMk/>
            <pc:sldMk cId="3923709467" sldId="282"/>
            <ac:spMk id="199" creationId="{11AC88F6-55CB-496B-8AD8-9ABD2E6E3BFA}"/>
          </ac:spMkLst>
        </pc:spChg>
        <pc:spChg chg="add">
          <ac:chgData name="Anastasia Galvin" userId="2d39f159-777b-4bad-8899-bf8dfc77b0ad" providerId="ADAL" clId="{D5993AB5-9FA5-42D9-A8F7-081E3C543DA2}" dt="2021-01-31T13:09:10.767" v="605" actId="26606"/>
          <ac:spMkLst>
            <pc:docMk/>
            <pc:sldMk cId="3923709467" sldId="282"/>
            <ac:spMk id="201" creationId="{6F53D3C3-F24F-4317-98B6-A05ECD30445C}"/>
          </ac:spMkLst>
        </pc:spChg>
        <pc:grpChg chg="add del">
          <ac:chgData name="Anastasia Galvin" userId="2d39f159-777b-4bad-8899-bf8dfc77b0ad" providerId="ADAL" clId="{D5993AB5-9FA5-42D9-A8F7-081E3C543DA2}" dt="2021-01-31T13:09:10.767" v="605" actId="26606"/>
          <ac:grpSpMkLst>
            <pc:docMk/>
            <pc:sldMk cId="3923709467" sldId="282"/>
            <ac:grpSpMk id="71" creationId="{71AFD227-869A-489C-A9B5-3F0498DF3C0C}"/>
          </ac:grpSpMkLst>
        </pc:grpChg>
        <pc:grpChg chg="add">
          <ac:chgData name="Anastasia Galvin" userId="2d39f159-777b-4bad-8899-bf8dfc77b0ad" providerId="ADAL" clId="{D5993AB5-9FA5-42D9-A8F7-081E3C543DA2}" dt="2021-01-31T13:09:10.767" v="605" actId="26606"/>
          <ac:grpSpMkLst>
            <pc:docMk/>
            <pc:sldMk cId="3923709467" sldId="282"/>
            <ac:grpSpMk id="140" creationId="{71AFD227-869A-489C-A9B5-3F0498DF3C0C}"/>
          </ac:grpSpMkLst>
        </pc:grpChg>
        <pc:picChg chg="add del mod">
          <ac:chgData name="Anastasia Galvin" userId="2d39f159-777b-4bad-8899-bf8dfc77b0ad" providerId="ADAL" clId="{D5993AB5-9FA5-42D9-A8F7-081E3C543DA2}" dt="2021-01-31T13:07:22.882" v="584" actId="478"/>
          <ac:picMkLst>
            <pc:docMk/>
            <pc:sldMk cId="3923709467" sldId="282"/>
            <ac:picMk id="4" creationId="{1071E7AA-1D98-4AA5-B1F9-1C97F60AA2DF}"/>
          </ac:picMkLst>
        </pc:picChg>
        <pc:picChg chg="add del mod">
          <ac:chgData name="Anastasia Galvin" userId="2d39f159-777b-4bad-8899-bf8dfc77b0ad" providerId="ADAL" clId="{D5993AB5-9FA5-42D9-A8F7-081E3C543DA2}" dt="2021-01-31T13:08:49.090" v="603" actId="478"/>
          <ac:picMkLst>
            <pc:docMk/>
            <pc:sldMk cId="3923709467" sldId="282"/>
            <ac:picMk id="18434" creationId="{295BDCAE-0A6D-4837-B02B-BA80B7C356AD}"/>
          </ac:picMkLst>
        </pc:picChg>
        <pc:picChg chg="add mod">
          <ac:chgData name="Anastasia Galvin" userId="2d39f159-777b-4bad-8899-bf8dfc77b0ad" providerId="ADAL" clId="{D5993AB5-9FA5-42D9-A8F7-081E3C543DA2}" dt="2021-01-31T13:09:32.791" v="617" actId="1076"/>
          <ac:picMkLst>
            <pc:docMk/>
            <pc:sldMk cId="3923709467" sldId="282"/>
            <ac:picMk id="18436" creationId="{FBFC90B8-9E99-469F-91FB-14C7DF990545}"/>
          </ac:picMkLst>
        </pc:picChg>
      </pc:sldChg>
      <pc:sldChg chg="modSp add del mod">
        <pc:chgData name="Anastasia Galvin" userId="2d39f159-777b-4bad-8899-bf8dfc77b0ad" providerId="ADAL" clId="{D5993AB5-9FA5-42D9-A8F7-081E3C543DA2}" dt="2021-01-31T13:25:42.191" v="641" actId="47"/>
        <pc:sldMkLst>
          <pc:docMk/>
          <pc:sldMk cId="1387122590" sldId="324"/>
        </pc:sldMkLst>
        <pc:spChg chg="mod">
          <ac:chgData name="Anastasia Galvin" userId="2d39f159-777b-4bad-8899-bf8dfc77b0ad" providerId="ADAL" clId="{D5993AB5-9FA5-42D9-A8F7-081E3C543DA2}" dt="2021-01-31T13:25:40.278" v="640" actId="27636"/>
          <ac:spMkLst>
            <pc:docMk/>
            <pc:sldMk cId="1387122590" sldId="324"/>
            <ac:spMk id="14339" creationId="{00000000-0000-0000-0000-000000000000}"/>
          </ac:spMkLst>
        </pc:spChg>
      </pc:sldChg>
      <pc:sldChg chg="modSp add mod">
        <pc:chgData name="Anastasia Galvin" userId="2d39f159-777b-4bad-8899-bf8dfc77b0ad" providerId="ADAL" clId="{D5993AB5-9FA5-42D9-A8F7-081E3C543DA2}" dt="2021-01-31T13:27:12.895" v="655" actId="403"/>
        <pc:sldMkLst>
          <pc:docMk/>
          <pc:sldMk cId="3486830860" sldId="327"/>
        </pc:sldMkLst>
        <pc:spChg chg="mod">
          <ac:chgData name="Anastasia Galvin" userId="2d39f159-777b-4bad-8899-bf8dfc77b0ad" providerId="ADAL" clId="{D5993AB5-9FA5-42D9-A8F7-081E3C543DA2}" dt="2021-01-31T13:27:12.895" v="655" actId="403"/>
          <ac:spMkLst>
            <pc:docMk/>
            <pc:sldMk cId="3486830860" sldId="327"/>
            <ac:spMk id="3" creationId="{00000000-0000-0000-0000-000000000000}"/>
          </ac:spMkLst>
        </pc:spChg>
      </pc:sldChg>
      <pc:sldChg chg="addSp modSp add mod setBg">
        <pc:chgData name="Anastasia Galvin" userId="2d39f159-777b-4bad-8899-bf8dfc77b0ad" providerId="ADAL" clId="{D5993AB5-9FA5-42D9-A8F7-081E3C543DA2}" dt="2021-01-31T14:30:15.330" v="1748" actId="27636"/>
        <pc:sldMkLst>
          <pc:docMk/>
          <pc:sldMk cId="1522387141" sldId="328"/>
        </pc:sldMkLst>
        <pc:spChg chg="mod">
          <ac:chgData name="Anastasia Galvin" userId="2d39f159-777b-4bad-8899-bf8dfc77b0ad" providerId="ADAL" clId="{D5993AB5-9FA5-42D9-A8F7-081E3C543DA2}" dt="2021-01-31T14:30:15.330" v="1748" actId="27636"/>
          <ac:spMkLst>
            <pc:docMk/>
            <pc:sldMk cId="1522387141" sldId="328"/>
            <ac:spMk id="2" creationId="{00000000-0000-0000-0000-000000000000}"/>
          </ac:spMkLst>
        </pc:spChg>
        <pc:spChg chg="mod ord">
          <ac:chgData name="Anastasia Galvin" userId="2d39f159-777b-4bad-8899-bf8dfc77b0ad" providerId="ADAL" clId="{D5993AB5-9FA5-42D9-A8F7-081E3C543DA2}" dt="2021-01-31T14:29:57.745" v="1720" actId="20577"/>
          <ac:spMkLst>
            <pc:docMk/>
            <pc:sldMk cId="1522387141" sldId="328"/>
            <ac:spMk id="3" creationId="{00000000-0000-0000-0000-000000000000}"/>
          </ac:spMkLst>
        </pc:spChg>
        <pc:spChg chg="add">
          <ac:chgData name="Anastasia Galvin" userId="2d39f159-777b-4bad-8899-bf8dfc77b0ad" providerId="ADAL" clId="{D5993AB5-9FA5-42D9-A8F7-081E3C543DA2}" dt="2021-01-31T13:27:36.345" v="658" actId="26606"/>
          <ac:spMkLst>
            <pc:docMk/>
            <pc:sldMk cId="1522387141" sldId="328"/>
            <ac:spMk id="9" creationId="{95697D25-3D98-4690-9E3D-C65732E5D818}"/>
          </ac:spMkLst>
        </pc:spChg>
        <pc:spChg chg="add">
          <ac:chgData name="Anastasia Galvin" userId="2d39f159-777b-4bad-8899-bf8dfc77b0ad" providerId="ADAL" clId="{D5993AB5-9FA5-42D9-A8F7-081E3C543DA2}" dt="2021-01-31T13:27:36.345" v="658" actId="26606"/>
          <ac:spMkLst>
            <pc:docMk/>
            <pc:sldMk cId="1522387141" sldId="328"/>
            <ac:spMk id="11" creationId="{401FD7FC-C76E-45D6-95A9-D630E182012F}"/>
          </ac:spMkLst>
        </pc:spChg>
        <pc:grpChg chg="add">
          <ac:chgData name="Anastasia Galvin" userId="2d39f159-777b-4bad-8899-bf8dfc77b0ad" providerId="ADAL" clId="{D5993AB5-9FA5-42D9-A8F7-081E3C543DA2}" dt="2021-01-31T13:27:36.345" v="658" actId="26606"/>
          <ac:grpSpMkLst>
            <pc:docMk/>
            <pc:sldMk cId="1522387141" sldId="328"/>
            <ac:grpSpMk id="13" creationId="{6A85DAAA-4828-42AD-A20E-A69A6FAE0579}"/>
          </ac:grpSpMkLst>
        </pc:grpChg>
        <pc:picChg chg="mod">
          <ac:chgData name="Anastasia Galvin" userId="2d39f159-777b-4bad-8899-bf8dfc77b0ad" providerId="ADAL" clId="{D5993AB5-9FA5-42D9-A8F7-081E3C543DA2}" dt="2021-01-31T13:27:36.345" v="658" actId="26606"/>
          <ac:picMkLst>
            <pc:docMk/>
            <pc:sldMk cId="1522387141" sldId="328"/>
            <ac:picMk id="4" creationId="{00000000-0000-0000-0000-000000000000}"/>
          </ac:picMkLst>
        </pc:picChg>
      </pc:sldChg>
      <pc:sldChg chg="addSp modSp add mod setBg">
        <pc:chgData name="Anastasia Galvin" userId="2d39f159-777b-4bad-8899-bf8dfc77b0ad" providerId="ADAL" clId="{D5993AB5-9FA5-42D9-A8F7-081E3C543DA2}" dt="2021-01-31T13:28:25.792" v="679" actId="27636"/>
        <pc:sldMkLst>
          <pc:docMk/>
          <pc:sldMk cId="3951904194" sldId="329"/>
        </pc:sldMkLst>
        <pc:spChg chg="mod">
          <ac:chgData name="Anastasia Galvin" userId="2d39f159-777b-4bad-8899-bf8dfc77b0ad" providerId="ADAL" clId="{D5993AB5-9FA5-42D9-A8F7-081E3C543DA2}" dt="2021-01-31T13:28:15.584" v="670" actId="122"/>
          <ac:spMkLst>
            <pc:docMk/>
            <pc:sldMk cId="3951904194" sldId="329"/>
            <ac:spMk id="2" creationId="{00000000-0000-0000-0000-000000000000}"/>
          </ac:spMkLst>
        </pc:spChg>
        <pc:spChg chg="mod">
          <ac:chgData name="Anastasia Galvin" userId="2d39f159-777b-4bad-8899-bf8dfc77b0ad" providerId="ADAL" clId="{D5993AB5-9FA5-42D9-A8F7-081E3C543DA2}" dt="2021-01-31T13:28:25.792" v="679" actId="27636"/>
          <ac:spMkLst>
            <pc:docMk/>
            <pc:sldMk cId="3951904194" sldId="329"/>
            <ac:spMk id="3" creationId="{00000000-0000-0000-0000-000000000000}"/>
          </ac:spMkLst>
        </pc:spChg>
        <pc:spChg chg="add">
          <ac:chgData name="Anastasia Galvin" userId="2d39f159-777b-4bad-8899-bf8dfc77b0ad" providerId="ADAL" clId="{D5993AB5-9FA5-42D9-A8F7-081E3C543DA2}" dt="2021-01-31T13:28:07.205" v="667" actId="26606"/>
          <ac:spMkLst>
            <pc:docMk/>
            <pc:sldMk cId="3951904194" sldId="329"/>
            <ac:spMk id="9" creationId="{11AC88F6-55CB-496B-8AD8-9ABD2E6E3BFA}"/>
          </ac:spMkLst>
        </pc:spChg>
        <pc:spChg chg="add">
          <ac:chgData name="Anastasia Galvin" userId="2d39f159-777b-4bad-8899-bf8dfc77b0ad" providerId="ADAL" clId="{D5993AB5-9FA5-42D9-A8F7-081E3C543DA2}" dt="2021-01-31T13:28:07.205" v="667" actId="26606"/>
          <ac:spMkLst>
            <pc:docMk/>
            <pc:sldMk cId="3951904194" sldId="329"/>
            <ac:spMk id="11" creationId="{F1FA5EE8-8FDF-4249-8FBE-5EE4A41B3168}"/>
          </ac:spMkLst>
        </pc:spChg>
        <pc:spChg chg="add">
          <ac:chgData name="Anastasia Galvin" userId="2d39f159-777b-4bad-8899-bf8dfc77b0ad" providerId="ADAL" clId="{D5993AB5-9FA5-42D9-A8F7-081E3C543DA2}" dt="2021-01-31T13:28:07.205" v="667" actId="26606"/>
          <ac:spMkLst>
            <pc:docMk/>
            <pc:sldMk cId="3951904194" sldId="329"/>
            <ac:spMk id="13" creationId="{969239DF-EAA4-47C3-B4E3-79C6BCB243F5}"/>
          </ac:spMkLst>
        </pc:spChg>
        <pc:grpChg chg="add">
          <ac:chgData name="Anastasia Galvin" userId="2d39f159-777b-4bad-8899-bf8dfc77b0ad" providerId="ADAL" clId="{D5993AB5-9FA5-42D9-A8F7-081E3C543DA2}" dt="2021-01-31T13:28:07.205" v="667" actId="26606"/>
          <ac:grpSpMkLst>
            <pc:docMk/>
            <pc:sldMk cId="3951904194" sldId="329"/>
            <ac:grpSpMk id="15" creationId="{7B873598-A5D6-4515-841C-9AB0108004F8}"/>
          </ac:grpSpMkLst>
        </pc:grpChg>
        <pc:picChg chg="mod">
          <ac:chgData name="Anastasia Galvin" userId="2d39f159-777b-4bad-8899-bf8dfc77b0ad" providerId="ADAL" clId="{D5993AB5-9FA5-42D9-A8F7-081E3C543DA2}" dt="2021-01-31T13:28:07.205" v="667" actId="26606"/>
          <ac:picMkLst>
            <pc:docMk/>
            <pc:sldMk cId="3951904194" sldId="329"/>
            <ac:picMk id="4" creationId="{00000000-0000-0000-0000-000000000000}"/>
          </ac:picMkLst>
        </pc:picChg>
      </pc:sldChg>
      <pc:sldChg chg="addSp modSp add mod setBg">
        <pc:chgData name="Anastasia Galvin" userId="2d39f159-777b-4bad-8899-bf8dfc77b0ad" providerId="ADAL" clId="{D5993AB5-9FA5-42D9-A8F7-081E3C543DA2}" dt="2021-01-31T13:28:54.478" v="689" actId="27636"/>
        <pc:sldMkLst>
          <pc:docMk/>
          <pc:sldMk cId="2930503912" sldId="330"/>
        </pc:sldMkLst>
        <pc:spChg chg="mod">
          <ac:chgData name="Anastasia Galvin" userId="2d39f159-777b-4bad-8899-bf8dfc77b0ad" providerId="ADAL" clId="{D5993AB5-9FA5-42D9-A8F7-081E3C543DA2}" dt="2021-01-31T13:28:38.473" v="680" actId="26606"/>
          <ac:spMkLst>
            <pc:docMk/>
            <pc:sldMk cId="2930503912" sldId="330"/>
            <ac:spMk id="2" creationId="{00000000-0000-0000-0000-000000000000}"/>
          </ac:spMkLst>
        </pc:spChg>
        <pc:spChg chg="mod">
          <ac:chgData name="Anastasia Galvin" userId="2d39f159-777b-4bad-8899-bf8dfc77b0ad" providerId="ADAL" clId="{D5993AB5-9FA5-42D9-A8F7-081E3C543DA2}" dt="2021-01-31T13:28:54.478" v="689" actId="27636"/>
          <ac:spMkLst>
            <pc:docMk/>
            <pc:sldMk cId="2930503912" sldId="330"/>
            <ac:spMk id="3" creationId="{00000000-0000-0000-0000-000000000000}"/>
          </ac:spMkLst>
        </pc:spChg>
        <pc:spChg chg="add">
          <ac:chgData name="Anastasia Galvin" userId="2d39f159-777b-4bad-8899-bf8dfc77b0ad" providerId="ADAL" clId="{D5993AB5-9FA5-42D9-A8F7-081E3C543DA2}" dt="2021-01-31T13:28:38.473" v="680" actId="26606"/>
          <ac:spMkLst>
            <pc:docMk/>
            <pc:sldMk cId="2930503912" sldId="330"/>
            <ac:spMk id="9" creationId="{11AC88F6-55CB-496B-8AD8-9ABD2E6E3BFA}"/>
          </ac:spMkLst>
        </pc:spChg>
        <pc:spChg chg="add">
          <ac:chgData name="Anastasia Galvin" userId="2d39f159-777b-4bad-8899-bf8dfc77b0ad" providerId="ADAL" clId="{D5993AB5-9FA5-42D9-A8F7-081E3C543DA2}" dt="2021-01-31T13:28:38.473" v="680" actId="26606"/>
          <ac:spMkLst>
            <pc:docMk/>
            <pc:sldMk cId="2930503912" sldId="330"/>
            <ac:spMk id="11" creationId="{6F53D3C3-F24F-4317-98B6-A05ECD30445C}"/>
          </ac:spMkLst>
        </pc:spChg>
        <pc:picChg chg="mod ord">
          <ac:chgData name="Anastasia Galvin" userId="2d39f159-777b-4bad-8899-bf8dfc77b0ad" providerId="ADAL" clId="{D5993AB5-9FA5-42D9-A8F7-081E3C543DA2}" dt="2021-01-31T13:28:38.473" v="680" actId="26606"/>
          <ac:picMkLst>
            <pc:docMk/>
            <pc:sldMk cId="2930503912" sldId="330"/>
            <ac:picMk id="4" creationId="{00000000-0000-0000-0000-000000000000}"/>
          </ac:picMkLst>
        </pc:picChg>
      </pc:sldChg>
      <pc:sldChg chg="addSp delSp modSp add mod setBg">
        <pc:chgData name="Anastasia Galvin" userId="2d39f159-777b-4bad-8899-bf8dfc77b0ad" providerId="ADAL" clId="{D5993AB5-9FA5-42D9-A8F7-081E3C543DA2}" dt="2021-01-31T13:31:35.678" v="705" actId="403"/>
        <pc:sldMkLst>
          <pc:docMk/>
          <pc:sldMk cId="1354016705" sldId="331"/>
        </pc:sldMkLst>
        <pc:spChg chg="mod">
          <ac:chgData name="Anastasia Galvin" userId="2d39f159-777b-4bad-8899-bf8dfc77b0ad" providerId="ADAL" clId="{D5993AB5-9FA5-42D9-A8F7-081E3C543DA2}" dt="2021-01-31T13:31:13.503" v="694" actId="26606"/>
          <ac:spMkLst>
            <pc:docMk/>
            <pc:sldMk cId="1354016705" sldId="331"/>
            <ac:spMk id="2" creationId="{00000000-0000-0000-0000-000000000000}"/>
          </ac:spMkLst>
        </pc:spChg>
        <pc:spChg chg="mod">
          <ac:chgData name="Anastasia Galvin" userId="2d39f159-777b-4bad-8899-bf8dfc77b0ad" providerId="ADAL" clId="{D5993AB5-9FA5-42D9-A8F7-081E3C543DA2}" dt="2021-01-31T13:31:35.678" v="705" actId="403"/>
          <ac:spMkLst>
            <pc:docMk/>
            <pc:sldMk cId="1354016705" sldId="331"/>
            <ac:spMk id="3" creationId="{00000000-0000-0000-0000-000000000000}"/>
          </ac:spMkLst>
        </pc:spChg>
        <pc:spChg chg="add del">
          <ac:chgData name="Anastasia Galvin" userId="2d39f159-777b-4bad-8899-bf8dfc77b0ad" providerId="ADAL" clId="{D5993AB5-9FA5-42D9-A8F7-081E3C543DA2}" dt="2021-01-31T13:31:13.503" v="694" actId="26606"/>
          <ac:spMkLst>
            <pc:docMk/>
            <pc:sldMk cId="1354016705" sldId="331"/>
            <ac:spMk id="9" creationId="{11AC88F6-55CB-496B-8AD8-9ABD2E6E3BFA}"/>
          </ac:spMkLst>
        </pc:spChg>
        <pc:spChg chg="add del">
          <ac:chgData name="Anastasia Galvin" userId="2d39f159-777b-4bad-8899-bf8dfc77b0ad" providerId="ADAL" clId="{D5993AB5-9FA5-42D9-A8F7-081E3C543DA2}" dt="2021-01-31T13:31:13.503" v="694" actId="26606"/>
          <ac:spMkLst>
            <pc:docMk/>
            <pc:sldMk cId="1354016705" sldId="331"/>
            <ac:spMk id="11" creationId="{6F53D3C3-F24F-4317-98B6-A05ECD30445C}"/>
          </ac:spMkLst>
        </pc:spChg>
        <pc:spChg chg="add">
          <ac:chgData name="Anastasia Galvin" userId="2d39f159-777b-4bad-8899-bf8dfc77b0ad" providerId="ADAL" clId="{D5993AB5-9FA5-42D9-A8F7-081E3C543DA2}" dt="2021-01-31T13:31:13.503" v="694" actId="26606"/>
          <ac:spMkLst>
            <pc:docMk/>
            <pc:sldMk cId="1354016705" sldId="331"/>
            <ac:spMk id="71" creationId="{95697D25-3D98-4690-9E3D-C65732E5D818}"/>
          </ac:spMkLst>
        </pc:spChg>
        <pc:spChg chg="add">
          <ac:chgData name="Anastasia Galvin" userId="2d39f159-777b-4bad-8899-bf8dfc77b0ad" providerId="ADAL" clId="{D5993AB5-9FA5-42D9-A8F7-081E3C543DA2}" dt="2021-01-31T13:31:13.503" v="694" actId="26606"/>
          <ac:spMkLst>
            <pc:docMk/>
            <pc:sldMk cId="1354016705" sldId="331"/>
            <ac:spMk id="73" creationId="{56C634FA-4936-4EA7-9BFB-F34843C0F050}"/>
          </ac:spMkLst>
        </pc:spChg>
        <pc:grpChg chg="add">
          <ac:chgData name="Anastasia Galvin" userId="2d39f159-777b-4bad-8899-bf8dfc77b0ad" providerId="ADAL" clId="{D5993AB5-9FA5-42D9-A8F7-081E3C543DA2}" dt="2021-01-31T13:31:13.503" v="694" actId="26606"/>
          <ac:grpSpMkLst>
            <pc:docMk/>
            <pc:sldMk cId="1354016705" sldId="331"/>
            <ac:grpSpMk id="75" creationId="{A9A3B735-54E2-4D95-A245-5BA856818C0F}"/>
          </ac:grpSpMkLst>
        </pc:grpChg>
        <pc:picChg chg="del mod ord">
          <ac:chgData name="Anastasia Galvin" userId="2d39f159-777b-4bad-8899-bf8dfc77b0ad" providerId="ADAL" clId="{D5993AB5-9FA5-42D9-A8F7-081E3C543DA2}" dt="2021-01-31T13:31:04.759" v="692" actId="478"/>
          <ac:picMkLst>
            <pc:docMk/>
            <pc:sldMk cId="1354016705" sldId="331"/>
            <ac:picMk id="4" creationId="{00000000-0000-0000-0000-000000000000}"/>
          </ac:picMkLst>
        </pc:picChg>
        <pc:picChg chg="add mod">
          <ac:chgData name="Anastasia Galvin" userId="2d39f159-777b-4bad-8899-bf8dfc77b0ad" providerId="ADAL" clId="{D5993AB5-9FA5-42D9-A8F7-081E3C543DA2}" dt="2021-01-31T13:31:13.503" v="694" actId="26606"/>
          <ac:picMkLst>
            <pc:docMk/>
            <pc:sldMk cId="1354016705" sldId="331"/>
            <ac:picMk id="19458" creationId="{417B6129-56F9-40EF-A535-9722900A40D8}"/>
          </ac:picMkLst>
        </pc:picChg>
      </pc:sldChg>
      <pc:sldChg chg="addSp modSp add mod setBg">
        <pc:chgData name="Anastasia Galvin" userId="2d39f159-777b-4bad-8899-bf8dfc77b0ad" providerId="ADAL" clId="{D5993AB5-9FA5-42D9-A8F7-081E3C543DA2}" dt="2021-01-31T13:31:52.650" v="714" actId="27636"/>
        <pc:sldMkLst>
          <pc:docMk/>
          <pc:sldMk cId="518121376" sldId="332"/>
        </pc:sldMkLst>
        <pc:spChg chg="mod">
          <ac:chgData name="Anastasia Galvin" userId="2d39f159-777b-4bad-8899-bf8dfc77b0ad" providerId="ADAL" clId="{D5993AB5-9FA5-42D9-A8F7-081E3C543DA2}" dt="2021-01-31T13:31:41.530" v="706" actId="26606"/>
          <ac:spMkLst>
            <pc:docMk/>
            <pc:sldMk cId="518121376" sldId="332"/>
            <ac:spMk id="2" creationId="{00000000-0000-0000-0000-000000000000}"/>
          </ac:spMkLst>
        </pc:spChg>
        <pc:spChg chg="mod">
          <ac:chgData name="Anastasia Galvin" userId="2d39f159-777b-4bad-8899-bf8dfc77b0ad" providerId="ADAL" clId="{D5993AB5-9FA5-42D9-A8F7-081E3C543DA2}" dt="2021-01-31T13:31:52.650" v="714" actId="27636"/>
          <ac:spMkLst>
            <pc:docMk/>
            <pc:sldMk cId="518121376" sldId="332"/>
            <ac:spMk id="3" creationId="{00000000-0000-0000-0000-000000000000}"/>
          </ac:spMkLst>
        </pc:spChg>
        <pc:spChg chg="add">
          <ac:chgData name="Anastasia Galvin" userId="2d39f159-777b-4bad-8899-bf8dfc77b0ad" providerId="ADAL" clId="{D5993AB5-9FA5-42D9-A8F7-081E3C543DA2}" dt="2021-01-31T13:31:41.530" v="706" actId="26606"/>
          <ac:spMkLst>
            <pc:docMk/>
            <pc:sldMk cId="518121376" sldId="332"/>
            <ac:spMk id="8" creationId="{9FF4A234-29BA-4B70-BFC0-64FBB64F2A7B}"/>
          </ac:spMkLst>
        </pc:spChg>
        <pc:spChg chg="add">
          <ac:chgData name="Anastasia Galvin" userId="2d39f159-777b-4bad-8899-bf8dfc77b0ad" providerId="ADAL" clId="{D5993AB5-9FA5-42D9-A8F7-081E3C543DA2}" dt="2021-01-31T13:31:41.530" v="706" actId="26606"/>
          <ac:spMkLst>
            <pc:docMk/>
            <pc:sldMk cId="518121376" sldId="332"/>
            <ac:spMk id="10" creationId="{97492946-B39C-4250-B4C8-D82A2504372F}"/>
          </ac:spMkLst>
        </pc:spChg>
        <pc:spChg chg="add">
          <ac:chgData name="Anastasia Galvin" userId="2d39f159-777b-4bad-8899-bf8dfc77b0ad" providerId="ADAL" clId="{D5993AB5-9FA5-42D9-A8F7-081E3C543DA2}" dt="2021-01-31T13:31:41.530" v="706" actId="26606"/>
          <ac:spMkLst>
            <pc:docMk/>
            <pc:sldMk cId="518121376" sldId="332"/>
            <ac:spMk id="12" creationId="{B30D69F3-F5DC-4D65-B4AF-733FF6D50D43}"/>
          </ac:spMkLst>
        </pc:spChg>
        <pc:spChg chg="add">
          <ac:chgData name="Anastasia Galvin" userId="2d39f159-777b-4bad-8899-bf8dfc77b0ad" providerId="ADAL" clId="{D5993AB5-9FA5-42D9-A8F7-081E3C543DA2}" dt="2021-01-31T13:31:41.530" v="706" actId="26606"/>
          <ac:spMkLst>
            <pc:docMk/>
            <pc:sldMk cId="518121376" sldId="332"/>
            <ac:spMk id="162" creationId="{869C3428-7E23-4E31-828E-09F276DACD22}"/>
          </ac:spMkLst>
        </pc:spChg>
        <pc:grpChg chg="add">
          <ac:chgData name="Anastasia Galvin" userId="2d39f159-777b-4bad-8899-bf8dfc77b0ad" providerId="ADAL" clId="{D5993AB5-9FA5-42D9-A8F7-081E3C543DA2}" dt="2021-01-31T13:31:41.530" v="706" actId="26606"/>
          <ac:grpSpMkLst>
            <pc:docMk/>
            <pc:sldMk cId="518121376" sldId="332"/>
            <ac:grpSpMk id="14" creationId="{FDEC2BF8-6140-4DEA-8D04-010C6305BFBE}"/>
          </ac:grpSpMkLst>
        </pc:grpChg>
      </pc:sldChg>
      <pc:sldChg chg="addSp modSp add del mod setBg">
        <pc:chgData name="Anastasia Galvin" userId="2d39f159-777b-4bad-8899-bf8dfc77b0ad" providerId="ADAL" clId="{D5993AB5-9FA5-42D9-A8F7-081E3C543DA2}" dt="2021-01-31T17:34:33.323" v="1923" actId="47"/>
        <pc:sldMkLst>
          <pc:docMk/>
          <pc:sldMk cId="3149954231" sldId="333"/>
        </pc:sldMkLst>
        <pc:spChg chg="mod">
          <ac:chgData name="Anastasia Galvin" userId="2d39f159-777b-4bad-8899-bf8dfc77b0ad" providerId="ADAL" clId="{D5993AB5-9FA5-42D9-A8F7-081E3C543DA2}" dt="2021-01-31T13:32:01.742" v="715" actId="26606"/>
          <ac:spMkLst>
            <pc:docMk/>
            <pc:sldMk cId="3149954231" sldId="333"/>
            <ac:spMk id="2" creationId="{00000000-0000-0000-0000-000000000000}"/>
          </ac:spMkLst>
        </pc:spChg>
        <pc:spChg chg="mod">
          <ac:chgData name="Anastasia Galvin" userId="2d39f159-777b-4bad-8899-bf8dfc77b0ad" providerId="ADAL" clId="{D5993AB5-9FA5-42D9-A8F7-081E3C543DA2}" dt="2021-01-31T13:32:11.814" v="721" actId="403"/>
          <ac:spMkLst>
            <pc:docMk/>
            <pc:sldMk cId="3149954231" sldId="333"/>
            <ac:spMk id="3" creationId="{00000000-0000-0000-0000-000000000000}"/>
          </ac:spMkLst>
        </pc:spChg>
        <pc:spChg chg="add">
          <ac:chgData name="Anastasia Galvin" userId="2d39f159-777b-4bad-8899-bf8dfc77b0ad" providerId="ADAL" clId="{D5993AB5-9FA5-42D9-A8F7-081E3C543DA2}" dt="2021-01-31T13:32:01.742" v="715" actId="26606"/>
          <ac:spMkLst>
            <pc:docMk/>
            <pc:sldMk cId="3149954231" sldId="333"/>
            <ac:spMk id="9" creationId="{11AC88F6-55CB-496B-8AD8-9ABD2E6E3BFA}"/>
          </ac:spMkLst>
        </pc:spChg>
        <pc:spChg chg="add">
          <ac:chgData name="Anastasia Galvin" userId="2d39f159-777b-4bad-8899-bf8dfc77b0ad" providerId="ADAL" clId="{D5993AB5-9FA5-42D9-A8F7-081E3C543DA2}" dt="2021-01-31T13:32:01.742" v="715" actId="26606"/>
          <ac:spMkLst>
            <pc:docMk/>
            <pc:sldMk cId="3149954231" sldId="333"/>
            <ac:spMk id="11" creationId="{6F53D3C3-F24F-4317-98B6-A05ECD30445C}"/>
          </ac:spMkLst>
        </pc:spChg>
        <pc:picChg chg="mod ord">
          <ac:chgData name="Anastasia Galvin" userId="2d39f159-777b-4bad-8899-bf8dfc77b0ad" providerId="ADAL" clId="{D5993AB5-9FA5-42D9-A8F7-081E3C543DA2}" dt="2021-01-31T13:32:01.742" v="715" actId="26606"/>
          <ac:picMkLst>
            <pc:docMk/>
            <pc:sldMk cId="3149954231" sldId="333"/>
            <ac:picMk id="4" creationId="{00000000-0000-0000-0000-000000000000}"/>
          </ac:picMkLst>
        </pc:picChg>
      </pc:sldChg>
      <pc:sldChg chg="addSp modSp add del mod setBg">
        <pc:chgData name="Anastasia Galvin" userId="2d39f159-777b-4bad-8899-bf8dfc77b0ad" providerId="ADAL" clId="{D5993AB5-9FA5-42D9-A8F7-081E3C543DA2}" dt="2021-01-31T17:34:33.030" v="1922" actId="47"/>
        <pc:sldMkLst>
          <pc:docMk/>
          <pc:sldMk cId="4237685797" sldId="334"/>
        </pc:sldMkLst>
        <pc:spChg chg="mod">
          <ac:chgData name="Anastasia Galvin" userId="2d39f159-777b-4bad-8899-bf8dfc77b0ad" providerId="ADAL" clId="{D5993AB5-9FA5-42D9-A8F7-081E3C543DA2}" dt="2021-01-31T13:32:29.889" v="726" actId="1076"/>
          <ac:spMkLst>
            <pc:docMk/>
            <pc:sldMk cId="4237685797" sldId="334"/>
            <ac:spMk id="2" creationId="{00000000-0000-0000-0000-000000000000}"/>
          </ac:spMkLst>
        </pc:spChg>
        <pc:spChg chg="mod">
          <ac:chgData name="Anastasia Galvin" userId="2d39f159-777b-4bad-8899-bf8dfc77b0ad" providerId="ADAL" clId="{D5993AB5-9FA5-42D9-A8F7-081E3C543DA2}" dt="2021-01-31T13:32:32.577" v="732" actId="27636"/>
          <ac:spMkLst>
            <pc:docMk/>
            <pc:sldMk cId="4237685797" sldId="334"/>
            <ac:spMk id="3" creationId="{00000000-0000-0000-0000-000000000000}"/>
          </ac:spMkLst>
        </pc:spChg>
        <pc:spChg chg="add">
          <ac:chgData name="Anastasia Galvin" userId="2d39f159-777b-4bad-8899-bf8dfc77b0ad" providerId="ADAL" clId="{D5993AB5-9FA5-42D9-A8F7-081E3C543DA2}" dt="2021-01-31T13:32:17.566" v="722" actId="26606"/>
          <ac:spMkLst>
            <pc:docMk/>
            <pc:sldMk cId="4237685797" sldId="334"/>
            <ac:spMk id="8" creationId="{4080BC15-6F3E-4EDC-BB73-20706F743138}"/>
          </ac:spMkLst>
        </pc:spChg>
        <pc:spChg chg="add">
          <ac:chgData name="Anastasia Galvin" userId="2d39f159-777b-4bad-8899-bf8dfc77b0ad" providerId="ADAL" clId="{D5993AB5-9FA5-42D9-A8F7-081E3C543DA2}" dt="2021-01-31T13:32:17.566" v="722" actId="26606"/>
          <ac:spMkLst>
            <pc:docMk/>
            <pc:sldMk cId="4237685797" sldId="334"/>
            <ac:spMk id="10" creationId="{BA26D362-1F0D-41F6-ADB3-AFB080502B79}"/>
          </ac:spMkLst>
        </pc:spChg>
        <pc:grpChg chg="add">
          <ac:chgData name="Anastasia Galvin" userId="2d39f159-777b-4bad-8899-bf8dfc77b0ad" providerId="ADAL" clId="{D5993AB5-9FA5-42D9-A8F7-081E3C543DA2}" dt="2021-01-31T13:32:17.566" v="722" actId="26606"/>
          <ac:grpSpMkLst>
            <pc:docMk/>
            <pc:sldMk cId="4237685797" sldId="334"/>
            <ac:grpSpMk id="12" creationId="{4C8A8758-6178-4720-BC90-28C23033FABF}"/>
          </ac:grpSpMkLst>
        </pc:grpChg>
      </pc:sldChg>
      <pc:sldChg chg="addSp modSp add del mod setBg">
        <pc:chgData name="Anastasia Galvin" userId="2d39f159-777b-4bad-8899-bf8dfc77b0ad" providerId="ADAL" clId="{D5993AB5-9FA5-42D9-A8F7-081E3C543DA2}" dt="2021-01-31T17:34:32.697" v="1921" actId="47"/>
        <pc:sldMkLst>
          <pc:docMk/>
          <pc:sldMk cId="2534829031" sldId="335"/>
        </pc:sldMkLst>
        <pc:spChg chg="mod">
          <ac:chgData name="Anastasia Galvin" userId="2d39f159-777b-4bad-8899-bf8dfc77b0ad" providerId="ADAL" clId="{D5993AB5-9FA5-42D9-A8F7-081E3C543DA2}" dt="2021-01-31T13:32:36.671" v="733" actId="26606"/>
          <ac:spMkLst>
            <pc:docMk/>
            <pc:sldMk cId="2534829031" sldId="335"/>
            <ac:spMk id="2" creationId="{00000000-0000-0000-0000-000000000000}"/>
          </ac:spMkLst>
        </pc:spChg>
        <pc:spChg chg="mod">
          <ac:chgData name="Anastasia Galvin" userId="2d39f159-777b-4bad-8899-bf8dfc77b0ad" providerId="ADAL" clId="{D5993AB5-9FA5-42D9-A8F7-081E3C543DA2}" dt="2021-01-31T13:32:50.249" v="742" actId="33524"/>
          <ac:spMkLst>
            <pc:docMk/>
            <pc:sldMk cId="2534829031" sldId="335"/>
            <ac:spMk id="3" creationId="{00000000-0000-0000-0000-000000000000}"/>
          </ac:spMkLst>
        </pc:spChg>
        <pc:spChg chg="add">
          <ac:chgData name="Anastasia Galvin" userId="2d39f159-777b-4bad-8899-bf8dfc77b0ad" providerId="ADAL" clId="{D5993AB5-9FA5-42D9-A8F7-081E3C543DA2}" dt="2021-01-31T13:32:36.671" v="733" actId="26606"/>
          <ac:spMkLst>
            <pc:docMk/>
            <pc:sldMk cId="2534829031" sldId="335"/>
            <ac:spMk id="8" creationId="{9FF4A234-29BA-4B70-BFC0-64FBB64F2A7B}"/>
          </ac:spMkLst>
        </pc:spChg>
        <pc:spChg chg="add">
          <ac:chgData name="Anastasia Galvin" userId="2d39f159-777b-4bad-8899-bf8dfc77b0ad" providerId="ADAL" clId="{D5993AB5-9FA5-42D9-A8F7-081E3C543DA2}" dt="2021-01-31T13:32:36.671" v="733" actId="26606"/>
          <ac:spMkLst>
            <pc:docMk/>
            <pc:sldMk cId="2534829031" sldId="335"/>
            <ac:spMk id="10" creationId="{7FF62AAC-1C5B-406E-8F1E-5B0FD8E9D6E4}"/>
          </ac:spMkLst>
        </pc:spChg>
        <pc:spChg chg="add">
          <ac:chgData name="Anastasia Galvin" userId="2d39f159-777b-4bad-8899-bf8dfc77b0ad" providerId="ADAL" clId="{D5993AB5-9FA5-42D9-A8F7-081E3C543DA2}" dt="2021-01-31T13:32:36.671" v="733" actId="26606"/>
          <ac:spMkLst>
            <pc:docMk/>
            <pc:sldMk cId="2534829031" sldId="335"/>
            <ac:spMk id="12" creationId="{EC2268EF-1ED3-4797-8355-F5078CB18B33}"/>
          </ac:spMkLst>
        </pc:spChg>
        <pc:grpChg chg="add">
          <ac:chgData name="Anastasia Galvin" userId="2d39f159-777b-4bad-8899-bf8dfc77b0ad" providerId="ADAL" clId="{D5993AB5-9FA5-42D9-A8F7-081E3C543DA2}" dt="2021-01-31T13:32:36.671" v="733" actId="26606"/>
          <ac:grpSpMkLst>
            <pc:docMk/>
            <pc:sldMk cId="2534829031" sldId="335"/>
            <ac:grpSpMk id="14" creationId="{5CCCD93E-51C6-47E1-8405-8D870E6B524B}"/>
          </ac:grpSpMkLst>
        </pc:grpChg>
      </pc:sldChg>
      <pc:sldChg chg="addSp modSp add del mod setBg">
        <pc:chgData name="Anastasia Galvin" userId="2d39f159-777b-4bad-8899-bf8dfc77b0ad" providerId="ADAL" clId="{D5993AB5-9FA5-42D9-A8F7-081E3C543DA2}" dt="2021-01-31T17:34:32.063" v="1920" actId="47"/>
        <pc:sldMkLst>
          <pc:docMk/>
          <pc:sldMk cId="1140161736" sldId="336"/>
        </pc:sldMkLst>
        <pc:spChg chg="mod">
          <ac:chgData name="Anastasia Galvin" userId="2d39f159-777b-4bad-8899-bf8dfc77b0ad" providerId="ADAL" clId="{D5993AB5-9FA5-42D9-A8F7-081E3C543DA2}" dt="2021-01-31T13:33:00.498" v="744" actId="1076"/>
          <ac:spMkLst>
            <pc:docMk/>
            <pc:sldMk cId="1140161736" sldId="336"/>
            <ac:spMk id="2" creationId="{00000000-0000-0000-0000-000000000000}"/>
          </ac:spMkLst>
        </pc:spChg>
        <pc:spChg chg="mod">
          <ac:chgData name="Anastasia Galvin" userId="2d39f159-777b-4bad-8899-bf8dfc77b0ad" providerId="ADAL" clId="{D5993AB5-9FA5-42D9-A8F7-081E3C543DA2}" dt="2021-01-31T13:33:11.336" v="753" actId="27636"/>
          <ac:spMkLst>
            <pc:docMk/>
            <pc:sldMk cId="1140161736" sldId="336"/>
            <ac:spMk id="3" creationId="{00000000-0000-0000-0000-000000000000}"/>
          </ac:spMkLst>
        </pc:spChg>
        <pc:spChg chg="add">
          <ac:chgData name="Anastasia Galvin" userId="2d39f159-777b-4bad-8899-bf8dfc77b0ad" providerId="ADAL" clId="{D5993AB5-9FA5-42D9-A8F7-081E3C543DA2}" dt="2021-01-31T13:32:55.392" v="743" actId="26606"/>
          <ac:spMkLst>
            <pc:docMk/>
            <pc:sldMk cId="1140161736" sldId="336"/>
            <ac:spMk id="8" creationId="{4080BC15-6F3E-4EDC-BB73-20706F743138}"/>
          </ac:spMkLst>
        </pc:spChg>
        <pc:spChg chg="add">
          <ac:chgData name="Anastasia Galvin" userId="2d39f159-777b-4bad-8899-bf8dfc77b0ad" providerId="ADAL" clId="{D5993AB5-9FA5-42D9-A8F7-081E3C543DA2}" dt="2021-01-31T13:32:55.392" v="743" actId="26606"/>
          <ac:spMkLst>
            <pc:docMk/>
            <pc:sldMk cId="1140161736" sldId="336"/>
            <ac:spMk id="10" creationId="{BA26D362-1F0D-41F6-ADB3-AFB080502B79}"/>
          </ac:spMkLst>
        </pc:spChg>
        <pc:grpChg chg="add">
          <ac:chgData name="Anastasia Galvin" userId="2d39f159-777b-4bad-8899-bf8dfc77b0ad" providerId="ADAL" clId="{D5993AB5-9FA5-42D9-A8F7-081E3C543DA2}" dt="2021-01-31T13:32:55.392" v="743" actId="26606"/>
          <ac:grpSpMkLst>
            <pc:docMk/>
            <pc:sldMk cId="1140161736" sldId="336"/>
            <ac:grpSpMk id="12" creationId="{4C8A8758-6178-4720-BC90-28C23033FABF}"/>
          </ac:grpSpMkLst>
        </pc:grpChg>
      </pc:sldChg>
      <pc:sldChg chg="add del">
        <pc:chgData name="Anastasia Galvin" userId="2d39f159-777b-4bad-8899-bf8dfc77b0ad" providerId="ADAL" clId="{D5993AB5-9FA5-42D9-A8F7-081E3C543DA2}" dt="2021-01-31T13:33:32.059" v="761" actId="47"/>
        <pc:sldMkLst>
          <pc:docMk/>
          <pc:sldMk cId="4039637820" sldId="337"/>
        </pc:sldMkLst>
      </pc:sldChg>
      <pc:sldChg chg="addSp modSp add del mod setBg">
        <pc:chgData name="Anastasia Galvin" userId="2d39f159-777b-4bad-8899-bf8dfc77b0ad" providerId="ADAL" clId="{D5993AB5-9FA5-42D9-A8F7-081E3C543DA2}" dt="2021-01-31T17:34:31.435" v="1918" actId="47"/>
        <pc:sldMkLst>
          <pc:docMk/>
          <pc:sldMk cId="3017304520" sldId="338"/>
        </pc:sldMkLst>
        <pc:spChg chg="mod">
          <ac:chgData name="Anastasia Galvin" userId="2d39f159-777b-4bad-8899-bf8dfc77b0ad" providerId="ADAL" clId="{D5993AB5-9FA5-42D9-A8F7-081E3C543DA2}" dt="2021-01-31T13:33:59.756" v="776" actId="1076"/>
          <ac:spMkLst>
            <pc:docMk/>
            <pc:sldMk cId="3017304520" sldId="338"/>
            <ac:spMk id="2" creationId="{00000000-0000-0000-0000-000000000000}"/>
          </ac:spMkLst>
        </pc:spChg>
        <pc:spChg chg="mod">
          <ac:chgData name="Anastasia Galvin" userId="2d39f159-777b-4bad-8899-bf8dfc77b0ad" providerId="ADAL" clId="{D5993AB5-9FA5-42D9-A8F7-081E3C543DA2}" dt="2021-01-31T13:33:53.870" v="775" actId="1076"/>
          <ac:spMkLst>
            <pc:docMk/>
            <pc:sldMk cId="3017304520" sldId="338"/>
            <ac:spMk id="3" creationId="{00000000-0000-0000-0000-000000000000}"/>
          </ac:spMkLst>
        </pc:spChg>
        <pc:spChg chg="add">
          <ac:chgData name="Anastasia Galvin" userId="2d39f159-777b-4bad-8899-bf8dfc77b0ad" providerId="ADAL" clId="{D5993AB5-9FA5-42D9-A8F7-081E3C543DA2}" dt="2021-01-31T13:33:39.909" v="762" actId="26606"/>
          <ac:spMkLst>
            <pc:docMk/>
            <pc:sldMk cId="3017304520" sldId="338"/>
            <ac:spMk id="8" creationId="{9FF4A234-29BA-4B70-BFC0-64FBB64F2A7B}"/>
          </ac:spMkLst>
        </pc:spChg>
        <pc:spChg chg="add">
          <ac:chgData name="Anastasia Galvin" userId="2d39f159-777b-4bad-8899-bf8dfc77b0ad" providerId="ADAL" clId="{D5993AB5-9FA5-42D9-A8F7-081E3C543DA2}" dt="2021-01-31T13:33:39.909" v="762" actId="26606"/>
          <ac:spMkLst>
            <pc:docMk/>
            <pc:sldMk cId="3017304520" sldId="338"/>
            <ac:spMk id="10" creationId="{4B4C0003-07A3-48E2-BA47-725BA37CFEB5}"/>
          </ac:spMkLst>
        </pc:spChg>
        <pc:spChg chg="add">
          <ac:chgData name="Anastasia Galvin" userId="2d39f159-777b-4bad-8899-bf8dfc77b0ad" providerId="ADAL" clId="{D5993AB5-9FA5-42D9-A8F7-081E3C543DA2}" dt="2021-01-31T13:33:39.909" v="762" actId="26606"/>
          <ac:spMkLst>
            <pc:docMk/>
            <pc:sldMk cId="3017304520" sldId="338"/>
            <ac:spMk id="12" creationId="{EC2268EF-1ED3-4797-8355-F5078CB18B33}"/>
          </ac:spMkLst>
        </pc:spChg>
        <pc:grpChg chg="add">
          <ac:chgData name="Anastasia Galvin" userId="2d39f159-777b-4bad-8899-bf8dfc77b0ad" providerId="ADAL" clId="{D5993AB5-9FA5-42D9-A8F7-081E3C543DA2}" dt="2021-01-31T13:33:39.909" v="762" actId="26606"/>
          <ac:grpSpMkLst>
            <pc:docMk/>
            <pc:sldMk cId="3017304520" sldId="338"/>
            <ac:grpSpMk id="14" creationId="{5392EEDD-4D20-4B74-B46A-D3CE644335B2}"/>
          </ac:grpSpMkLst>
        </pc:grpChg>
      </pc:sldChg>
      <pc:sldChg chg="addSp delSp modSp add del mod setBg">
        <pc:chgData name="Anastasia Galvin" userId="2d39f159-777b-4bad-8899-bf8dfc77b0ad" providerId="ADAL" clId="{D5993AB5-9FA5-42D9-A8F7-081E3C543DA2}" dt="2021-01-31T17:34:31.250" v="1917" actId="47"/>
        <pc:sldMkLst>
          <pc:docMk/>
          <pc:sldMk cId="2291362044" sldId="339"/>
        </pc:sldMkLst>
        <pc:spChg chg="mod">
          <ac:chgData name="Anastasia Galvin" userId="2d39f159-777b-4bad-8899-bf8dfc77b0ad" providerId="ADAL" clId="{D5993AB5-9FA5-42D9-A8F7-081E3C543DA2}" dt="2021-01-31T13:34:23.024" v="786" actId="122"/>
          <ac:spMkLst>
            <pc:docMk/>
            <pc:sldMk cId="2291362044" sldId="339"/>
            <ac:spMk id="2" creationId="{00000000-0000-0000-0000-000000000000}"/>
          </ac:spMkLst>
        </pc:spChg>
        <pc:spChg chg="mod">
          <ac:chgData name="Anastasia Galvin" userId="2d39f159-777b-4bad-8899-bf8dfc77b0ad" providerId="ADAL" clId="{D5993AB5-9FA5-42D9-A8F7-081E3C543DA2}" dt="2021-01-31T13:34:37.169" v="793" actId="403"/>
          <ac:spMkLst>
            <pc:docMk/>
            <pc:sldMk cId="2291362044" sldId="339"/>
            <ac:spMk id="3" creationId="{00000000-0000-0000-0000-000000000000}"/>
          </ac:spMkLst>
        </pc:spChg>
        <pc:spChg chg="add del">
          <ac:chgData name="Anastasia Galvin" userId="2d39f159-777b-4bad-8899-bf8dfc77b0ad" providerId="ADAL" clId="{D5993AB5-9FA5-42D9-A8F7-081E3C543DA2}" dt="2021-01-31T13:34:20.820" v="785" actId="26606"/>
          <ac:spMkLst>
            <pc:docMk/>
            <pc:sldMk cId="2291362044" sldId="339"/>
            <ac:spMk id="8" creationId="{368CBA64-7743-4C5C-83B8-655DE14502ED}"/>
          </ac:spMkLst>
        </pc:spChg>
        <pc:spChg chg="add del">
          <ac:chgData name="Anastasia Galvin" userId="2d39f159-777b-4bad-8899-bf8dfc77b0ad" providerId="ADAL" clId="{D5993AB5-9FA5-42D9-A8F7-081E3C543DA2}" dt="2021-01-31T13:34:20.820" v="785" actId="26606"/>
          <ac:spMkLst>
            <pc:docMk/>
            <pc:sldMk cId="2291362044" sldId="339"/>
            <ac:spMk id="161" creationId="{B4CE0640-B5AC-420F-A979-4701983D46CE}"/>
          </ac:spMkLst>
        </pc:spChg>
        <pc:grpChg chg="add del">
          <ac:chgData name="Anastasia Galvin" userId="2d39f159-777b-4bad-8899-bf8dfc77b0ad" providerId="ADAL" clId="{D5993AB5-9FA5-42D9-A8F7-081E3C543DA2}" dt="2021-01-31T13:34:20.820" v="785" actId="26606"/>
          <ac:grpSpMkLst>
            <pc:docMk/>
            <pc:sldMk cId="2291362044" sldId="339"/>
            <ac:grpSpMk id="10" creationId="{12153040-1C1F-4962-9E5D-0793F73FC5CB}"/>
          </ac:grpSpMkLst>
        </pc:grpChg>
        <pc:grpChg chg="add del">
          <ac:chgData name="Anastasia Galvin" userId="2d39f159-777b-4bad-8899-bf8dfc77b0ad" providerId="ADAL" clId="{D5993AB5-9FA5-42D9-A8F7-081E3C543DA2}" dt="2021-01-31T13:34:20.820" v="785" actId="26606"/>
          <ac:grpSpMkLst>
            <pc:docMk/>
            <pc:sldMk cId="2291362044" sldId="339"/>
            <ac:grpSpMk id="85" creationId="{9E420B60-EB39-4544-87CE-09C5D7DE30C7}"/>
          </ac:grpSpMkLst>
        </pc:grpChg>
      </pc:sldChg>
      <pc:sldChg chg="addSp delSp modSp add del mod ord setBg">
        <pc:chgData name="Anastasia Galvin" userId="2d39f159-777b-4bad-8899-bf8dfc77b0ad" providerId="ADAL" clId="{D5993AB5-9FA5-42D9-A8F7-081E3C543DA2}" dt="2021-01-31T17:34:30.878" v="1916" actId="47"/>
        <pc:sldMkLst>
          <pc:docMk/>
          <pc:sldMk cId="2464298621" sldId="340"/>
        </pc:sldMkLst>
        <pc:spChg chg="mod">
          <ac:chgData name="Anastasia Galvin" userId="2d39f159-777b-4bad-8899-bf8dfc77b0ad" providerId="ADAL" clId="{D5993AB5-9FA5-42D9-A8F7-081E3C543DA2}" dt="2021-01-31T13:34:58.622" v="800" actId="26606"/>
          <ac:spMkLst>
            <pc:docMk/>
            <pc:sldMk cId="2464298621" sldId="340"/>
            <ac:spMk id="2" creationId="{00000000-0000-0000-0000-000000000000}"/>
          </ac:spMkLst>
        </pc:spChg>
        <pc:spChg chg="mod ord">
          <ac:chgData name="Anastasia Galvin" userId="2d39f159-777b-4bad-8899-bf8dfc77b0ad" providerId="ADAL" clId="{D5993AB5-9FA5-42D9-A8F7-081E3C543DA2}" dt="2021-01-31T13:35:14.123" v="812" actId="27636"/>
          <ac:spMkLst>
            <pc:docMk/>
            <pc:sldMk cId="2464298621" sldId="340"/>
            <ac:spMk id="3" creationId="{00000000-0000-0000-0000-000000000000}"/>
          </ac:spMkLst>
        </pc:spChg>
        <pc:spChg chg="del mod">
          <ac:chgData name="Anastasia Galvin" userId="2d39f159-777b-4bad-8899-bf8dfc77b0ad" providerId="ADAL" clId="{D5993AB5-9FA5-42D9-A8F7-081E3C543DA2}" dt="2021-01-31T13:34:49.319" v="795" actId="478"/>
          <ac:spMkLst>
            <pc:docMk/>
            <pc:sldMk cId="2464298621" sldId="340"/>
            <ac:spMk id="5" creationId="{00000000-0000-0000-0000-000000000000}"/>
          </ac:spMkLst>
        </pc:spChg>
        <pc:spChg chg="add">
          <ac:chgData name="Anastasia Galvin" userId="2d39f159-777b-4bad-8899-bf8dfc77b0ad" providerId="ADAL" clId="{D5993AB5-9FA5-42D9-A8F7-081E3C543DA2}" dt="2021-01-31T13:34:58.622" v="800" actId="26606"/>
          <ac:spMkLst>
            <pc:docMk/>
            <pc:sldMk cId="2464298621" sldId="340"/>
            <ac:spMk id="9" creationId="{95697D25-3D98-4690-9E3D-C65732E5D818}"/>
          </ac:spMkLst>
        </pc:spChg>
        <pc:spChg chg="add">
          <ac:chgData name="Anastasia Galvin" userId="2d39f159-777b-4bad-8899-bf8dfc77b0ad" providerId="ADAL" clId="{D5993AB5-9FA5-42D9-A8F7-081E3C543DA2}" dt="2021-01-31T13:34:58.622" v="800" actId="26606"/>
          <ac:spMkLst>
            <pc:docMk/>
            <pc:sldMk cId="2464298621" sldId="340"/>
            <ac:spMk id="11" creationId="{401FD7FC-C76E-45D6-95A9-D630E182012F}"/>
          </ac:spMkLst>
        </pc:spChg>
        <pc:grpChg chg="add">
          <ac:chgData name="Anastasia Galvin" userId="2d39f159-777b-4bad-8899-bf8dfc77b0ad" providerId="ADAL" clId="{D5993AB5-9FA5-42D9-A8F7-081E3C543DA2}" dt="2021-01-31T13:34:58.622" v="800" actId="26606"/>
          <ac:grpSpMkLst>
            <pc:docMk/>
            <pc:sldMk cId="2464298621" sldId="340"/>
            <ac:grpSpMk id="13" creationId="{6A85DAAA-4828-42AD-A20E-A69A6FAE0579}"/>
          </ac:grpSpMkLst>
        </pc:grpChg>
        <pc:picChg chg="mod">
          <ac:chgData name="Anastasia Galvin" userId="2d39f159-777b-4bad-8899-bf8dfc77b0ad" providerId="ADAL" clId="{D5993AB5-9FA5-42D9-A8F7-081E3C543DA2}" dt="2021-01-31T13:34:58.622" v="800" actId="26606"/>
          <ac:picMkLst>
            <pc:docMk/>
            <pc:sldMk cId="2464298621" sldId="340"/>
            <ac:picMk id="4" creationId="{00000000-0000-0000-0000-000000000000}"/>
          </ac:picMkLst>
        </pc:picChg>
      </pc:sldChg>
      <pc:sldChg chg="addSp modSp add del mod setBg">
        <pc:chgData name="Anastasia Galvin" userId="2d39f159-777b-4bad-8899-bf8dfc77b0ad" providerId="ADAL" clId="{D5993AB5-9FA5-42D9-A8F7-081E3C543DA2}" dt="2021-01-31T17:34:30.353" v="1914" actId="47"/>
        <pc:sldMkLst>
          <pc:docMk/>
          <pc:sldMk cId="2513338686" sldId="341"/>
        </pc:sldMkLst>
        <pc:spChg chg="mod">
          <ac:chgData name="Anastasia Galvin" userId="2d39f159-777b-4bad-8899-bf8dfc77b0ad" providerId="ADAL" clId="{D5993AB5-9FA5-42D9-A8F7-081E3C543DA2}" dt="2021-01-31T13:35:33.117" v="825" actId="122"/>
          <ac:spMkLst>
            <pc:docMk/>
            <pc:sldMk cId="2513338686" sldId="341"/>
            <ac:spMk id="2" creationId="{00000000-0000-0000-0000-000000000000}"/>
          </ac:spMkLst>
        </pc:spChg>
        <pc:spChg chg="mod">
          <ac:chgData name="Anastasia Galvin" userId="2d39f159-777b-4bad-8899-bf8dfc77b0ad" providerId="ADAL" clId="{D5993AB5-9FA5-42D9-A8F7-081E3C543DA2}" dt="2021-01-31T13:35:36.341" v="826" actId="1076"/>
          <ac:spMkLst>
            <pc:docMk/>
            <pc:sldMk cId="2513338686" sldId="341"/>
            <ac:spMk id="3" creationId="{00000000-0000-0000-0000-000000000000}"/>
          </ac:spMkLst>
        </pc:spChg>
        <pc:spChg chg="add">
          <ac:chgData name="Anastasia Galvin" userId="2d39f159-777b-4bad-8899-bf8dfc77b0ad" providerId="ADAL" clId="{D5993AB5-9FA5-42D9-A8F7-081E3C543DA2}" dt="2021-01-31T13:35:20.951" v="813" actId="26606"/>
          <ac:spMkLst>
            <pc:docMk/>
            <pc:sldMk cId="2513338686" sldId="341"/>
            <ac:spMk id="8" creationId="{9FF4A234-29BA-4B70-BFC0-64FBB64F2A7B}"/>
          </ac:spMkLst>
        </pc:spChg>
        <pc:spChg chg="add">
          <ac:chgData name="Anastasia Galvin" userId="2d39f159-777b-4bad-8899-bf8dfc77b0ad" providerId="ADAL" clId="{D5993AB5-9FA5-42D9-A8F7-081E3C543DA2}" dt="2021-01-31T13:35:20.951" v="813" actId="26606"/>
          <ac:spMkLst>
            <pc:docMk/>
            <pc:sldMk cId="2513338686" sldId="341"/>
            <ac:spMk id="10" creationId="{4B4C0003-07A3-48E2-BA47-725BA37CFEB5}"/>
          </ac:spMkLst>
        </pc:spChg>
        <pc:spChg chg="add">
          <ac:chgData name="Anastasia Galvin" userId="2d39f159-777b-4bad-8899-bf8dfc77b0ad" providerId="ADAL" clId="{D5993AB5-9FA5-42D9-A8F7-081E3C543DA2}" dt="2021-01-31T13:35:20.951" v="813" actId="26606"/>
          <ac:spMkLst>
            <pc:docMk/>
            <pc:sldMk cId="2513338686" sldId="341"/>
            <ac:spMk id="12" creationId="{EC2268EF-1ED3-4797-8355-F5078CB18B33}"/>
          </ac:spMkLst>
        </pc:spChg>
        <pc:grpChg chg="add">
          <ac:chgData name="Anastasia Galvin" userId="2d39f159-777b-4bad-8899-bf8dfc77b0ad" providerId="ADAL" clId="{D5993AB5-9FA5-42D9-A8F7-081E3C543DA2}" dt="2021-01-31T13:35:20.951" v="813" actId="26606"/>
          <ac:grpSpMkLst>
            <pc:docMk/>
            <pc:sldMk cId="2513338686" sldId="341"/>
            <ac:grpSpMk id="14" creationId="{5392EEDD-4D20-4B74-B46A-D3CE644335B2}"/>
          </ac:grpSpMkLst>
        </pc:grpChg>
      </pc:sldChg>
      <pc:sldChg chg="addSp modSp add del mod setBg">
        <pc:chgData name="Anastasia Galvin" userId="2d39f159-777b-4bad-8899-bf8dfc77b0ad" providerId="ADAL" clId="{D5993AB5-9FA5-42D9-A8F7-081E3C543DA2}" dt="2021-01-31T17:34:29.695" v="1912" actId="47"/>
        <pc:sldMkLst>
          <pc:docMk/>
          <pc:sldMk cId="2419298760" sldId="342"/>
        </pc:sldMkLst>
        <pc:spChg chg="mod">
          <ac:chgData name="Anastasia Galvin" userId="2d39f159-777b-4bad-8899-bf8dfc77b0ad" providerId="ADAL" clId="{D5993AB5-9FA5-42D9-A8F7-081E3C543DA2}" dt="2021-01-31T13:35:44.582" v="827" actId="26606"/>
          <ac:spMkLst>
            <pc:docMk/>
            <pc:sldMk cId="2419298760" sldId="342"/>
            <ac:spMk id="2" creationId="{00000000-0000-0000-0000-000000000000}"/>
          </ac:spMkLst>
        </pc:spChg>
        <pc:spChg chg="mod">
          <ac:chgData name="Anastasia Galvin" userId="2d39f159-777b-4bad-8899-bf8dfc77b0ad" providerId="ADAL" clId="{D5993AB5-9FA5-42D9-A8F7-081E3C543DA2}" dt="2021-01-31T13:35:55.180" v="837" actId="27636"/>
          <ac:spMkLst>
            <pc:docMk/>
            <pc:sldMk cId="2419298760" sldId="342"/>
            <ac:spMk id="3" creationId="{00000000-0000-0000-0000-000000000000}"/>
          </ac:spMkLst>
        </pc:spChg>
        <pc:spChg chg="add">
          <ac:chgData name="Anastasia Galvin" userId="2d39f159-777b-4bad-8899-bf8dfc77b0ad" providerId="ADAL" clId="{D5993AB5-9FA5-42D9-A8F7-081E3C543DA2}" dt="2021-01-31T13:35:44.582" v="827" actId="26606"/>
          <ac:spMkLst>
            <pc:docMk/>
            <pc:sldMk cId="2419298760" sldId="342"/>
            <ac:spMk id="9" creationId="{DA27A5CA-8322-4584-B42A-F269165282DA}"/>
          </ac:spMkLst>
        </pc:spChg>
        <pc:spChg chg="add">
          <ac:chgData name="Anastasia Galvin" userId="2d39f159-777b-4bad-8899-bf8dfc77b0ad" providerId="ADAL" clId="{D5993AB5-9FA5-42D9-A8F7-081E3C543DA2}" dt="2021-01-31T13:35:44.582" v="827" actId="26606"/>
          <ac:spMkLst>
            <pc:docMk/>
            <pc:sldMk cId="2419298760" sldId="342"/>
            <ac:spMk id="11" creationId="{FC989A5E-D171-4BB1-ACFF-6D1503FE576C}"/>
          </ac:spMkLst>
        </pc:spChg>
        <pc:spChg chg="add">
          <ac:chgData name="Anastasia Galvin" userId="2d39f159-777b-4bad-8899-bf8dfc77b0ad" providerId="ADAL" clId="{D5993AB5-9FA5-42D9-A8F7-081E3C543DA2}" dt="2021-01-31T13:35:44.582" v="827" actId="26606"/>
          <ac:spMkLst>
            <pc:docMk/>
            <pc:sldMk cId="2419298760" sldId="342"/>
            <ac:spMk id="13" creationId="{58E37D5E-2F40-4CD5-A0F2-04001FB75C37}"/>
          </ac:spMkLst>
        </pc:spChg>
        <pc:grpChg chg="add">
          <ac:chgData name="Anastasia Galvin" userId="2d39f159-777b-4bad-8899-bf8dfc77b0ad" providerId="ADAL" clId="{D5993AB5-9FA5-42D9-A8F7-081E3C543DA2}" dt="2021-01-31T13:35:44.582" v="827" actId="26606"/>
          <ac:grpSpMkLst>
            <pc:docMk/>
            <pc:sldMk cId="2419298760" sldId="342"/>
            <ac:grpSpMk id="15" creationId="{2DDC3E08-72B7-412C-A277-9F3CF8EB3A8E}"/>
          </ac:grpSpMkLst>
        </pc:grpChg>
        <pc:picChg chg="mod">
          <ac:chgData name="Anastasia Galvin" userId="2d39f159-777b-4bad-8899-bf8dfc77b0ad" providerId="ADAL" clId="{D5993AB5-9FA5-42D9-A8F7-081E3C543DA2}" dt="2021-01-31T13:35:44.582" v="827" actId="26606"/>
          <ac:picMkLst>
            <pc:docMk/>
            <pc:sldMk cId="2419298760" sldId="342"/>
            <ac:picMk id="4" creationId="{00000000-0000-0000-0000-000000000000}"/>
          </ac:picMkLst>
        </pc:picChg>
      </pc:sldChg>
      <pc:sldChg chg="addSp delSp modSp add del mod setBg">
        <pc:chgData name="Anastasia Galvin" userId="2d39f159-777b-4bad-8899-bf8dfc77b0ad" providerId="ADAL" clId="{D5993AB5-9FA5-42D9-A8F7-081E3C543DA2}" dt="2021-01-31T17:34:29.495" v="1911" actId="47"/>
        <pc:sldMkLst>
          <pc:docMk/>
          <pc:sldMk cId="1802861726" sldId="343"/>
        </pc:sldMkLst>
        <pc:spChg chg="mod">
          <ac:chgData name="Anastasia Galvin" userId="2d39f159-777b-4bad-8899-bf8dfc77b0ad" providerId="ADAL" clId="{D5993AB5-9FA5-42D9-A8F7-081E3C543DA2}" dt="2021-01-31T13:36:08.142" v="840" actId="26606"/>
          <ac:spMkLst>
            <pc:docMk/>
            <pc:sldMk cId="1802861726" sldId="343"/>
            <ac:spMk id="2" creationId="{00000000-0000-0000-0000-000000000000}"/>
          </ac:spMkLst>
        </pc:spChg>
        <pc:spChg chg="mod">
          <ac:chgData name="Anastasia Galvin" userId="2d39f159-777b-4bad-8899-bf8dfc77b0ad" providerId="ADAL" clId="{D5993AB5-9FA5-42D9-A8F7-081E3C543DA2}" dt="2021-01-31T13:36:20.245" v="847" actId="403"/>
          <ac:spMkLst>
            <pc:docMk/>
            <pc:sldMk cId="1802861726" sldId="343"/>
            <ac:spMk id="3" creationId="{00000000-0000-0000-0000-000000000000}"/>
          </ac:spMkLst>
        </pc:spChg>
        <pc:spChg chg="add del">
          <ac:chgData name="Anastasia Galvin" userId="2d39f159-777b-4bad-8899-bf8dfc77b0ad" providerId="ADAL" clId="{D5993AB5-9FA5-42D9-A8F7-081E3C543DA2}" dt="2021-01-31T13:36:08.142" v="840" actId="26606"/>
          <ac:spMkLst>
            <pc:docMk/>
            <pc:sldMk cId="1802861726" sldId="343"/>
            <ac:spMk id="10" creationId="{11AC88F6-55CB-496B-8AD8-9ABD2E6E3BFA}"/>
          </ac:spMkLst>
        </pc:spChg>
        <pc:spChg chg="add del">
          <ac:chgData name="Anastasia Galvin" userId="2d39f159-777b-4bad-8899-bf8dfc77b0ad" providerId="ADAL" clId="{D5993AB5-9FA5-42D9-A8F7-081E3C543DA2}" dt="2021-01-31T13:36:08.142" v="840" actId="26606"/>
          <ac:spMkLst>
            <pc:docMk/>
            <pc:sldMk cId="1802861726" sldId="343"/>
            <ac:spMk id="12" creationId="{6F53D3C3-F24F-4317-98B6-A05ECD30445C}"/>
          </ac:spMkLst>
        </pc:spChg>
        <pc:spChg chg="add">
          <ac:chgData name="Anastasia Galvin" userId="2d39f159-777b-4bad-8899-bf8dfc77b0ad" providerId="ADAL" clId="{D5993AB5-9FA5-42D9-A8F7-081E3C543DA2}" dt="2021-01-31T13:36:08.142" v="840" actId="26606"/>
          <ac:spMkLst>
            <pc:docMk/>
            <pc:sldMk cId="1802861726" sldId="343"/>
            <ac:spMk id="17" creationId="{DA27A5CA-8322-4584-B42A-F269165282DA}"/>
          </ac:spMkLst>
        </pc:spChg>
        <pc:spChg chg="add">
          <ac:chgData name="Anastasia Galvin" userId="2d39f159-777b-4bad-8899-bf8dfc77b0ad" providerId="ADAL" clId="{D5993AB5-9FA5-42D9-A8F7-081E3C543DA2}" dt="2021-01-31T13:36:08.142" v="840" actId="26606"/>
          <ac:spMkLst>
            <pc:docMk/>
            <pc:sldMk cId="1802861726" sldId="343"/>
            <ac:spMk id="19" creationId="{75660551-9FDE-4500-BEA5-DF82DC00D1EE}"/>
          </ac:spMkLst>
        </pc:spChg>
        <pc:spChg chg="add">
          <ac:chgData name="Anastasia Galvin" userId="2d39f159-777b-4bad-8899-bf8dfc77b0ad" providerId="ADAL" clId="{D5993AB5-9FA5-42D9-A8F7-081E3C543DA2}" dt="2021-01-31T13:36:08.142" v="840" actId="26606"/>
          <ac:spMkLst>
            <pc:docMk/>
            <pc:sldMk cId="1802861726" sldId="343"/>
            <ac:spMk id="21" creationId="{58E37D5E-2F40-4CD5-A0F2-04001FB75C37}"/>
          </ac:spMkLst>
        </pc:spChg>
        <pc:grpChg chg="add">
          <ac:chgData name="Anastasia Galvin" userId="2d39f159-777b-4bad-8899-bf8dfc77b0ad" providerId="ADAL" clId="{D5993AB5-9FA5-42D9-A8F7-081E3C543DA2}" dt="2021-01-31T13:36:08.142" v="840" actId="26606"/>
          <ac:grpSpMkLst>
            <pc:docMk/>
            <pc:sldMk cId="1802861726" sldId="343"/>
            <ac:grpSpMk id="23" creationId="{393D07FD-8A77-486D-A79A-92CAD7BBAB00}"/>
          </ac:grpSpMkLst>
        </pc:grpChg>
        <pc:picChg chg="mod ord">
          <ac:chgData name="Anastasia Galvin" userId="2d39f159-777b-4bad-8899-bf8dfc77b0ad" providerId="ADAL" clId="{D5993AB5-9FA5-42D9-A8F7-081E3C543DA2}" dt="2021-01-31T13:36:08.142" v="840" actId="26606"/>
          <ac:picMkLst>
            <pc:docMk/>
            <pc:sldMk cId="1802861726" sldId="343"/>
            <ac:picMk id="5" creationId="{00000000-0000-0000-0000-000000000000}"/>
          </ac:picMkLst>
        </pc:picChg>
      </pc:sldChg>
      <pc:sldChg chg="modSp add del mod">
        <pc:chgData name="Anastasia Galvin" userId="2d39f159-777b-4bad-8899-bf8dfc77b0ad" providerId="ADAL" clId="{D5993AB5-9FA5-42D9-A8F7-081E3C543DA2}" dt="2021-01-31T17:34:31.721" v="1919" actId="47"/>
        <pc:sldMkLst>
          <pc:docMk/>
          <pc:sldMk cId="1020811149" sldId="344"/>
        </pc:sldMkLst>
        <pc:spChg chg="mod">
          <ac:chgData name="Anastasia Galvin" userId="2d39f159-777b-4bad-8899-bf8dfc77b0ad" providerId="ADAL" clId="{D5993AB5-9FA5-42D9-A8F7-081E3C543DA2}" dt="2021-01-31T13:33:29.403" v="760" actId="27636"/>
          <ac:spMkLst>
            <pc:docMk/>
            <pc:sldMk cId="1020811149" sldId="344"/>
            <ac:spMk id="3" creationId="{00000000-0000-0000-0000-000000000000}"/>
          </ac:spMkLst>
        </pc:spChg>
      </pc:sldChg>
      <pc:sldChg chg="modSp add del mod">
        <pc:chgData name="Anastasia Galvin" userId="2d39f159-777b-4bad-8899-bf8dfc77b0ad" providerId="ADAL" clId="{D5993AB5-9FA5-42D9-A8F7-081E3C543DA2}" dt="2021-01-31T13:26:15.360" v="645" actId="47"/>
        <pc:sldMkLst>
          <pc:docMk/>
          <pc:sldMk cId="828131862" sldId="345"/>
        </pc:sldMkLst>
        <pc:spChg chg="mod">
          <ac:chgData name="Anastasia Galvin" userId="2d39f159-777b-4bad-8899-bf8dfc77b0ad" providerId="ADAL" clId="{D5993AB5-9FA5-42D9-A8F7-081E3C543DA2}" dt="2021-01-31T13:26:03.267" v="643" actId="27636"/>
          <ac:spMkLst>
            <pc:docMk/>
            <pc:sldMk cId="828131862" sldId="345"/>
            <ac:spMk id="17411" creationId="{00000000-0000-0000-0000-000000000000}"/>
          </ac:spMkLst>
        </pc:spChg>
      </pc:sldChg>
      <pc:sldChg chg="addSp delSp modSp add mod">
        <pc:chgData name="Anastasia Galvin" userId="2d39f159-777b-4bad-8899-bf8dfc77b0ad" providerId="ADAL" clId="{D5993AB5-9FA5-42D9-A8F7-081E3C543DA2}" dt="2021-01-31T13:38:22.831" v="932" actId="27636"/>
        <pc:sldMkLst>
          <pc:docMk/>
          <pc:sldMk cId="1828971910" sldId="345"/>
        </pc:sldMkLst>
        <pc:spChg chg="mod">
          <ac:chgData name="Anastasia Galvin" userId="2d39f159-777b-4bad-8899-bf8dfc77b0ad" providerId="ADAL" clId="{D5993AB5-9FA5-42D9-A8F7-081E3C543DA2}" dt="2021-01-31T13:38:05.878" v="914" actId="14100"/>
          <ac:spMkLst>
            <pc:docMk/>
            <pc:sldMk cId="1828971910" sldId="345"/>
            <ac:spMk id="2" creationId="{948815D8-0A00-4219-B23E-CBD57FB748BD}"/>
          </ac:spMkLst>
        </pc:spChg>
        <pc:spChg chg="mod">
          <ac:chgData name="Anastasia Galvin" userId="2d39f159-777b-4bad-8899-bf8dfc77b0ad" providerId="ADAL" clId="{D5993AB5-9FA5-42D9-A8F7-081E3C543DA2}" dt="2021-01-31T13:38:22.831" v="932" actId="27636"/>
          <ac:spMkLst>
            <pc:docMk/>
            <pc:sldMk cId="1828971910" sldId="345"/>
            <ac:spMk id="3" creationId="{525C887D-0A0A-4719-A983-E694F192C9FC}"/>
          </ac:spMkLst>
        </pc:spChg>
        <pc:spChg chg="add">
          <ac:chgData name="Anastasia Galvin" userId="2d39f159-777b-4bad-8899-bf8dfc77b0ad" providerId="ADAL" clId="{D5993AB5-9FA5-42D9-A8F7-081E3C543DA2}" dt="2021-01-31T13:37:58.891" v="911" actId="26606"/>
          <ac:spMkLst>
            <pc:docMk/>
            <pc:sldMk cId="1828971910" sldId="345"/>
            <ac:spMk id="170" creationId="{D6F5F07B-A917-442C-82D5-5719737E9E68}"/>
          </ac:spMkLst>
        </pc:spChg>
        <pc:spChg chg="add">
          <ac:chgData name="Anastasia Galvin" userId="2d39f159-777b-4bad-8899-bf8dfc77b0ad" providerId="ADAL" clId="{D5993AB5-9FA5-42D9-A8F7-081E3C543DA2}" dt="2021-01-31T13:37:58.891" v="911" actId="26606"/>
          <ac:spMkLst>
            <pc:docMk/>
            <pc:sldMk cId="1828971910" sldId="345"/>
            <ac:spMk id="172" creationId="{646C6347-670A-4289-8E1E-A6D48C2F2C00}"/>
          </ac:spMkLst>
        </pc:spChg>
        <pc:spChg chg="add">
          <ac:chgData name="Anastasia Galvin" userId="2d39f159-777b-4bad-8899-bf8dfc77b0ad" providerId="ADAL" clId="{D5993AB5-9FA5-42D9-A8F7-081E3C543DA2}" dt="2021-01-31T13:37:58.891" v="911" actId="26606"/>
          <ac:spMkLst>
            <pc:docMk/>
            <pc:sldMk cId="1828971910" sldId="345"/>
            <ac:spMk id="174" creationId="{3F2F58E7-0371-4C0C-912C-50BA51484389}"/>
          </ac:spMkLst>
        </pc:spChg>
        <pc:spChg chg="add">
          <ac:chgData name="Anastasia Galvin" userId="2d39f159-777b-4bad-8899-bf8dfc77b0ad" providerId="ADAL" clId="{D5993AB5-9FA5-42D9-A8F7-081E3C543DA2}" dt="2021-01-31T13:37:58.891" v="911" actId="26606"/>
          <ac:spMkLst>
            <pc:docMk/>
            <pc:sldMk cId="1828971910" sldId="345"/>
            <ac:spMk id="176" creationId="{22D05290-3AB2-400B-B0D6-813D45F9FF31}"/>
          </ac:spMkLst>
        </pc:spChg>
        <pc:spChg chg="del">
          <ac:chgData name="Anastasia Galvin" userId="2d39f159-777b-4bad-8899-bf8dfc77b0ad" providerId="ADAL" clId="{D5993AB5-9FA5-42D9-A8F7-081E3C543DA2}" dt="2021-01-31T13:37:58.891" v="911" actId="26606"/>
          <ac:spMkLst>
            <pc:docMk/>
            <pc:sldMk cId="1828971910" sldId="345"/>
            <ac:spMk id="1030" creationId="{D6F5F07B-A917-442C-82D5-5719737E9E68}"/>
          </ac:spMkLst>
        </pc:spChg>
        <pc:spChg chg="del">
          <ac:chgData name="Anastasia Galvin" userId="2d39f159-777b-4bad-8899-bf8dfc77b0ad" providerId="ADAL" clId="{D5993AB5-9FA5-42D9-A8F7-081E3C543DA2}" dt="2021-01-31T13:37:58.891" v="911" actId="26606"/>
          <ac:spMkLst>
            <pc:docMk/>
            <pc:sldMk cId="1828971910" sldId="345"/>
            <ac:spMk id="1031" creationId="{B7E0C296-2B1B-4589-84EA-239D878496D5}"/>
          </ac:spMkLst>
        </pc:spChg>
        <pc:grpChg chg="del">
          <ac:chgData name="Anastasia Galvin" userId="2d39f159-777b-4bad-8899-bf8dfc77b0ad" providerId="ADAL" clId="{D5993AB5-9FA5-42D9-A8F7-081E3C543DA2}" dt="2021-01-31T13:37:58.891" v="911" actId="26606"/>
          <ac:grpSpMkLst>
            <pc:docMk/>
            <pc:sldMk cId="1828971910" sldId="345"/>
            <ac:grpSpMk id="75" creationId="{3CDD339A-0D5C-435F-B70C-6498DB974BEE}"/>
          </ac:grpSpMkLst>
        </pc:grpChg>
        <pc:grpChg chg="add">
          <ac:chgData name="Anastasia Galvin" userId="2d39f159-777b-4bad-8899-bf8dfc77b0ad" providerId="ADAL" clId="{D5993AB5-9FA5-42D9-A8F7-081E3C543DA2}" dt="2021-01-31T13:37:58.891" v="911" actId="26606"/>
          <ac:grpSpMkLst>
            <pc:docMk/>
            <pc:sldMk cId="1828971910" sldId="345"/>
            <ac:grpSpMk id="178" creationId="{81DD21A3-89E3-40A2-9D07-145989447952}"/>
          </ac:grpSpMkLst>
        </pc:grpChg>
        <pc:picChg chg="add mod ord">
          <ac:chgData name="Anastasia Galvin" userId="2d39f159-777b-4bad-8899-bf8dfc77b0ad" providerId="ADAL" clId="{D5993AB5-9FA5-42D9-A8F7-081E3C543DA2}" dt="2021-01-31T13:37:58.891" v="911" actId="26606"/>
          <ac:picMkLst>
            <pc:docMk/>
            <pc:sldMk cId="1828971910" sldId="345"/>
            <ac:picMk id="156" creationId="{3A91101C-7212-49F2-AC3E-23556C64E218}"/>
          </ac:picMkLst>
        </pc:picChg>
        <pc:picChg chg="del">
          <ac:chgData name="Anastasia Galvin" userId="2d39f159-777b-4bad-8899-bf8dfc77b0ad" providerId="ADAL" clId="{D5993AB5-9FA5-42D9-A8F7-081E3C543DA2}" dt="2021-01-31T13:37:23.148" v="908" actId="478"/>
          <ac:picMkLst>
            <pc:docMk/>
            <pc:sldMk cId="1828971910" sldId="345"/>
            <ac:picMk id="1026" creationId="{E6EF9444-934C-4FF0-8FE2-95CA9F03D9F2}"/>
          </ac:picMkLst>
        </pc:picChg>
      </pc:sldChg>
      <pc:sldChg chg="addSp delSp modSp add del mod setBg delDesignElem">
        <pc:chgData name="Anastasia Galvin" userId="2d39f159-777b-4bad-8899-bf8dfc77b0ad" providerId="ADAL" clId="{D5993AB5-9FA5-42D9-A8F7-081E3C543DA2}" dt="2021-01-31T17:34:34.006" v="1925" actId="47"/>
        <pc:sldMkLst>
          <pc:docMk/>
          <pc:sldMk cId="1031142798" sldId="346"/>
        </pc:sldMkLst>
        <pc:spChg chg="mod">
          <ac:chgData name="Anastasia Galvin" userId="2d39f159-777b-4bad-8899-bf8dfc77b0ad" providerId="ADAL" clId="{D5993AB5-9FA5-42D9-A8F7-081E3C543DA2}" dt="2021-01-31T13:40:27.572" v="955" actId="1076"/>
          <ac:spMkLst>
            <pc:docMk/>
            <pc:sldMk cId="1031142798" sldId="346"/>
            <ac:spMk id="2" creationId="{948815D8-0A00-4219-B23E-CBD57FB748BD}"/>
          </ac:spMkLst>
        </pc:spChg>
        <pc:spChg chg="del mod">
          <ac:chgData name="Anastasia Galvin" userId="2d39f159-777b-4bad-8899-bf8dfc77b0ad" providerId="ADAL" clId="{D5993AB5-9FA5-42D9-A8F7-081E3C543DA2}" dt="2021-01-31T13:40:08.297" v="948" actId="21"/>
          <ac:spMkLst>
            <pc:docMk/>
            <pc:sldMk cId="1031142798" sldId="346"/>
            <ac:spMk id="3" creationId="{525C887D-0A0A-4719-A983-E694F192C9FC}"/>
          </ac:spMkLst>
        </pc:spChg>
        <pc:spChg chg="add del mod">
          <ac:chgData name="Anastasia Galvin" userId="2d39f159-777b-4bad-8899-bf8dfc77b0ad" providerId="ADAL" clId="{D5993AB5-9FA5-42D9-A8F7-081E3C543DA2}" dt="2021-01-31T13:40:22.621" v="953" actId="478"/>
          <ac:spMkLst>
            <pc:docMk/>
            <pc:sldMk cId="1031142798" sldId="346"/>
            <ac:spMk id="5" creationId="{F686BF42-0B2E-4B66-BC50-33C475C7CD3E}"/>
          </ac:spMkLst>
        </pc:spChg>
        <pc:spChg chg="add del">
          <ac:chgData name="Anastasia Galvin" userId="2d39f159-777b-4bad-8899-bf8dfc77b0ad" providerId="ADAL" clId="{D5993AB5-9FA5-42D9-A8F7-081E3C543DA2}" dt="2021-01-31T13:39:20.669" v="938" actId="26606"/>
          <ac:spMkLst>
            <pc:docMk/>
            <pc:sldMk cId="1031142798" sldId="346"/>
            <ac:spMk id="97" creationId="{D6F5F07B-A917-442C-82D5-5719737E9E68}"/>
          </ac:spMkLst>
        </pc:spChg>
        <pc:spChg chg="add del">
          <ac:chgData name="Anastasia Galvin" userId="2d39f159-777b-4bad-8899-bf8dfc77b0ad" providerId="ADAL" clId="{D5993AB5-9FA5-42D9-A8F7-081E3C543DA2}" dt="2021-01-31T13:39:20.669" v="938" actId="26606"/>
          <ac:spMkLst>
            <pc:docMk/>
            <pc:sldMk cId="1031142798" sldId="346"/>
            <ac:spMk id="99" creationId="{646C6347-670A-4289-8E1E-A6D48C2F2C00}"/>
          </ac:spMkLst>
        </pc:spChg>
        <pc:spChg chg="add del">
          <ac:chgData name="Anastasia Galvin" userId="2d39f159-777b-4bad-8899-bf8dfc77b0ad" providerId="ADAL" clId="{D5993AB5-9FA5-42D9-A8F7-081E3C543DA2}" dt="2021-01-31T13:39:20.669" v="938" actId="26606"/>
          <ac:spMkLst>
            <pc:docMk/>
            <pc:sldMk cId="1031142798" sldId="346"/>
            <ac:spMk id="101" creationId="{3F2F58E7-0371-4C0C-912C-50BA51484389}"/>
          </ac:spMkLst>
        </pc:spChg>
        <pc:spChg chg="add del">
          <ac:chgData name="Anastasia Galvin" userId="2d39f159-777b-4bad-8899-bf8dfc77b0ad" providerId="ADAL" clId="{D5993AB5-9FA5-42D9-A8F7-081E3C543DA2}" dt="2021-01-31T13:39:20.669" v="938" actId="26606"/>
          <ac:spMkLst>
            <pc:docMk/>
            <pc:sldMk cId="1031142798" sldId="346"/>
            <ac:spMk id="103" creationId="{22D05290-3AB2-400B-B0D6-813D45F9FF31}"/>
          </ac:spMkLst>
        </pc:spChg>
        <pc:spChg chg="del">
          <ac:chgData name="Anastasia Galvin" userId="2d39f159-777b-4bad-8899-bf8dfc77b0ad" providerId="ADAL" clId="{D5993AB5-9FA5-42D9-A8F7-081E3C543DA2}" dt="2021-01-31T13:38:38.124" v="934"/>
          <ac:spMkLst>
            <pc:docMk/>
            <pc:sldMk cId="1031142798" sldId="346"/>
            <ac:spMk id="170" creationId="{D6F5F07B-A917-442C-82D5-5719737E9E68}"/>
          </ac:spMkLst>
        </pc:spChg>
        <pc:spChg chg="del">
          <ac:chgData name="Anastasia Galvin" userId="2d39f159-777b-4bad-8899-bf8dfc77b0ad" providerId="ADAL" clId="{D5993AB5-9FA5-42D9-A8F7-081E3C543DA2}" dt="2021-01-31T13:38:38.124" v="934"/>
          <ac:spMkLst>
            <pc:docMk/>
            <pc:sldMk cId="1031142798" sldId="346"/>
            <ac:spMk id="172" creationId="{646C6347-670A-4289-8E1E-A6D48C2F2C00}"/>
          </ac:spMkLst>
        </pc:spChg>
        <pc:spChg chg="del">
          <ac:chgData name="Anastasia Galvin" userId="2d39f159-777b-4bad-8899-bf8dfc77b0ad" providerId="ADAL" clId="{D5993AB5-9FA5-42D9-A8F7-081E3C543DA2}" dt="2021-01-31T13:38:38.124" v="934"/>
          <ac:spMkLst>
            <pc:docMk/>
            <pc:sldMk cId="1031142798" sldId="346"/>
            <ac:spMk id="174" creationId="{3F2F58E7-0371-4C0C-912C-50BA51484389}"/>
          </ac:spMkLst>
        </pc:spChg>
        <pc:spChg chg="del">
          <ac:chgData name="Anastasia Galvin" userId="2d39f159-777b-4bad-8899-bf8dfc77b0ad" providerId="ADAL" clId="{D5993AB5-9FA5-42D9-A8F7-081E3C543DA2}" dt="2021-01-31T13:38:38.124" v="934"/>
          <ac:spMkLst>
            <pc:docMk/>
            <pc:sldMk cId="1031142798" sldId="346"/>
            <ac:spMk id="176" creationId="{22D05290-3AB2-400B-B0D6-813D45F9FF31}"/>
          </ac:spMkLst>
        </pc:spChg>
        <pc:spChg chg="add del">
          <ac:chgData name="Anastasia Galvin" userId="2d39f159-777b-4bad-8899-bf8dfc77b0ad" providerId="ADAL" clId="{D5993AB5-9FA5-42D9-A8F7-081E3C543DA2}" dt="2021-01-31T13:39:52.716" v="941" actId="26606"/>
          <ac:spMkLst>
            <pc:docMk/>
            <pc:sldMk cId="1031142798" sldId="346"/>
            <ac:spMk id="263" creationId="{D6F5F07B-A917-442C-82D5-5719737E9E68}"/>
          </ac:spMkLst>
        </pc:spChg>
        <pc:spChg chg="add del">
          <ac:chgData name="Anastasia Galvin" userId="2d39f159-777b-4bad-8899-bf8dfc77b0ad" providerId="ADAL" clId="{D5993AB5-9FA5-42D9-A8F7-081E3C543DA2}" dt="2021-01-31T13:39:52.716" v="941" actId="26606"/>
          <ac:spMkLst>
            <pc:docMk/>
            <pc:sldMk cId="1031142798" sldId="346"/>
            <ac:spMk id="265" creationId="{646C6347-670A-4289-8E1E-A6D48C2F2C00}"/>
          </ac:spMkLst>
        </pc:spChg>
        <pc:spChg chg="add del">
          <ac:chgData name="Anastasia Galvin" userId="2d39f159-777b-4bad-8899-bf8dfc77b0ad" providerId="ADAL" clId="{D5993AB5-9FA5-42D9-A8F7-081E3C543DA2}" dt="2021-01-31T13:39:52.716" v="941" actId="26606"/>
          <ac:spMkLst>
            <pc:docMk/>
            <pc:sldMk cId="1031142798" sldId="346"/>
            <ac:spMk id="267" creationId="{3F2F58E7-0371-4C0C-912C-50BA51484389}"/>
          </ac:spMkLst>
        </pc:spChg>
        <pc:spChg chg="add del">
          <ac:chgData name="Anastasia Galvin" userId="2d39f159-777b-4bad-8899-bf8dfc77b0ad" providerId="ADAL" clId="{D5993AB5-9FA5-42D9-A8F7-081E3C543DA2}" dt="2021-01-31T13:39:52.716" v="941" actId="26606"/>
          <ac:spMkLst>
            <pc:docMk/>
            <pc:sldMk cId="1031142798" sldId="346"/>
            <ac:spMk id="269" creationId="{22D05290-3AB2-400B-B0D6-813D45F9FF31}"/>
          </ac:spMkLst>
        </pc:spChg>
        <pc:spChg chg="add mod">
          <ac:chgData name="Anastasia Galvin" userId="2d39f159-777b-4bad-8899-bf8dfc77b0ad" providerId="ADAL" clId="{D5993AB5-9FA5-42D9-A8F7-081E3C543DA2}" dt="2021-01-31T13:40:53.075" v="1032" actId="27636"/>
          <ac:spMkLst>
            <pc:docMk/>
            <pc:sldMk cId="1031142798" sldId="346"/>
            <ac:spMk id="361" creationId="{013133B6-4CC2-4244-9218-2EF2F111ADA7}"/>
          </ac:spMkLst>
        </pc:spChg>
        <pc:spChg chg="add">
          <ac:chgData name="Anastasia Galvin" userId="2d39f159-777b-4bad-8899-bf8dfc77b0ad" providerId="ADAL" clId="{D5993AB5-9FA5-42D9-A8F7-081E3C543DA2}" dt="2021-01-31T13:39:52.716" v="941" actId="26606"/>
          <ac:spMkLst>
            <pc:docMk/>
            <pc:sldMk cId="1031142798" sldId="346"/>
            <ac:spMk id="362" creationId="{D6F5F07B-A917-442C-82D5-5719737E9E68}"/>
          </ac:spMkLst>
        </pc:spChg>
        <pc:spChg chg="add">
          <ac:chgData name="Anastasia Galvin" userId="2d39f159-777b-4bad-8899-bf8dfc77b0ad" providerId="ADAL" clId="{D5993AB5-9FA5-42D9-A8F7-081E3C543DA2}" dt="2021-01-31T13:39:52.716" v="941" actId="26606"/>
          <ac:spMkLst>
            <pc:docMk/>
            <pc:sldMk cId="1031142798" sldId="346"/>
            <ac:spMk id="363" creationId="{646C6347-670A-4289-8E1E-A6D48C2F2C00}"/>
          </ac:spMkLst>
        </pc:spChg>
        <pc:spChg chg="add">
          <ac:chgData name="Anastasia Galvin" userId="2d39f159-777b-4bad-8899-bf8dfc77b0ad" providerId="ADAL" clId="{D5993AB5-9FA5-42D9-A8F7-081E3C543DA2}" dt="2021-01-31T13:39:52.716" v="941" actId="26606"/>
          <ac:spMkLst>
            <pc:docMk/>
            <pc:sldMk cId="1031142798" sldId="346"/>
            <ac:spMk id="364" creationId="{3F2F58E7-0371-4C0C-912C-50BA51484389}"/>
          </ac:spMkLst>
        </pc:spChg>
        <pc:spChg chg="add">
          <ac:chgData name="Anastasia Galvin" userId="2d39f159-777b-4bad-8899-bf8dfc77b0ad" providerId="ADAL" clId="{D5993AB5-9FA5-42D9-A8F7-081E3C543DA2}" dt="2021-01-31T13:39:52.716" v="941" actId="26606"/>
          <ac:spMkLst>
            <pc:docMk/>
            <pc:sldMk cId="1031142798" sldId="346"/>
            <ac:spMk id="365" creationId="{22D05290-3AB2-400B-B0D6-813D45F9FF31}"/>
          </ac:spMkLst>
        </pc:spChg>
        <pc:grpChg chg="add del">
          <ac:chgData name="Anastasia Galvin" userId="2d39f159-777b-4bad-8899-bf8dfc77b0ad" providerId="ADAL" clId="{D5993AB5-9FA5-42D9-A8F7-081E3C543DA2}" dt="2021-01-31T13:39:20.669" v="938" actId="26606"/>
          <ac:grpSpMkLst>
            <pc:docMk/>
            <pc:sldMk cId="1031142798" sldId="346"/>
            <ac:grpSpMk id="105" creationId="{81DD21A3-89E3-40A2-9D07-145989447952}"/>
          </ac:grpSpMkLst>
        </pc:grpChg>
        <pc:grpChg chg="del">
          <ac:chgData name="Anastasia Galvin" userId="2d39f159-777b-4bad-8899-bf8dfc77b0ad" providerId="ADAL" clId="{D5993AB5-9FA5-42D9-A8F7-081E3C543DA2}" dt="2021-01-31T13:38:38.124" v="934"/>
          <ac:grpSpMkLst>
            <pc:docMk/>
            <pc:sldMk cId="1031142798" sldId="346"/>
            <ac:grpSpMk id="178" creationId="{81DD21A3-89E3-40A2-9D07-145989447952}"/>
          </ac:grpSpMkLst>
        </pc:grpChg>
        <pc:grpChg chg="add del">
          <ac:chgData name="Anastasia Galvin" userId="2d39f159-777b-4bad-8899-bf8dfc77b0ad" providerId="ADAL" clId="{D5993AB5-9FA5-42D9-A8F7-081E3C543DA2}" dt="2021-01-31T13:39:52.716" v="941" actId="26606"/>
          <ac:grpSpMkLst>
            <pc:docMk/>
            <pc:sldMk cId="1031142798" sldId="346"/>
            <ac:grpSpMk id="271" creationId="{81DD21A3-89E3-40A2-9D07-145989447952}"/>
          </ac:grpSpMkLst>
        </pc:grpChg>
        <pc:grpChg chg="add">
          <ac:chgData name="Anastasia Galvin" userId="2d39f159-777b-4bad-8899-bf8dfc77b0ad" providerId="ADAL" clId="{D5993AB5-9FA5-42D9-A8F7-081E3C543DA2}" dt="2021-01-31T13:39:52.716" v="941" actId="26606"/>
          <ac:grpSpMkLst>
            <pc:docMk/>
            <pc:sldMk cId="1031142798" sldId="346"/>
            <ac:grpSpMk id="366" creationId="{81DD21A3-89E3-40A2-9D07-145989447952}"/>
          </ac:grpSpMkLst>
        </pc:grpChg>
        <pc:picChg chg="del">
          <ac:chgData name="Anastasia Galvin" userId="2d39f159-777b-4bad-8899-bf8dfc77b0ad" providerId="ADAL" clId="{D5993AB5-9FA5-42D9-A8F7-081E3C543DA2}" dt="2021-01-31T13:39:17.331" v="936" actId="478"/>
          <ac:picMkLst>
            <pc:docMk/>
            <pc:sldMk cId="1031142798" sldId="346"/>
            <ac:picMk id="156" creationId="{3A91101C-7212-49F2-AC3E-23556C64E218}"/>
          </ac:picMkLst>
        </pc:picChg>
        <pc:picChg chg="add del mod ord">
          <ac:chgData name="Anastasia Galvin" userId="2d39f159-777b-4bad-8899-bf8dfc77b0ad" providerId="ADAL" clId="{D5993AB5-9FA5-42D9-A8F7-081E3C543DA2}" dt="2021-01-31T13:40:17.607" v="952" actId="478"/>
          <ac:picMkLst>
            <pc:docMk/>
            <pc:sldMk cId="1031142798" sldId="346"/>
            <ac:picMk id="268" creationId="{D02403DE-0E49-446E-8E5C-F6ADD42F9742}"/>
          </ac:picMkLst>
        </pc:picChg>
        <pc:picChg chg="add del mod ord">
          <ac:chgData name="Anastasia Galvin" userId="2d39f159-777b-4bad-8899-bf8dfc77b0ad" providerId="ADAL" clId="{D5993AB5-9FA5-42D9-A8F7-081E3C543DA2}" dt="2021-01-31T13:39:49.901" v="939" actId="478"/>
          <ac:picMkLst>
            <pc:docMk/>
            <pc:sldMk cId="1031142798" sldId="346"/>
            <ac:picMk id="20482" creationId="{AC5AD06C-1DAD-43D0-9322-5A0F070A7860}"/>
          </ac:picMkLst>
        </pc:picChg>
      </pc:sldChg>
      <pc:sldChg chg="modSp add del mod">
        <pc:chgData name="Anastasia Galvin" userId="2d39f159-777b-4bad-8899-bf8dfc77b0ad" providerId="ADAL" clId="{D5993AB5-9FA5-42D9-A8F7-081E3C543DA2}" dt="2021-01-31T13:26:16.056" v="646" actId="47"/>
        <pc:sldMkLst>
          <pc:docMk/>
          <pc:sldMk cId="4291914401" sldId="346"/>
        </pc:sldMkLst>
        <pc:spChg chg="mod">
          <ac:chgData name="Anastasia Galvin" userId="2d39f159-777b-4bad-8899-bf8dfc77b0ad" providerId="ADAL" clId="{D5993AB5-9FA5-42D9-A8F7-081E3C543DA2}" dt="2021-01-31T13:26:03.378" v="644" actId="27636"/>
          <ac:spMkLst>
            <pc:docMk/>
            <pc:sldMk cId="4291914401" sldId="346"/>
            <ac:spMk id="17411" creationId="{00000000-0000-0000-0000-000000000000}"/>
          </ac:spMkLst>
        </pc:spChg>
      </pc:sldChg>
      <pc:sldChg chg="modSp new del mod ord">
        <pc:chgData name="Anastasia Galvin" userId="2d39f159-777b-4bad-8899-bf8dfc77b0ad" providerId="ADAL" clId="{D5993AB5-9FA5-42D9-A8F7-081E3C543DA2}" dt="2021-01-31T17:34:27.527" v="1902" actId="47"/>
        <pc:sldMkLst>
          <pc:docMk/>
          <pc:sldMk cId="3820888010" sldId="347"/>
        </pc:sldMkLst>
        <pc:spChg chg="mod">
          <ac:chgData name="Anastasia Galvin" userId="2d39f159-777b-4bad-8899-bf8dfc77b0ad" providerId="ADAL" clId="{D5993AB5-9FA5-42D9-A8F7-081E3C543DA2}" dt="2021-01-31T13:43:44.815" v="1045" actId="20577"/>
          <ac:spMkLst>
            <pc:docMk/>
            <pc:sldMk cId="3820888010" sldId="347"/>
            <ac:spMk id="2" creationId="{F24AFE75-A580-44CC-BC98-21AEE06EF5D1}"/>
          </ac:spMkLst>
        </pc:spChg>
        <pc:spChg chg="mod">
          <ac:chgData name="Anastasia Galvin" userId="2d39f159-777b-4bad-8899-bf8dfc77b0ad" providerId="ADAL" clId="{D5993AB5-9FA5-42D9-A8F7-081E3C543DA2}" dt="2021-01-31T14:35:02.995" v="1901" actId="27636"/>
          <ac:spMkLst>
            <pc:docMk/>
            <pc:sldMk cId="3820888010" sldId="347"/>
            <ac:spMk id="3" creationId="{A8B01243-5474-4101-88FB-97500D6675AB}"/>
          </ac:spMkLst>
        </pc:spChg>
      </pc:sldChg>
      <pc:sldChg chg="addSp modSp new mod setBg modClrScheme chgLayout">
        <pc:chgData name="Anastasia Galvin" userId="2d39f159-777b-4bad-8899-bf8dfc77b0ad" providerId="ADAL" clId="{D5993AB5-9FA5-42D9-A8F7-081E3C543DA2}" dt="2021-01-31T14:29:09.388" v="1713" actId="20577"/>
        <pc:sldMkLst>
          <pc:docMk/>
          <pc:sldMk cId="2486771366" sldId="348"/>
        </pc:sldMkLst>
        <pc:spChg chg="mod ord">
          <ac:chgData name="Anastasia Galvin" userId="2d39f159-777b-4bad-8899-bf8dfc77b0ad" providerId="ADAL" clId="{D5993AB5-9FA5-42D9-A8F7-081E3C543DA2}" dt="2021-01-31T14:28:02.978" v="1694" actId="26606"/>
          <ac:spMkLst>
            <pc:docMk/>
            <pc:sldMk cId="2486771366" sldId="348"/>
            <ac:spMk id="2" creationId="{355DE5C9-F095-45A3-B982-82F2C31230CB}"/>
          </ac:spMkLst>
        </pc:spChg>
        <pc:spChg chg="add mod ord">
          <ac:chgData name="Anastasia Galvin" userId="2d39f159-777b-4bad-8899-bf8dfc77b0ad" providerId="ADAL" clId="{D5993AB5-9FA5-42D9-A8F7-081E3C543DA2}" dt="2021-01-31T14:29:09.388" v="1713" actId="20577"/>
          <ac:spMkLst>
            <pc:docMk/>
            <pc:sldMk cId="2486771366" sldId="348"/>
            <ac:spMk id="3" creationId="{37702F55-B47C-4BC8-83B3-837DDB284244}"/>
          </ac:spMkLst>
        </pc:spChg>
        <pc:spChg chg="add">
          <ac:chgData name="Anastasia Galvin" userId="2d39f159-777b-4bad-8899-bf8dfc77b0ad" providerId="ADAL" clId="{D5993AB5-9FA5-42D9-A8F7-081E3C543DA2}" dt="2021-01-31T14:28:02.978" v="1694" actId="26606"/>
          <ac:spMkLst>
            <pc:docMk/>
            <pc:sldMk cId="2486771366" sldId="348"/>
            <ac:spMk id="71" creationId="{11AC88F6-55CB-496B-8AD8-9ABD2E6E3BFA}"/>
          </ac:spMkLst>
        </pc:spChg>
        <pc:spChg chg="add">
          <ac:chgData name="Anastasia Galvin" userId="2d39f159-777b-4bad-8899-bf8dfc77b0ad" providerId="ADAL" clId="{D5993AB5-9FA5-42D9-A8F7-081E3C543DA2}" dt="2021-01-31T14:28:02.978" v="1694" actId="26606"/>
          <ac:spMkLst>
            <pc:docMk/>
            <pc:sldMk cId="2486771366" sldId="348"/>
            <ac:spMk id="73" creationId="{6F53D3C3-F24F-4317-98B6-A05ECD30445C}"/>
          </ac:spMkLst>
        </pc:spChg>
        <pc:picChg chg="add mod ord">
          <ac:chgData name="Anastasia Galvin" userId="2d39f159-777b-4bad-8899-bf8dfc77b0ad" providerId="ADAL" clId="{D5993AB5-9FA5-42D9-A8F7-081E3C543DA2}" dt="2021-01-31T14:28:02.978" v="1694" actId="26606"/>
          <ac:picMkLst>
            <pc:docMk/>
            <pc:sldMk cId="2486771366" sldId="348"/>
            <ac:picMk id="22530" creationId="{DAF3EF53-D93D-473E-AEC6-6EAB7991FA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48E30-0FB5-415B-8AC7-D9B7E6A414F7}" type="datetimeFigureOut">
              <a:rPr lang="en-GB" smtClean="0"/>
              <a:t>31/01/2021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5D1F4-F690-4FD3-8BD4-4C6A46DA4DC5}" type="slidenum">
              <a:rPr lang="en-GB" smtClean="0"/>
              <a:t>‹#›</a:t>
            </a:fld>
            <a:endParaRPr lang="en-GB"/>
          </a:p>
        </p:txBody>
      </p:sp>
    </p:spTree>
    <p:extLst>
      <p:ext uri="{BB962C8B-B14F-4D97-AF65-F5344CB8AC3E}">
        <p14:creationId xmlns:p14="http://schemas.microsoft.com/office/powerpoint/2010/main" val="89079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6297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8523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6143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22860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4196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3484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2530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4753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3531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389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1/31/2021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9992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1/31/2021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0041011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irailleurs Sénégalais in the Indochina War (1947-1954)">
            <a:extLst>
              <a:ext uri="{FF2B5EF4-FFF2-40B4-BE49-F238E27FC236}">
                <a16:creationId xmlns:a16="http://schemas.microsoft.com/office/drawing/2014/main" id="{E6EF9444-934C-4FF0-8FE2-95CA9F03D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95" b="7934"/>
          <a:stretch/>
        </p:blipFill>
        <p:spPr bwMode="auto">
          <a:xfrm>
            <a:off x="19" y="10"/>
            <a:ext cx="121919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2">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815D8-0A00-4219-B23E-CBD57FB748BD}"/>
              </a:ext>
            </a:extLst>
          </p:cNvPr>
          <p:cNvSpPr>
            <a:spLocks noGrp="1"/>
          </p:cNvSpPr>
          <p:nvPr>
            <p:ph type="ctrTitle"/>
          </p:nvPr>
        </p:nvSpPr>
        <p:spPr>
          <a:xfrm>
            <a:off x="3785812" y="2522070"/>
            <a:ext cx="4606621" cy="1533098"/>
          </a:xfrm>
        </p:spPr>
        <p:txBody>
          <a:bodyPr>
            <a:normAutofit fontScale="90000"/>
          </a:bodyPr>
          <a:lstStyle/>
          <a:p>
            <a:r>
              <a:rPr lang="en-GB" sz="4800" dirty="0"/>
              <a:t>Conflict in Asia 1945-1955</a:t>
            </a:r>
          </a:p>
        </p:txBody>
      </p:sp>
      <p:sp>
        <p:nvSpPr>
          <p:cNvPr id="3" name="Subtitle 2">
            <a:extLst>
              <a:ext uri="{FF2B5EF4-FFF2-40B4-BE49-F238E27FC236}">
                <a16:creationId xmlns:a16="http://schemas.microsoft.com/office/drawing/2014/main" id="{525C887D-0A0A-4719-A983-E694F192C9FC}"/>
              </a:ext>
            </a:extLst>
          </p:cNvPr>
          <p:cNvSpPr>
            <a:spLocks noGrp="1"/>
          </p:cNvSpPr>
          <p:nvPr>
            <p:ph type="subTitle" idx="1"/>
          </p:nvPr>
        </p:nvSpPr>
        <p:spPr>
          <a:xfrm>
            <a:off x="3848670" y="4155083"/>
            <a:ext cx="4490112" cy="553395"/>
          </a:xfrm>
        </p:spPr>
        <p:txBody>
          <a:bodyPr>
            <a:normAutofit lnSpcReduction="10000"/>
          </a:bodyPr>
          <a:lstStyle/>
          <a:p>
            <a:r>
              <a:rPr lang="en-GB" sz="2400" dirty="0">
                <a:latin typeface="The Hand Extrablack" panose="03070A02030502020204" pitchFamily="66" charset="0"/>
              </a:rPr>
              <a:t>The French in Indochina</a:t>
            </a:r>
          </a:p>
        </p:txBody>
      </p:sp>
      <p:grpSp>
        <p:nvGrpSpPr>
          <p:cNvPr id="75" name="Group 74">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76"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2"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73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o Chi Minh - Biography, Facts &amp; Ho Chi Minh City - HISTORY">
            <a:extLst>
              <a:ext uri="{FF2B5EF4-FFF2-40B4-BE49-F238E27FC236}">
                <a16:creationId xmlns:a16="http://schemas.microsoft.com/office/drawing/2014/main" id="{DE905035-3796-4ACF-BF7A-2D25C9851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25" b="336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2" name="Rectangle 131">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F604A-6EC8-48BC-8221-2BB43D2BB472}"/>
              </a:ext>
            </a:extLst>
          </p:cNvPr>
          <p:cNvSpPr>
            <a:spLocks noGrp="1"/>
          </p:cNvSpPr>
          <p:nvPr>
            <p:ph type="title"/>
          </p:nvPr>
        </p:nvSpPr>
        <p:spPr>
          <a:xfrm>
            <a:off x="3741788" y="4299345"/>
            <a:ext cx="8572500" cy="1733178"/>
          </a:xfrm>
        </p:spPr>
        <p:txBody>
          <a:bodyPr vert="horz" lIns="91440" tIns="45720" rIns="91440" bIns="45720" rtlCol="0" anchor="b">
            <a:normAutofit/>
          </a:bodyPr>
          <a:lstStyle/>
          <a:p>
            <a:pPr algn="ctr"/>
            <a:r>
              <a:rPr lang="en-US" sz="5400" dirty="0">
                <a:solidFill>
                  <a:schemeClr val="tx1">
                    <a:lumMod val="75000"/>
                    <a:lumOff val="25000"/>
                  </a:schemeClr>
                </a:solidFill>
              </a:rPr>
              <a:t>Ho Chi Minh</a:t>
            </a:r>
          </a:p>
        </p:txBody>
      </p:sp>
    </p:spTree>
    <p:extLst>
      <p:ext uri="{BB962C8B-B14F-4D97-AF65-F5344CB8AC3E}">
        <p14:creationId xmlns:p14="http://schemas.microsoft.com/office/powerpoint/2010/main" val="24043802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3A3B19-C729-4A8B-9BF2-9DC80D77ED77}"/>
              </a:ext>
            </a:extLst>
          </p:cNvPr>
          <p:cNvSpPr>
            <a:spLocks noGrp="1"/>
          </p:cNvSpPr>
          <p:nvPr>
            <p:ph type="title"/>
          </p:nvPr>
        </p:nvSpPr>
        <p:spPr>
          <a:xfrm>
            <a:off x="506084" y="198120"/>
            <a:ext cx="9634011" cy="1325563"/>
          </a:xfrm>
        </p:spPr>
        <p:txBody>
          <a:bodyPr/>
          <a:lstStyle/>
          <a:p>
            <a:r>
              <a:rPr lang="en-GB" dirty="0"/>
              <a:t>Ho Chi Minh</a:t>
            </a:r>
          </a:p>
        </p:txBody>
      </p:sp>
      <p:sp>
        <p:nvSpPr>
          <p:cNvPr id="4" name="Content Placeholder 3">
            <a:extLst>
              <a:ext uri="{FF2B5EF4-FFF2-40B4-BE49-F238E27FC236}">
                <a16:creationId xmlns:a16="http://schemas.microsoft.com/office/drawing/2014/main" id="{107B2E91-6A47-42A6-9873-51F97806C5AC}"/>
              </a:ext>
            </a:extLst>
          </p:cNvPr>
          <p:cNvSpPr>
            <a:spLocks noGrp="1"/>
          </p:cNvSpPr>
          <p:nvPr>
            <p:ph idx="1"/>
          </p:nvPr>
        </p:nvSpPr>
        <p:spPr>
          <a:xfrm>
            <a:off x="506084" y="1408981"/>
            <a:ext cx="10197775" cy="5336875"/>
          </a:xfrm>
        </p:spPr>
        <p:txBody>
          <a:bodyPr>
            <a:normAutofit fontScale="92500" lnSpcReduction="20000"/>
          </a:bodyPr>
          <a:lstStyle/>
          <a:p>
            <a:pPr>
              <a:spcBef>
                <a:spcPct val="50000"/>
              </a:spcBef>
            </a:pPr>
            <a:r>
              <a:rPr lang="en-GB" sz="2600" dirty="0">
                <a:solidFill>
                  <a:schemeClr val="tx1">
                    <a:lumMod val="75000"/>
                    <a:lumOff val="25000"/>
                  </a:schemeClr>
                </a:solidFill>
                <a:latin typeface="The Hand Extrablack" panose="03070A02030502020204" pitchFamily="66" charset="0"/>
                <a:cs typeface="Arial"/>
              </a:rPr>
              <a:t>Ho Chi Minh was born 1890.  His father a nationalist, taught his children to resist the rule of the French.  </a:t>
            </a:r>
          </a:p>
          <a:p>
            <a:pPr>
              <a:spcBef>
                <a:spcPct val="50000"/>
              </a:spcBef>
            </a:pPr>
            <a:r>
              <a:rPr lang="en-GB" sz="2600" dirty="0">
                <a:solidFill>
                  <a:schemeClr val="tx1">
                    <a:lumMod val="75000"/>
                    <a:lumOff val="25000"/>
                  </a:schemeClr>
                </a:solidFill>
                <a:latin typeface="The Hand Extrablack" panose="03070A02030502020204" pitchFamily="66" charset="0"/>
                <a:cs typeface="Arial"/>
              </a:rPr>
              <a:t>Ho grew up a committed nationalist willing to fight for Vietnamese independence.</a:t>
            </a:r>
          </a:p>
          <a:p>
            <a:pPr>
              <a:spcBef>
                <a:spcPct val="50000"/>
              </a:spcBef>
            </a:pPr>
            <a:r>
              <a:rPr lang="en-GB" sz="2600" dirty="0">
                <a:solidFill>
                  <a:schemeClr val="tx1">
                    <a:lumMod val="75000"/>
                    <a:lumOff val="25000"/>
                  </a:schemeClr>
                </a:solidFill>
                <a:latin typeface="The Hand Extrablack" panose="03070A02030502020204" pitchFamily="66" charset="0"/>
                <a:cs typeface="Arial"/>
              </a:rPr>
              <a:t>Ho, as a sailor discovered that Vietnam was not the only country to suffer from exploitation. </a:t>
            </a:r>
          </a:p>
          <a:p>
            <a:pPr>
              <a:spcBef>
                <a:spcPct val="50000"/>
              </a:spcBef>
            </a:pPr>
            <a:r>
              <a:rPr lang="en-GB" sz="2600" dirty="0">
                <a:solidFill>
                  <a:schemeClr val="tx1">
                    <a:lumMod val="75000"/>
                    <a:lumOff val="25000"/>
                  </a:schemeClr>
                </a:solidFill>
                <a:latin typeface="The Hand Extrablack" panose="03070A02030502020204" pitchFamily="66" charset="0"/>
                <a:cs typeface="Rockwell"/>
              </a:rPr>
              <a:t>Eventually Ho converted to communism and when the French Communist party was formed, he became one of its founder members. </a:t>
            </a:r>
          </a:p>
          <a:p>
            <a:pPr>
              <a:spcBef>
                <a:spcPct val="50000"/>
              </a:spcBef>
            </a:pPr>
            <a:r>
              <a:rPr lang="en-GB" sz="2600" dirty="0">
                <a:solidFill>
                  <a:schemeClr val="tx1">
                    <a:lumMod val="75000"/>
                    <a:lumOff val="25000"/>
                  </a:schemeClr>
                </a:solidFill>
                <a:latin typeface="The Hand Extrablack" panose="03070A02030502020204" pitchFamily="66" charset="0"/>
                <a:cs typeface="Rockwell"/>
              </a:rPr>
              <a:t>Ho Chi Minh was greatly inspired by the Russian Revolution and while in the Soviet Union, he wrote to a friend saying that all communists duties were to:</a:t>
            </a:r>
          </a:p>
          <a:p>
            <a:pPr marL="0" indent="0" algn="ctr">
              <a:spcBef>
                <a:spcPct val="50000"/>
              </a:spcBef>
              <a:buNone/>
            </a:pPr>
            <a:r>
              <a:rPr lang="en-GB" sz="2800" dirty="0">
                <a:solidFill>
                  <a:schemeClr val="accent1">
                    <a:lumMod val="75000"/>
                  </a:schemeClr>
                </a:solidFill>
                <a:latin typeface="The Hand Extrablack" panose="03070A02030502020204" pitchFamily="66" charset="0"/>
                <a:cs typeface="Rockwell"/>
              </a:rPr>
              <a:t>“</a:t>
            </a:r>
            <a:r>
              <a:rPr lang="en-GB" sz="2800" i="1" dirty="0">
                <a:solidFill>
                  <a:schemeClr val="accent1">
                    <a:lumMod val="75000"/>
                  </a:schemeClr>
                </a:solidFill>
                <a:latin typeface="The Hand Extrablack" panose="03070A02030502020204" pitchFamily="66" charset="0"/>
                <a:cs typeface="Rockwell"/>
              </a:rPr>
              <a:t>make contact with the masses to awaken, organise, unite and train them, and lead them to fight for freedom and independence</a:t>
            </a:r>
            <a:r>
              <a:rPr lang="ja-JP" altLang="en-GB" sz="2800" dirty="0">
                <a:solidFill>
                  <a:schemeClr val="accent1">
                    <a:lumMod val="75000"/>
                  </a:schemeClr>
                </a:solidFill>
                <a:latin typeface="The Hand Extrablack" panose="03070A02030502020204" pitchFamily="66" charset="0"/>
                <a:cs typeface="Rockwell"/>
              </a:rPr>
              <a:t>”</a:t>
            </a:r>
            <a:endParaRPr lang="en-GB" sz="2800" dirty="0">
              <a:solidFill>
                <a:schemeClr val="accent1">
                  <a:lumMod val="75000"/>
                </a:schemeClr>
              </a:solidFill>
              <a:latin typeface="The Hand Extrablack" panose="03070A02030502020204" pitchFamily="66" charset="0"/>
              <a:cs typeface="Arial"/>
            </a:endParaRPr>
          </a:p>
        </p:txBody>
      </p:sp>
    </p:spTree>
    <p:extLst>
      <p:ext uri="{BB962C8B-B14F-4D97-AF65-F5344CB8AC3E}">
        <p14:creationId xmlns:p14="http://schemas.microsoft.com/office/powerpoint/2010/main" val="15125735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French Indochina in World War II - Wikipedia">
            <a:extLst>
              <a:ext uri="{FF2B5EF4-FFF2-40B4-BE49-F238E27FC236}">
                <a16:creationId xmlns:a16="http://schemas.microsoft.com/office/drawing/2014/main" id="{96A7808B-FC7A-4DB5-97C8-52557CA46FAF}"/>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3728" r="35454"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6C7AF8-9F35-4F07-B98C-5ADB8B35A6F3}"/>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World War Two</a:t>
            </a:r>
          </a:p>
        </p:txBody>
      </p:sp>
      <p:sp>
        <p:nvSpPr>
          <p:cNvPr id="3" name="Content Placeholder 2">
            <a:extLst>
              <a:ext uri="{FF2B5EF4-FFF2-40B4-BE49-F238E27FC236}">
                <a16:creationId xmlns:a16="http://schemas.microsoft.com/office/drawing/2014/main" id="{AB5A4856-71BA-4634-882E-2CDEEAC881C4}"/>
              </a:ext>
            </a:extLst>
          </p:cNvPr>
          <p:cNvSpPr>
            <a:spLocks noGrp="1"/>
          </p:cNvSpPr>
          <p:nvPr>
            <p:ph idx="1"/>
          </p:nvPr>
        </p:nvSpPr>
        <p:spPr>
          <a:xfrm>
            <a:off x="5454446" y="79886"/>
            <a:ext cx="6521244" cy="6564261"/>
          </a:xfrm>
        </p:spPr>
        <p:txBody>
          <a:bodyPr>
            <a:normAutofit fontScale="77500" lnSpcReduction="20000"/>
          </a:bodyPr>
          <a:lstStyle/>
          <a:p>
            <a:pPr>
              <a:lnSpc>
                <a:spcPct val="140000"/>
              </a:lnSpc>
            </a:pPr>
            <a:r>
              <a:rPr lang="en-GB" sz="3200" dirty="0">
                <a:latin typeface="The Hand Extrablack" panose="03070A02030502020204" pitchFamily="66" charset="0"/>
              </a:rPr>
              <a:t>In 1940 a tidal wave swept SE Asia</a:t>
            </a:r>
          </a:p>
          <a:p>
            <a:pPr>
              <a:lnSpc>
                <a:spcPct val="140000"/>
              </a:lnSpc>
            </a:pPr>
            <a:r>
              <a:rPr lang="en-GB" sz="3200" dirty="0">
                <a:latin typeface="The Hand Extrablack" panose="03070A02030502020204" pitchFamily="66" charset="0"/>
              </a:rPr>
              <a:t>The Japanese offensive of Vietnam timed with Germany’s conquest of France</a:t>
            </a:r>
          </a:p>
          <a:p>
            <a:pPr>
              <a:lnSpc>
                <a:spcPct val="140000"/>
              </a:lnSpc>
            </a:pPr>
            <a:r>
              <a:rPr lang="en-GB" sz="3200" dirty="0">
                <a:latin typeface="The Hand Extrablack" panose="03070A02030502020204" pitchFamily="66" charset="0"/>
              </a:rPr>
              <a:t>The Japanese crushed the French administration in Vietnam, drove the British from Malaya, the Dutch from Indonesia and the US from the Philippines </a:t>
            </a:r>
          </a:p>
          <a:p>
            <a:r>
              <a:rPr lang="en-GB" sz="3200" dirty="0">
                <a:latin typeface="The Hand Extrablack" panose="03070A02030502020204" pitchFamily="66" charset="0"/>
              </a:rPr>
              <a:t>In early 1941, Ho returned to Vietnam and went on to form the Vietnam Independence League or “Vietminh” in May 1941</a:t>
            </a:r>
          </a:p>
          <a:p>
            <a:r>
              <a:rPr lang="en-GB" sz="3200" dirty="0">
                <a:latin typeface="The Hand Extrablack" panose="03070A02030502020204" pitchFamily="66" charset="0"/>
              </a:rPr>
              <a:t>He borrowed the name from his official pseudonym </a:t>
            </a:r>
            <a:r>
              <a:rPr lang="en-GB" sz="3200" i="1" dirty="0">
                <a:latin typeface="The Hand Extrablack" panose="03070A02030502020204" pitchFamily="66" charset="0"/>
              </a:rPr>
              <a:t>Ho Chi Minh </a:t>
            </a:r>
            <a:r>
              <a:rPr lang="en-GB" sz="3200" dirty="0">
                <a:latin typeface="The Hand Extrablack" panose="03070A02030502020204" pitchFamily="66" charset="0"/>
              </a:rPr>
              <a:t>which translated roughly to “bringer of light”</a:t>
            </a:r>
          </a:p>
          <a:p>
            <a:pPr marL="0" indent="0">
              <a:lnSpc>
                <a:spcPct val="140000"/>
              </a:lnSpc>
              <a:buNone/>
            </a:pPr>
            <a:endParaRPr lang="en-GB" sz="3200" dirty="0">
              <a:latin typeface="The Hand Extrablack" panose="03070A02030502020204" pitchFamily="66" charset="0"/>
            </a:endParaRPr>
          </a:p>
          <a:p>
            <a:pPr marL="0" indent="0" algn="ctr">
              <a:lnSpc>
                <a:spcPct val="140000"/>
              </a:lnSpc>
              <a:buNone/>
            </a:pPr>
            <a:r>
              <a:rPr lang="en-GB" sz="3200" dirty="0">
                <a:latin typeface="The Hand Extrablack" panose="03070A02030502020204" pitchFamily="66" charset="0"/>
              </a:rPr>
              <a:t>Ho feared the Japanese and though to count on them would be to “drive the tiger out the front door while letting the wolf in through the back”</a:t>
            </a:r>
          </a:p>
        </p:txBody>
      </p:sp>
    </p:spTree>
    <p:extLst>
      <p:ext uri="{BB962C8B-B14F-4D97-AF65-F5344CB8AC3E}">
        <p14:creationId xmlns:p14="http://schemas.microsoft.com/office/powerpoint/2010/main" val="273891470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4" name="Rectangle 133">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0CBCD-D316-47DA-9B06-C21695979C8E}"/>
              </a:ext>
            </a:extLst>
          </p:cNvPr>
          <p:cNvSpPr>
            <a:spLocks noGrp="1"/>
          </p:cNvSpPr>
          <p:nvPr>
            <p:ph type="title"/>
          </p:nvPr>
        </p:nvSpPr>
        <p:spPr>
          <a:xfrm>
            <a:off x="5859708" y="1838765"/>
            <a:ext cx="6034866" cy="3456381"/>
          </a:xfrm>
        </p:spPr>
        <p:txBody>
          <a:bodyPr vert="horz" lIns="91440" tIns="45720" rIns="91440" bIns="45720" rtlCol="0" anchor="b">
            <a:normAutofit/>
          </a:bodyPr>
          <a:lstStyle/>
          <a:p>
            <a:pPr algn="ctr">
              <a:lnSpc>
                <a:spcPct val="90000"/>
              </a:lnSpc>
            </a:pPr>
            <a:r>
              <a:rPr lang="en-US" dirty="0"/>
              <a:t>Independence</a:t>
            </a:r>
            <a:br>
              <a:rPr lang="en-US" dirty="0"/>
            </a:br>
            <a:br>
              <a:rPr lang="en-US" dirty="0"/>
            </a:br>
            <a:r>
              <a:rPr lang="en-US" dirty="0">
                <a:latin typeface="The Hand Extrablack" panose="03070A02030502020204" pitchFamily="66" charset="0"/>
              </a:rPr>
              <a:t>2</a:t>
            </a:r>
            <a:r>
              <a:rPr lang="en-US" baseline="30000" dirty="0">
                <a:latin typeface="The Hand Extrablack" panose="03070A02030502020204" pitchFamily="66" charset="0"/>
              </a:rPr>
              <a:t>nd</a:t>
            </a:r>
            <a:r>
              <a:rPr lang="en-US" dirty="0">
                <a:latin typeface="The Hand Extrablack" panose="03070A02030502020204" pitchFamily="66" charset="0"/>
              </a:rPr>
              <a:t> September 1945 - Ba </a:t>
            </a:r>
            <a:r>
              <a:rPr lang="en-US" dirty="0" err="1">
                <a:latin typeface="The Hand Extrablack" panose="03070A02030502020204" pitchFamily="66" charset="0"/>
              </a:rPr>
              <a:t>Dinh</a:t>
            </a:r>
            <a:r>
              <a:rPr lang="en-US" dirty="0">
                <a:latin typeface="The Hand Extrablack" panose="03070A02030502020204" pitchFamily="66" charset="0"/>
              </a:rPr>
              <a:t> Square – Ho asserted Vietnam’s Independence. The Democratic Republic of Vietnam was founded</a:t>
            </a:r>
            <a:br>
              <a:rPr lang="en-US" dirty="0"/>
            </a:br>
            <a:endParaRPr lang="en-US" dirty="0"/>
          </a:p>
        </p:txBody>
      </p:sp>
      <p:pic>
        <p:nvPicPr>
          <p:cNvPr id="10246" name="Picture 6" descr="Jeremi Suri - Liberty's Surest Guardian - Chapter 5 Vietnam">
            <a:extLst>
              <a:ext uri="{FF2B5EF4-FFF2-40B4-BE49-F238E27FC236}">
                <a16:creationId xmlns:a16="http://schemas.microsoft.com/office/drawing/2014/main" id="{0CF1E8A2-F1D9-4622-850E-0E4FBBE2F9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88" t="-1" r="22695" b="-1"/>
          <a:stretch/>
        </p:blipFill>
        <p:spPr bwMode="auto">
          <a:xfrm>
            <a:off x="21" y="-1"/>
            <a:ext cx="575736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6434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Charles de Gaulle - Wikiquote">
            <a:extLst>
              <a:ext uri="{FF2B5EF4-FFF2-40B4-BE49-F238E27FC236}">
                <a16:creationId xmlns:a16="http://schemas.microsoft.com/office/drawing/2014/main" id="{DAF3EF53-D93D-473E-AEC6-6EAB7991FACE}"/>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b="12029"/>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5DE5C9-F095-45A3-B982-82F2C31230CB}"/>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US position in the war years</a:t>
            </a:r>
          </a:p>
        </p:txBody>
      </p:sp>
      <p:sp>
        <p:nvSpPr>
          <p:cNvPr id="3" name="Content Placeholder 2">
            <a:extLst>
              <a:ext uri="{FF2B5EF4-FFF2-40B4-BE49-F238E27FC236}">
                <a16:creationId xmlns:a16="http://schemas.microsoft.com/office/drawing/2014/main" id="{37702F55-B47C-4BC8-83B3-837DDB284244}"/>
              </a:ext>
            </a:extLst>
          </p:cNvPr>
          <p:cNvSpPr>
            <a:spLocks noGrp="1"/>
          </p:cNvSpPr>
          <p:nvPr>
            <p:ph idx="1"/>
          </p:nvPr>
        </p:nvSpPr>
        <p:spPr>
          <a:xfrm>
            <a:off x="5535562" y="161004"/>
            <a:ext cx="6351638" cy="6542138"/>
          </a:xfrm>
        </p:spPr>
        <p:txBody>
          <a:bodyPr>
            <a:normAutofit lnSpcReduction="10000"/>
          </a:bodyPr>
          <a:lstStyle/>
          <a:p>
            <a:r>
              <a:rPr lang="en-GB" sz="3200" dirty="0">
                <a:latin typeface="The Hand Extrablack" panose="03070A02030502020204" pitchFamily="66" charset="0"/>
              </a:rPr>
              <a:t>The US were not especially interested in the region.</a:t>
            </a:r>
          </a:p>
          <a:p>
            <a:r>
              <a:rPr lang="en-GB" sz="3200" dirty="0">
                <a:latin typeface="The Hand Extrablack" panose="03070A02030502020204" pitchFamily="66" charset="0"/>
              </a:rPr>
              <a:t>In 1942, Roosevelt promised Charles De Gaulle all of France’s overseas dominions after the war to reinvigorate him in the war against Germany; from private correspondence, however, it is clear he would work against France’s imperialist ambitions.</a:t>
            </a:r>
          </a:p>
          <a:p>
            <a:r>
              <a:rPr lang="en-GB" sz="3200" dirty="0">
                <a:latin typeface="The Hand Extrablack" panose="03070A02030502020204" pitchFamily="66" charset="0"/>
              </a:rPr>
              <a:t>He amended a later suggestion saying that the French could repossess the territory by pledging its eventual independence.</a:t>
            </a:r>
          </a:p>
        </p:txBody>
      </p:sp>
    </p:spTree>
    <p:extLst>
      <p:ext uri="{BB962C8B-B14F-4D97-AF65-F5344CB8AC3E}">
        <p14:creationId xmlns:p14="http://schemas.microsoft.com/office/powerpoint/2010/main" val="248677136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 Chi Minh and the US</a:t>
            </a:r>
          </a:p>
        </p:txBody>
      </p:sp>
      <p:sp>
        <p:nvSpPr>
          <p:cNvPr id="3" name="Content Placeholder 2"/>
          <p:cNvSpPr>
            <a:spLocks noGrp="1"/>
          </p:cNvSpPr>
          <p:nvPr>
            <p:ph idx="1"/>
          </p:nvPr>
        </p:nvSpPr>
        <p:spPr>
          <a:xfrm>
            <a:off x="333555" y="1874519"/>
            <a:ext cx="10460965" cy="4813827"/>
          </a:xfrm>
        </p:spPr>
        <p:txBody>
          <a:bodyPr>
            <a:normAutofit/>
          </a:bodyPr>
          <a:lstStyle/>
          <a:p>
            <a:r>
              <a:rPr lang="en-GB" sz="2400" dirty="0">
                <a:latin typeface="The Hand Extrablack" panose="03070A02030502020204" pitchFamily="66" charset="0"/>
              </a:rPr>
              <a:t>Initially, Ho sought out American officials to persuade them to furnish him with </a:t>
            </a:r>
            <a:r>
              <a:rPr lang="en-US" sz="2400" dirty="0">
                <a:latin typeface="The Hand Extrablack" panose="03070A02030502020204" pitchFamily="66" charset="0"/>
              </a:rPr>
              <a:t>arms and ammunition</a:t>
            </a:r>
          </a:p>
          <a:p>
            <a:pPr lvl="0"/>
            <a:r>
              <a:rPr lang="en-GB" sz="2400" dirty="0">
                <a:latin typeface="The Hand Extrablack" panose="03070A02030502020204" pitchFamily="66" charset="0"/>
              </a:rPr>
              <a:t>However, </a:t>
            </a:r>
            <a:r>
              <a:rPr lang="en-GB" sz="2400" dirty="0" err="1">
                <a:latin typeface="The Hand Extrablack" panose="03070A02030502020204" pitchFamily="66" charset="0"/>
              </a:rPr>
              <a:t>Ho’s</a:t>
            </a:r>
            <a:r>
              <a:rPr lang="en-GB" sz="2400" dirty="0">
                <a:latin typeface="The Hand Extrablack" panose="03070A02030502020204" pitchFamily="66" charset="0"/>
              </a:rPr>
              <a:t> feelings towards the US are difficult to gauge: “They are only interested in replacing the French… They want to reorganise our economy in order to control it. They are capitalists to the core. All that counts for them is business.” (speaking with </a:t>
            </a:r>
            <a:r>
              <a:rPr lang="en-GB" sz="2400" dirty="0" err="1">
                <a:latin typeface="The Hand Extrablack" panose="03070A02030502020204" pitchFamily="66" charset="0"/>
              </a:rPr>
              <a:t>Bao</a:t>
            </a:r>
            <a:r>
              <a:rPr lang="en-GB" sz="2400" dirty="0">
                <a:latin typeface="The Hand Extrablack" panose="03070A02030502020204" pitchFamily="66" charset="0"/>
              </a:rPr>
              <a:t> Dai in late 1945)</a:t>
            </a:r>
          </a:p>
          <a:p>
            <a:pPr lvl="0"/>
            <a:endParaRPr lang="en-GB" sz="2400" dirty="0">
              <a:latin typeface="The Hand Extrablack" panose="03070A02030502020204" pitchFamily="66" charset="0"/>
            </a:endParaRPr>
          </a:p>
          <a:p>
            <a:pPr marL="0" indent="0" algn="ctr">
              <a:buNone/>
            </a:pPr>
            <a:r>
              <a:rPr lang="en-GB" sz="2400" dirty="0">
                <a:latin typeface="The Hand Extrablack" panose="03070A02030502020204" pitchFamily="66" charset="0"/>
              </a:rPr>
              <a:t>“</a:t>
            </a:r>
            <a:r>
              <a:rPr lang="en-GB" sz="2400" b="1" dirty="0">
                <a:latin typeface="The Hand Extrablack" panose="03070A02030502020204" pitchFamily="66" charset="0"/>
              </a:rPr>
              <a:t>Cochinchina is burning, the French and British are finished here, and we [the United States] ought to clear out of Southeast Asia.</a:t>
            </a:r>
            <a:r>
              <a:rPr lang="en-GB" sz="2400" dirty="0">
                <a:latin typeface="The Hand Extrablack" panose="03070A02030502020204" pitchFamily="66" charset="0"/>
              </a:rPr>
              <a:t>”</a:t>
            </a:r>
            <a:r>
              <a:rPr lang="en-US" sz="2400" dirty="0">
                <a:latin typeface="The Hand Extrablack" panose="03070A02030502020204" pitchFamily="66" charset="0"/>
              </a:rPr>
              <a:t> </a:t>
            </a:r>
          </a:p>
          <a:p>
            <a:pPr marL="0" indent="0" algn="ctr">
              <a:buNone/>
            </a:pPr>
            <a:r>
              <a:rPr lang="en-GB" sz="2400" i="1" dirty="0">
                <a:latin typeface="The Hand Extrablack" panose="03070A02030502020204" pitchFamily="66" charset="0"/>
              </a:rPr>
              <a:t>OSS chief Lieutenant Colonel A. Peter Dewey </a:t>
            </a:r>
            <a:endParaRPr lang="en-US" sz="2400" i="1" dirty="0">
              <a:latin typeface="The Hand Extrablack" panose="03070A02030502020204" pitchFamily="66" charset="0"/>
            </a:endParaRPr>
          </a:p>
        </p:txBody>
      </p:sp>
    </p:spTree>
    <p:extLst>
      <p:ext uri="{BB962C8B-B14F-4D97-AF65-F5344CB8AC3E}">
        <p14:creationId xmlns:p14="http://schemas.microsoft.com/office/powerpoint/2010/main" val="348683086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A98DB-D5F4-45CA-ADA3-10E0B5055F3B}"/>
              </a:ext>
            </a:extLst>
          </p:cNvPr>
          <p:cNvSpPr>
            <a:spLocks noGrp="1"/>
          </p:cNvSpPr>
          <p:nvPr>
            <p:ph type="title"/>
          </p:nvPr>
        </p:nvSpPr>
        <p:spPr>
          <a:xfrm>
            <a:off x="230957" y="324465"/>
            <a:ext cx="11772502" cy="1375965"/>
          </a:xfrm>
        </p:spPr>
        <p:txBody>
          <a:bodyPr>
            <a:normAutofit/>
          </a:bodyPr>
          <a:lstStyle/>
          <a:p>
            <a:pPr algn="ctr">
              <a:lnSpc>
                <a:spcPct val="90000"/>
              </a:lnSpc>
            </a:pPr>
            <a:r>
              <a:rPr lang="en-GB" sz="3200" dirty="0"/>
              <a:t>A telegram from Ho Chi Minh to President Harry S. Truman </a:t>
            </a:r>
          </a:p>
        </p:txBody>
      </p:sp>
      <p:sp>
        <p:nvSpPr>
          <p:cNvPr id="11" name="Rectangle 10">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Shot 2016-02-18 at 12.11.37.png">
            <a:extLst>
              <a:ext uri="{FF2B5EF4-FFF2-40B4-BE49-F238E27FC236}">
                <a16:creationId xmlns:a16="http://schemas.microsoft.com/office/drawing/2014/main" id="{608D8645-0555-4325-9B06-D41B90DB7F8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2" b="1489"/>
          <a:stretch/>
        </p:blipFill>
        <p:spPr>
          <a:xfrm>
            <a:off x="4244" y="1866900"/>
            <a:ext cx="5092102" cy="4991100"/>
          </a:xfrm>
          <a:prstGeom prst="rect">
            <a:avLst/>
          </a:prstGeom>
        </p:spPr>
      </p:pic>
      <p:grpSp>
        <p:nvGrpSpPr>
          <p:cNvPr id="13" name="Group 12">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 name="Content Placeholder 2">
            <a:extLst>
              <a:ext uri="{FF2B5EF4-FFF2-40B4-BE49-F238E27FC236}">
                <a16:creationId xmlns:a16="http://schemas.microsoft.com/office/drawing/2014/main" id="{E00E6523-F7AC-4F20-A75D-72A34AC8BADA}"/>
              </a:ext>
            </a:extLst>
          </p:cNvPr>
          <p:cNvSpPr>
            <a:spLocks noGrp="1"/>
          </p:cNvSpPr>
          <p:nvPr>
            <p:ph idx="1"/>
          </p:nvPr>
        </p:nvSpPr>
        <p:spPr>
          <a:xfrm>
            <a:off x="5282357" y="1983601"/>
            <a:ext cx="6666842" cy="4757698"/>
          </a:xfrm>
          <a:solidFill>
            <a:schemeClr val="bg1">
              <a:alpha val="64000"/>
            </a:schemeClr>
          </a:solidFill>
        </p:spPr>
        <p:txBody>
          <a:bodyPr>
            <a:noAutofit/>
          </a:bodyPr>
          <a:lstStyle/>
          <a:p>
            <a:pPr marL="0" indent="0">
              <a:lnSpc>
                <a:spcPct val="100000"/>
              </a:lnSpc>
              <a:spcBef>
                <a:spcPts val="0"/>
              </a:spcBef>
              <a:buNone/>
            </a:pPr>
            <a:r>
              <a:rPr lang="en-GB" dirty="0">
                <a:latin typeface="The Hand Extrablack" panose="03070A02030502020204" pitchFamily="66" charset="0"/>
              </a:rPr>
              <a:t>Transcript:</a:t>
            </a:r>
          </a:p>
          <a:p>
            <a:pPr marL="0" indent="0" algn="r">
              <a:lnSpc>
                <a:spcPct val="100000"/>
              </a:lnSpc>
              <a:spcBef>
                <a:spcPts val="0"/>
              </a:spcBef>
              <a:buNone/>
            </a:pPr>
            <a:r>
              <a:rPr lang="en-GB" dirty="0">
                <a:latin typeface="The Hand Extrablack" panose="03070A02030502020204" pitchFamily="66" charset="0"/>
              </a:rPr>
              <a:t>Hanoi February 28 1946</a:t>
            </a:r>
          </a:p>
          <a:p>
            <a:pPr marL="0" indent="0" algn="ctr">
              <a:lnSpc>
                <a:spcPct val="100000"/>
              </a:lnSpc>
              <a:spcBef>
                <a:spcPts val="0"/>
              </a:spcBef>
              <a:buNone/>
            </a:pPr>
            <a:r>
              <a:rPr lang="en-GB" dirty="0">
                <a:latin typeface="The Hand Extrablack" panose="03070A02030502020204" pitchFamily="66" charset="0"/>
              </a:rPr>
              <a:t>Telegram</a:t>
            </a:r>
          </a:p>
          <a:p>
            <a:pPr marL="0" indent="0" algn="ctr">
              <a:lnSpc>
                <a:spcPct val="100000"/>
              </a:lnSpc>
              <a:spcBef>
                <a:spcPts val="0"/>
              </a:spcBef>
              <a:buNone/>
            </a:pPr>
            <a:r>
              <a:rPr lang="en-GB" dirty="0">
                <a:latin typeface="The Hand Extrablack" panose="03070A02030502020204" pitchFamily="66" charset="0"/>
              </a:rPr>
              <a:t>President Hochiminh Vietnam Democratic Republic Hanoi</a:t>
            </a:r>
          </a:p>
          <a:p>
            <a:pPr marL="0" indent="0" algn="ctr">
              <a:lnSpc>
                <a:spcPct val="100000"/>
              </a:lnSpc>
              <a:spcBef>
                <a:spcPts val="0"/>
              </a:spcBef>
              <a:buNone/>
            </a:pPr>
            <a:r>
              <a:rPr lang="en-GB" dirty="0">
                <a:latin typeface="The Hand Extrablack" panose="03070A02030502020204" pitchFamily="66" charset="0"/>
              </a:rPr>
              <a:t>To The President of the United States of America Washington D.C.</a:t>
            </a:r>
          </a:p>
          <a:p>
            <a:pPr marL="0" indent="0" algn="ctr">
              <a:lnSpc>
                <a:spcPct val="100000"/>
              </a:lnSpc>
              <a:spcBef>
                <a:spcPts val="0"/>
              </a:spcBef>
              <a:buNone/>
            </a:pPr>
            <a:endParaRPr lang="en-GB" dirty="0">
              <a:latin typeface="The Hand Extrablack" panose="03070A02030502020204" pitchFamily="66" charset="0"/>
            </a:endParaRPr>
          </a:p>
          <a:p>
            <a:pPr marL="0" indent="0">
              <a:lnSpc>
                <a:spcPct val="100000"/>
              </a:lnSpc>
              <a:spcBef>
                <a:spcPts val="0"/>
              </a:spcBef>
              <a:buNone/>
            </a:pPr>
            <a:r>
              <a:rPr lang="en-GB" dirty="0">
                <a:latin typeface="The Hand Extrablack" panose="03070A02030502020204" pitchFamily="66" charset="0"/>
              </a:rPr>
              <a:t>	On behalf of Vietnam government and people I beg to inform you that in course of conversations between Vietnam government and French representatives the latter require the secession of Cochinchina and the return of French troops in Hanoi. Meanwhile French population and troops are making active preparations for a coup de main in Hanoi and for military aggression. I therefore most earnestly appeal to you personally and to the American people to interfere urgently in support of our independence and help asking the negotiations more in keeping with the principles of the Atlantic and San Francisco Charters.</a:t>
            </a:r>
          </a:p>
          <a:p>
            <a:pPr marL="0" indent="0">
              <a:lnSpc>
                <a:spcPct val="100000"/>
              </a:lnSpc>
              <a:spcBef>
                <a:spcPts val="0"/>
              </a:spcBef>
              <a:buNone/>
            </a:pPr>
            <a:r>
              <a:rPr lang="en-GB" dirty="0">
                <a:latin typeface="The Hand Extrablack" panose="03070A02030502020204" pitchFamily="66" charset="0"/>
              </a:rPr>
              <a:t>Respectfully</a:t>
            </a:r>
          </a:p>
          <a:p>
            <a:pPr marL="0" indent="0" algn="ctr">
              <a:lnSpc>
                <a:spcPct val="100000"/>
              </a:lnSpc>
              <a:spcBef>
                <a:spcPts val="0"/>
              </a:spcBef>
              <a:buNone/>
            </a:pPr>
            <a:r>
              <a:rPr lang="en-GB" dirty="0">
                <a:latin typeface="The Hand Extrablack" panose="03070A02030502020204" pitchFamily="66" charset="0"/>
              </a:rPr>
              <a:t>Hochiminh</a:t>
            </a:r>
          </a:p>
        </p:txBody>
      </p:sp>
    </p:spTree>
    <p:extLst>
      <p:ext uri="{BB962C8B-B14F-4D97-AF65-F5344CB8AC3E}">
        <p14:creationId xmlns:p14="http://schemas.microsoft.com/office/powerpoint/2010/main" val="27457919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86AC-7549-42FE-A92C-EAF401286119}"/>
              </a:ext>
            </a:extLst>
          </p:cNvPr>
          <p:cNvSpPr>
            <a:spLocks noGrp="1"/>
          </p:cNvSpPr>
          <p:nvPr>
            <p:ph type="title"/>
          </p:nvPr>
        </p:nvSpPr>
        <p:spPr>
          <a:xfrm>
            <a:off x="251313" y="185830"/>
            <a:ext cx="9634011" cy="1325563"/>
          </a:xfrm>
        </p:spPr>
        <p:txBody>
          <a:bodyPr/>
          <a:lstStyle/>
          <a:p>
            <a:r>
              <a:rPr lang="en-GB" dirty="0"/>
              <a:t>Questions</a:t>
            </a:r>
          </a:p>
        </p:txBody>
      </p:sp>
      <p:sp>
        <p:nvSpPr>
          <p:cNvPr id="3" name="Content Placeholder 2">
            <a:extLst>
              <a:ext uri="{FF2B5EF4-FFF2-40B4-BE49-F238E27FC236}">
                <a16:creationId xmlns:a16="http://schemas.microsoft.com/office/drawing/2014/main" id="{2F577535-3C0F-4A30-A66F-06C9F6ACDD11}"/>
              </a:ext>
            </a:extLst>
          </p:cNvPr>
          <p:cNvSpPr>
            <a:spLocks noGrp="1"/>
          </p:cNvSpPr>
          <p:nvPr>
            <p:ph idx="1"/>
          </p:nvPr>
        </p:nvSpPr>
        <p:spPr>
          <a:xfrm>
            <a:off x="338061" y="1379334"/>
            <a:ext cx="4499410" cy="5292835"/>
          </a:xfrm>
        </p:spPr>
        <p:txBody>
          <a:bodyPr>
            <a:normAutofit fontScale="92500" lnSpcReduction="10000"/>
          </a:bodyPr>
          <a:lstStyle/>
          <a:p>
            <a:pPr marL="342900" indent="-342900">
              <a:lnSpc>
                <a:spcPct val="100000"/>
              </a:lnSpc>
              <a:spcBef>
                <a:spcPts val="1200"/>
              </a:spcBef>
              <a:spcAft>
                <a:spcPts val="1200"/>
              </a:spcAft>
              <a:buAutoNum type="arabicParenR"/>
            </a:pPr>
            <a:r>
              <a:rPr lang="en-GB" sz="2400" dirty="0">
                <a:latin typeface="The Hand Extrablack" panose="03070A02030502020204" pitchFamily="66" charset="0"/>
              </a:rPr>
              <a:t>Why does Ho Chi Minh appeal to President Harry S. Truman in this 1946 telegram?</a:t>
            </a:r>
          </a:p>
          <a:p>
            <a:pPr marL="342900" indent="-342900">
              <a:lnSpc>
                <a:spcPct val="100000"/>
              </a:lnSpc>
              <a:spcBef>
                <a:spcPts val="1200"/>
              </a:spcBef>
              <a:spcAft>
                <a:spcPts val="1200"/>
              </a:spcAft>
              <a:buAutoNum type="arabicParenR"/>
            </a:pPr>
            <a:r>
              <a:rPr lang="en-GB" sz="2400" dirty="0">
                <a:latin typeface="The Hand Extrablack" panose="03070A02030502020204" pitchFamily="66" charset="0"/>
              </a:rPr>
              <a:t>What is the nature of the problem in Vietnam as defined by Ho Chi Minh in this telegram?</a:t>
            </a:r>
          </a:p>
          <a:p>
            <a:pPr marL="342900" indent="-342900">
              <a:lnSpc>
                <a:spcPct val="100000"/>
              </a:lnSpc>
              <a:spcBef>
                <a:spcPts val="1200"/>
              </a:spcBef>
              <a:spcAft>
                <a:spcPts val="1200"/>
              </a:spcAft>
              <a:buAutoNum type="arabicParenR"/>
            </a:pPr>
            <a:r>
              <a:rPr lang="en-GB" sz="2400" dirty="0">
                <a:latin typeface="The Hand Extrablack" panose="03070A02030502020204" pitchFamily="66" charset="0"/>
              </a:rPr>
              <a:t>Ho Chi Minh calls on the American people to “interfere urgently” in support of Vietnamese independence. What was the probability that United States government officials would respond favourably? Explain. What could the United States have done, had they wanted to intervene?</a:t>
            </a:r>
          </a:p>
          <a:p>
            <a:pPr marL="342900" indent="-342900">
              <a:lnSpc>
                <a:spcPct val="100000"/>
              </a:lnSpc>
              <a:spcBef>
                <a:spcPts val="1200"/>
              </a:spcBef>
              <a:spcAft>
                <a:spcPts val="1200"/>
              </a:spcAft>
              <a:buAutoNum type="arabicParenR"/>
            </a:pPr>
            <a:r>
              <a:rPr lang="en-GB" sz="2400" dirty="0">
                <a:latin typeface="The Hand Extrablack" panose="03070A02030502020204" pitchFamily="66" charset="0"/>
              </a:rPr>
              <a:t>What is meant by Ho Chi Minh’s reference to the Atlantic and San Francisco Charters? Evaluate how well these Charters support Ho Chi Minh’s appeal to President Truman.</a:t>
            </a:r>
          </a:p>
        </p:txBody>
      </p:sp>
      <p:sp>
        <p:nvSpPr>
          <p:cNvPr id="4" name="Content Placeholder 2">
            <a:extLst>
              <a:ext uri="{FF2B5EF4-FFF2-40B4-BE49-F238E27FC236}">
                <a16:creationId xmlns:a16="http://schemas.microsoft.com/office/drawing/2014/main" id="{1636BC7D-74D8-44E9-A740-617348082B1C}"/>
              </a:ext>
            </a:extLst>
          </p:cNvPr>
          <p:cNvSpPr txBox="1">
            <a:spLocks/>
          </p:cNvSpPr>
          <p:nvPr/>
        </p:nvSpPr>
        <p:spPr>
          <a:xfrm>
            <a:off x="5282357" y="253690"/>
            <a:ext cx="5638824" cy="6372589"/>
          </a:xfrm>
          <a:prstGeom prst="rect">
            <a:avLst/>
          </a:prstGeom>
          <a:solidFill>
            <a:schemeClr val="accent2">
              <a:lumMod val="20000"/>
              <a:lumOff val="80000"/>
              <a:alpha val="64000"/>
            </a:schemeClr>
          </a:solidFill>
        </p:spPr>
        <p:txBody>
          <a:bodyPr vert="horz" lIns="91440" tIns="45720" rIns="91440" bIns="45720" rtlCol="0">
            <a:no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300" dirty="0">
                <a:latin typeface="The Hand Extrablack" panose="03070A02030502020204" pitchFamily="66" charset="0"/>
              </a:rPr>
              <a:t>Transcript:</a:t>
            </a:r>
          </a:p>
          <a:p>
            <a:pPr marL="0" indent="0" algn="r">
              <a:lnSpc>
                <a:spcPct val="100000"/>
              </a:lnSpc>
              <a:spcBef>
                <a:spcPts val="0"/>
              </a:spcBef>
              <a:buFont typeface="Arial" panose="020B0604020202020204" pitchFamily="34" charset="0"/>
              <a:buNone/>
            </a:pPr>
            <a:r>
              <a:rPr lang="en-GB" sz="2300" dirty="0">
                <a:latin typeface="The Hand Extrablack" panose="03070A02030502020204" pitchFamily="66" charset="0"/>
              </a:rPr>
              <a:t>Hanoi February 28 1946</a:t>
            </a:r>
          </a:p>
          <a:p>
            <a:pPr marL="0" indent="0" algn="ctr">
              <a:lnSpc>
                <a:spcPct val="100000"/>
              </a:lnSpc>
              <a:spcBef>
                <a:spcPts val="0"/>
              </a:spcBef>
              <a:buFont typeface="Arial" panose="020B0604020202020204" pitchFamily="34" charset="0"/>
              <a:buNone/>
            </a:pPr>
            <a:r>
              <a:rPr lang="en-GB" sz="2300" dirty="0">
                <a:latin typeface="The Hand Extrablack" panose="03070A02030502020204" pitchFamily="66" charset="0"/>
              </a:rPr>
              <a:t>Telegram</a:t>
            </a:r>
          </a:p>
          <a:p>
            <a:pPr marL="0" indent="0" algn="ctr">
              <a:lnSpc>
                <a:spcPct val="100000"/>
              </a:lnSpc>
              <a:spcBef>
                <a:spcPts val="0"/>
              </a:spcBef>
              <a:buFont typeface="Arial" panose="020B0604020202020204" pitchFamily="34" charset="0"/>
              <a:buNone/>
            </a:pPr>
            <a:r>
              <a:rPr lang="en-GB" sz="2300" dirty="0">
                <a:latin typeface="The Hand Extrablack" panose="03070A02030502020204" pitchFamily="66" charset="0"/>
              </a:rPr>
              <a:t>President Hochiminh Vietnam Democratic Republic Hanoi</a:t>
            </a:r>
          </a:p>
          <a:p>
            <a:pPr marL="0" indent="0" algn="ctr">
              <a:lnSpc>
                <a:spcPct val="100000"/>
              </a:lnSpc>
              <a:spcBef>
                <a:spcPts val="0"/>
              </a:spcBef>
              <a:buFont typeface="Arial" panose="020B0604020202020204" pitchFamily="34" charset="0"/>
              <a:buNone/>
            </a:pPr>
            <a:r>
              <a:rPr lang="en-GB" sz="2300" dirty="0">
                <a:latin typeface="The Hand Extrablack" panose="03070A02030502020204" pitchFamily="66" charset="0"/>
              </a:rPr>
              <a:t>To The President of the United States of America Washington D.C.</a:t>
            </a:r>
          </a:p>
          <a:p>
            <a:pPr marL="0" indent="0" algn="ctr">
              <a:lnSpc>
                <a:spcPct val="100000"/>
              </a:lnSpc>
              <a:spcBef>
                <a:spcPts val="0"/>
              </a:spcBef>
              <a:buFont typeface="Arial" panose="020B0604020202020204" pitchFamily="34" charset="0"/>
              <a:buNone/>
            </a:pPr>
            <a:endParaRPr lang="en-GB" sz="2300" dirty="0">
              <a:latin typeface="The Hand Extrablack" panose="03070A02030502020204" pitchFamily="66" charset="0"/>
            </a:endParaRPr>
          </a:p>
          <a:p>
            <a:pPr marL="0" indent="0">
              <a:lnSpc>
                <a:spcPct val="100000"/>
              </a:lnSpc>
              <a:spcBef>
                <a:spcPts val="0"/>
              </a:spcBef>
              <a:buFont typeface="Arial" panose="020B0604020202020204" pitchFamily="34" charset="0"/>
              <a:buNone/>
            </a:pPr>
            <a:r>
              <a:rPr lang="en-GB" sz="2300" dirty="0">
                <a:latin typeface="The Hand Extrablack" panose="03070A02030502020204" pitchFamily="66" charset="0"/>
              </a:rPr>
              <a:t>	On behalf of Vietnam government and people I beg to inform you that in course of conversations between Vietnam government and French representatives the latter require the secession of Cochinchina and the return of French troops in Hanoi. Meanwhile French population and troops are making active preparations for a coup de main in Hanoi and for military aggression. I therefore most earnestly appeal to you personally and to the American people to interfere urgently in support of our independence and help asking the negotiations more in keeping with the principles of the Atlantic and San Francisco Charters.</a:t>
            </a:r>
          </a:p>
          <a:p>
            <a:pPr marL="0" indent="0">
              <a:lnSpc>
                <a:spcPct val="100000"/>
              </a:lnSpc>
              <a:spcBef>
                <a:spcPts val="0"/>
              </a:spcBef>
              <a:buFont typeface="Arial" panose="020B0604020202020204" pitchFamily="34" charset="0"/>
              <a:buNone/>
            </a:pPr>
            <a:r>
              <a:rPr lang="en-GB" sz="2300" dirty="0">
                <a:latin typeface="The Hand Extrablack" panose="03070A02030502020204" pitchFamily="66" charset="0"/>
              </a:rPr>
              <a:t>Respectfully</a:t>
            </a:r>
          </a:p>
          <a:p>
            <a:pPr marL="0" indent="0" algn="ctr">
              <a:lnSpc>
                <a:spcPct val="100000"/>
              </a:lnSpc>
              <a:spcBef>
                <a:spcPts val="0"/>
              </a:spcBef>
              <a:buFont typeface="Arial" panose="020B0604020202020204" pitchFamily="34" charset="0"/>
              <a:buNone/>
            </a:pPr>
            <a:r>
              <a:rPr lang="en-GB" sz="2300" dirty="0">
                <a:latin typeface="The Hand Extrablack" panose="03070A02030502020204" pitchFamily="66" charset="0"/>
              </a:rPr>
              <a:t>Hochiminh</a:t>
            </a:r>
          </a:p>
        </p:txBody>
      </p:sp>
    </p:spTree>
    <p:extLst>
      <p:ext uri="{BB962C8B-B14F-4D97-AF65-F5344CB8AC3E}">
        <p14:creationId xmlns:p14="http://schemas.microsoft.com/office/powerpoint/2010/main" val="351371247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3811" y="635109"/>
            <a:ext cx="10492667" cy="1065321"/>
          </a:xfrm>
        </p:spPr>
        <p:txBody>
          <a:bodyPr>
            <a:normAutofit/>
          </a:bodyPr>
          <a:lstStyle/>
          <a:p>
            <a:r>
              <a:rPr lang="en-GB" dirty="0"/>
              <a:t>The first to fall (26 September 1945)</a:t>
            </a:r>
          </a:p>
        </p:txBody>
      </p:sp>
      <p:sp>
        <p:nvSpPr>
          <p:cNvPr id="11" name="Rectangle 10">
            <a:extLst>
              <a:ext uri="{FF2B5EF4-FFF2-40B4-BE49-F238E27FC236}">
                <a16:creationId xmlns:a16="http://schemas.microsoft.com/office/drawing/2014/main" id="{401FD7FC-C76E-45D6-95A9-D630E182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66900"/>
            <a:ext cx="12192000" cy="4991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in-qimg-890de3ea4d076ff32662226ff31b8a66.jpeg"/>
          <p:cNvPicPr>
            <a:picLocks noChangeAspect="1"/>
          </p:cNvPicPr>
          <p:nvPr/>
        </p:nvPicPr>
        <p:blipFill rotWithShape="1">
          <a:blip r:embed="rId2">
            <a:extLst>
              <a:ext uri="{28A0092B-C50C-407E-A947-70E740481C1C}">
                <a14:useLocalDpi xmlns:a14="http://schemas.microsoft.com/office/drawing/2010/main" val="0"/>
              </a:ext>
            </a:extLst>
          </a:blip>
          <a:srcRect l="20303" r="22055" b="2"/>
          <a:stretch/>
        </p:blipFill>
        <p:spPr>
          <a:xfrm>
            <a:off x="4244" y="1866900"/>
            <a:ext cx="5092102" cy="4991100"/>
          </a:xfrm>
          <a:prstGeom prst="rect">
            <a:avLst/>
          </a:prstGeom>
        </p:spPr>
      </p:pic>
      <p:sp>
        <p:nvSpPr>
          <p:cNvPr id="3" name="Content Placeholder 2"/>
          <p:cNvSpPr>
            <a:spLocks noGrp="1"/>
          </p:cNvSpPr>
          <p:nvPr>
            <p:ph idx="1"/>
          </p:nvPr>
        </p:nvSpPr>
        <p:spPr>
          <a:xfrm>
            <a:off x="5898360" y="2219493"/>
            <a:ext cx="5722140" cy="3314531"/>
          </a:xfrm>
        </p:spPr>
        <p:txBody>
          <a:bodyPr>
            <a:normAutofit/>
          </a:bodyPr>
          <a:lstStyle/>
          <a:p>
            <a:pPr marL="0" indent="0" algn="ctr">
              <a:buNone/>
            </a:pPr>
            <a:r>
              <a:rPr lang="en-GB" sz="3200" dirty="0">
                <a:latin typeface="The Hand Extrablack" panose="03070A02030502020204" pitchFamily="66" charset="0"/>
              </a:rPr>
              <a:t>Dewey was assassinated (likely by Vietnamese) and was the first of nearly 60,000 Americans to be killed in Vietnam</a:t>
            </a:r>
            <a:r>
              <a:rPr lang="en-US" sz="3200" dirty="0">
                <a:latin typeface="The Hand Extrablack" panose="03070A02030502020204" pitchFamily="66" charset="0"/>
              </a:rPr>
              <a:t>.</a:t>
            </a:r>
            <a:endParaRPr lang="en-US" sz="3200" i="1" dirty="0">
              <a:latin typeface="The Hand Extrablack" panose="03070A02030502020204" pitchFamily="66" charset="0"/>
            </a:endParaRPr>
          </a:p>
        </p:txBody>
      </p:sp>
      <p:grpSp>
        <p:nvGrpSpPr>
          <p:cNvPr id="13" name="Group 12">
            <a:extLst>
              <a:ext uri="{FF2B5EF4-FFF2-40B4-BE49-F238E27FC236}">
                <a16:creationId xmlns:a16="http://schemas.microsoft.com/office/drawing/2014/main" id="{6A85DAAA-4828-42AD-A20E-A69A6FAE0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957752"/>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id="{86125428-75F9-4763-8991-C4DB8FE98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id="{9E1AD4BA-5029-4887-8216-F6DBBD1847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id="{D298128E-C3E3-4CCC-BB18-D6B218181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id="{956527CE-4CB1-4E46-88D3-E6EA2D5AA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id="{2F104828-FA58-4B02-A34E-13A1A0432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id="{C98AF37C-592A-4D0D-BF25-AD71B60E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id="{621CF2DF-4BAB-47CB-AAF4-6135062AF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id="{C93B96AD-0A31-4B64-8B0D-EC289A7A77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id="{CA95A85E-F6C9-4D5B-9AC2-41D2481719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id="{5107E4DA-C368-437F-913A-9CF3CB012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id="{7631DFDA-A9E9-4E35-A064-EBA077801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id="{3A2C443F-B764-46C1-857F-F5A4DF30A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id="{B9FC3628-7B29-4D88-B5ED-ACAF87A9B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id="{B65279C5-A429-464B-8FBE-424240585B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id="{5CB98B82-2322-4900-8F24-C8DC1D1F56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id="{B1A93CE9-77F5-4C0B-BA0F-4B3A32EE4D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id="{2EE13B5A-5B73-46E3-934F-61F0D824E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id="{65A30821-4992-48D3-B4A0-913C045B4F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id="{CF285E5E-EB87-467D-B538-925CAB8A81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id="{22F0F1DE-7C3C-40A4-B14B-B0FD67EC67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id="{DDF56D11-18A1-4D3F-862A-884643EC8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id="{E6BD0431-79C0-4578-9C4E-753DE0746E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id="{A1B85F64-F9B0-48F1-9C28-10E600AAA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id="{103E3F91-5963-48B3-BA45-F313552CB4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id="{94FBFE70-FA74-4065-8632-647B4E651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id="{15137EC8-5D22-45AF-8136-75A336C1A2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id="{01585780-AC17-48DF-B491-DD8DEAD9B5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id="{39F55FA8-015C-409E-9701-83B93BE9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id="{95F44756-BFD5-473B-9B3A-64914D54D2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id="{0063CF19-BA29-4737-9216-0FC182C64D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id="{077D7D6B-E211-4C39-9DDB-943283A068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id="{CFCAA2B7-2668-424D-A0C2-EB30C9C22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id="{96C40903-DA8C-4282-8406-3259823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id="{61FE12E2-C467-400F-89BA-1BEA883D1E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id="{1EAD90ED-90A2-46B9-8DA7-A6E2BAD67D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id="{8C82FE95-B66A-4645-B823-B52372EB4E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id="{2C686BAA-83C2-43D2-93B6-E8220C957E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id="{67ECE7FD-6A12-44C9-8D33-E42CFA139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id="{4437F430-2DE6-4610-8B80-B84F269D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id="{0E1CF099-A0A1-4D01-A1C9-FC75D2A2BA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id="{446366B3-8C6B-4FBB-993F-F1436B59D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id="{116E6478-E2D6-4541-A390-90B0C7867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id="{4455EFAC-5886-4232-B90E-DFFB40290E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id="{41B484DB-32F6-47BF-AD29-498D8C418D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id="{A8D2C598-CBD1-4878-AE03-DB6C604EB2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id="{7DA864B2-C1CD-4944-BC87-E6C353C170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id="{2DB859CF-A6B4-4B69-9AF2-10EFCC6A8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id="{11B87B98-350C-4B22-BAA1-BC214CBFF6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id="{F13ABE7D-3892-4859-BAD4-4FC4D055A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id="{C7F1722E-1384-418B-9A3E-B70006800C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id="{0BF35D49-BCAE-4D89-8EDD-99FCEF7442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id="{4CF2F99A-EE20-47B9-80F1-D6E87D6D69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id="{8B1A7952-C836-4490-8C6C-CE9C0C0F6D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id="{B1568D66-89FA-4FA8-A6E3-AF31D8A05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id="{6EF88740-92FD-4894-8D28-13C929041A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id="{F9264025-3D66-45E5-B15B-1F9993E99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id="{A17599C9-357B-44B4-B6FC-08C4758CF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id="{AC8D8289-19C2-490A-8000-DD80A8BA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id="{A9F1237F-83C7-4840-998E-379DF420EC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id="{78C598F8-6845-4321-8B12-8F55D5C5A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id="{85D84B4A-5F95-4F29-BE14-8D29A0B4CD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id="{6408C2B3-D126-4B4A-8BA3-FF1863CD7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id="{CAE0FD91-0F5A-4A8C-9310-8DB3A5FA4D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id="{1B9D762E-D50F-4A47-B703-232ED88670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id="{8DA09E23-CA61-495A-A7F8-4B3DFDF2AB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id="{D36CA6B3-3A46-4CB5-8C91-886B84071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id="{D5E51DA2-6B7C-485B-8725-9A4080292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id="{15FEF067-D07A-40E3-96D2-34E7450C1F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id="{DFF84AAD-85F3-4027-BEF7-5AFCC59DC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id="{9748C3EE-BBA1-45C3-AA60-D44ABDC7ED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id="{C4E544EA-9A31-4B4E-A587-2AE025092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id="{8F48C13C-B234-4A28-8664-11FAE3763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id="{E43446F2-1DE7-4C87-8691-324C7B2AB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id="{91DE0BBB-6755-4F68-822C-318F733D1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id="{A5F42373-85EE-4ADF-8DCE-2754ED3B5B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id="{E82C5A3F-4FC6-4883-AD2B-37F1BBF766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id="{35242FF5-19F5-45E5-919A-C145DC64A9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id="{88AAE6CF-F026-41C1-B9AD-BC2E232C5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id="{5C701404-4DB7-4F3A-8549-9544B9C66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id="{369618DE-CF63-4E1F-AB56-8A640FD748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id="{3D1A099C-4FDA-4F79-B077-C0F6C64778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id="{663890DF-B74A-467D-A63B-CB65CC98B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id="{8C343114-BF88-426E-953D-A70972F87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id="{922DA709-3EF5-45DB-BAE3-B23CAA35D9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id="{E794F4BF-0BF2-4D4B-95B3-B96E58491D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id="{1972B148-4231-4FCD-9B14-7A4189089F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id="{14348403-DF91-4DC6-90A9-D7EC727B80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id="{1052674E-35FA-4825-AC07-A3914AD9D6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id="{4042608B-8386-48C8-A1A3-DBE6F468CE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id="{9A5D8987-000C-4B99-BBAF-A23EC6FF55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id="{0E405B19-5658-4E03-9404-0C565679E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id="{DC674228-5A9C-4E88-9835-78995E56D0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id="{1AB27427-2183-4323-8F13-E775766EDA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id="{738ACA27-BAD8-4E7C-8411-7C0FE40F71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id="{BD029C16-6777-4580-80FD-2A7A6900EF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id="{6941DAEC-FBE5-445C-B9B1-B3DD8F221C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id="{FD3CD6BC-3643-43CC-8373-F1F7A6EF77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id="{93AF9725-32E4-404B-83DF-668B872932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id="{5D84519B-BB5A-427B-B663-69DAB9736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2238714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67"/>
            <a:ext cx="6789873"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8274" y="368169"/>
            <a:ext cx="6038281" cy="1368393"/>
          </a:xfrm>
        </p:spPr>
        <p:txBody>
          <a:bodyPr>
            <a:normAutofit/>
          </a:bodyPr>
          <a:lstStyle/>
          <a:p>
            <a:pPr algn="ctr"/>
            <a:r>
              <a:rPr lang="en-GB" dirty="0"/>
              <a:t>Broadening a support base</a:t>
            </a:r>
          </a:p>
        </p:txBody>
      </p:sp>
      <p:sp>
        <p:nvSpPr>
          <p:cNvPr id="3" name="Content Placeholder 2"/>
          <p:cNvSpPr>
            <a:spLocks noGrp="1"/>
          </p:cNvSpPr>
          <p:nvPr>
            <p:ph idx="1"/>
          </p:nvPr>
        </p:nvSpPr>
        <p:spPr>
          <a:xfrm>
            <a:off x="268312" y="1981736"/>
            <a:ext cx="5971462" cy="4683418"/>
          </a:xfrm>
        </p:spPr>
        <p:txBody>
          <a:bodyPr>
            <a:normAutofit fontScale="92500" lnSpcReduction="10000"/>
          </a:bodyPr>
          <a:lstStyle/>
          <a:p>
            <a:pPr lvl="0">
              <a:lnSpc>
                <a:spcPct val="140000"/>
              </a:lnSpc>
            </a:pPr>
            <a:r>
              <a:rPr lang="en-GB" sz="3200" dirty="0">
                <a:latin typeface="The Hand Extrablack" panose="03070A02030502020204" pitchFamily="66" charset="0"/>
              </a:rPr>
              <a:t>Ho formed the Vietminh as a nationalist front, masking its Communist leadership</a:t>
            </a:r>
          </a:p>
          <a:p>
            <a:pPr lvl="0">
              <a:lnSpc>
                <a:spcPct val="140000"/>
              </a:lnSpc>
            </a:pPr>
            <a:r>
              <a:rPr lang="en-GB" sz="3200" dirty="0">
                <a:latin typeface="The Hand Extrablack" panose="03070A02030502020204" pitchFamily="66" charset="0"/>
              </a:rPr>
              <a:t>He also needed to cooperation of the Chinese authorities, whose territory could be used as a sanctuary for his forces. </a:t>
            </a:r>
          </a:p>
          <a:p>
            <a:pPr>
              <a:lnSpc>
                <a:spcPct val="140000"/>
              </a:lnSpc>
            </a:pPr>
            <a:r>
              <a:rPr lang="en-GB" sz="3200" dirty="0">
                <a:latin typeface="The Hand Extrablack" panose="03070A02030502020204" pitchFamily="66" charset="0"/>
              </a:rPr>
              <a:t>He faced some issues with Chang Fa-</a:t>
            </a:r>
            <a:r>
              <a:rPr lang="en-GB" sz="3200" dirty="0" err="1">
                <a:latin typeface="The Hand Extrablack" panose="03070A02030502020204" pitchFamily="66" charset="0"/>
              </a:rPr>
              <a:t>Kwei</a:t>
            </a:r>
            <a:r>
              <a:rPr lang="en-GB" sz="3200" dirty="0">
                <a:latin typeface="The Hand Extrablack" panose="03070A02030502020204" pitchFamily="66" charset="0"/>
              </a:rPr>
              <a:t> (warlord of the Guangxi province)</a:t>
            </a:r>
          </a:p>
        </p:txBody>
      </p:sp>
      <p:pic>
        <p:nvPicPr>
          <p:cNvPr id="4" name="Picture 3" descr="Liangyou_138_cover_-_Zhang_Fakui.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8035753" y="1371601"/>
            <a:ext cx="2907985" cy="4114800"/>
          </a:xfrm>
          <a:prstGeom prst="rect">
            <a:avLst/>
          </a:prstGeom>
        </p:spPr>
      </p:pic>
      <p:grpSp>
        <p:nvGrpSpPr>
          <p:cNvPr id="15" name="Group 14">
            <a:extLst>
              <a:ext uri="{FF2B5EF4-FFF2-40B4-BE49-F238E27FC236}">
                <a16:creationId xmlns:a16="http://schemas.microsoft.com/office/drawing/2014/main" id="{7B873598-A5D6-4515-841C-9AB010800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6114" y="50902"/>
            <a:ext cx="561595" cy="6748949"/>
            <a:chOff x="10983959" y="11892"/>
            <a:chExt cx="561595" cy="6748949"/>
          </a:xfrm>
        </p:grpSpPr>
        <p:sp>
          <p:nvSpPr>
            <p:cNvPr id="16" name="Freeform 78">
              <a:extLst>
                <a:ext uri="{FF2B5EF4-FFF2-40B4-BE49-F238E27FC236}">
                  <a16:creationId xmlns:a16="http://schemas.microsoft.com/office/drawing/2014/main" id="{418AB34E-9EF6-48BC-AF7F-47FE6E60E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694" y="65733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14B51991-F7B9-4523-991E-4B220B358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2066" y="88838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6537FAB0-3322-42E0-9F8C-EDF4A72B6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725" y="11261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5FC1CEA0-9EDA-48BA-91A4-0D7521AC9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775" y="2139232"/>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8813D611-8A26-4F07-AC16-3565DAF01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611" y="191677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F15EA476-CE5C-4FE1-A880-70AF8FF69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0168" y="160199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4C10B0E4-BA72-48DB-AB88-D89C5D5B6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184" y="45275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413EC776-1CD7-4C73-88A3-532D29401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153" y="10674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32D7ECB3-0A6F-467F-98EC-29C4051914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1692" y="1391412"/>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F914534C-0AEA-45BD-B45C-40052B470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808" y="2012549"/>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5">
              <a:extLst>
                <a:ext uri="{FF2B5EF4-FFF2-40B4-BE49-F238E27FC236}">
                  <a16:creationId xmlns:a16="http://schemas.microsoft.com/office/drawing/2014/main" id="{E54F067C-DE8C-43CA-80E6-C2945F9BCD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7215" y="1918240"/>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6">
              <a:extLst>
                <a:ext uri="{FF2B5EF4-FFF2-40B4-BE49-F238E27FC236}">
                  <a16:creationId xmlns:a16="http://schemas.microsoft.com/office/drawing/2014/main" id="{CE56D71F-5959-4E1D-A5DF-71B041CED1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852" y="52536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7">
              <a:extLst>
                <a:ext uri="{FF2B5EF4-FFF2-40B4-BE49-F238E27FC236}">
                  <a16:creationId xmlns:a16="http://schemas.microsoft.com/office/drawing/2014/main" id="{CE269F01-CB1B-441F-8C30-D7D073ABA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617" y="2205310"/>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8">
              <a:extLst>
                <a:ext uri="{FF2B5EF4-FFF2-40B4-BE49-F238E27FC236}">
                  <a16:creationId xmlns:a16="http://schemas.microsoft.com/office/drawing/2014/main" id="{DFB71656-550E-461A-8361-2FAC7EC46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523" y="11352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9">
              <a:extLst>
                <a:ext uri="{FF2B5EF4-FFF2-40B4-BE49-F238E27FC236}">
                  <a16:creationId xmlns:a16="http://schemas.microsoft.com/office/drawing/2014/main" id="{3BBDD330-A57B-407A-89C0-82297E06C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7720" y="163653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0">
              <a:extLst>
                <a:ext uri="{FF2B5EF4-FFF2-40B4-BE49-F238E27FC236}">
                  <a16:creationId xmlns:a16="http://schemas.microsoft.com/office/drawing/2014/main" id="{E9F987D6-50E9-4E64-A125-1646F81BE0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576" y="2775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11">
              <a:extLst>
                <a:ext uri="{FF2B5EF4-FFF2-40B4-BE49-F238E27FC236}">
                  <a16:creationId xmlns:a16="http://schemas.microsoft.com/office/drawing/2014/main" id="{B4A1323B-C166-4B69-9CC6-A0B0C5CBFD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775" y="13650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12">
              <a:extLst>
                <a:ext uri="{FF2B5EF4-FFF2-40B4-BE49-F238E27FC236}">
                  <a16:creationId xmlns:a16="http://schemas.microsoft.com/office/drawing/2014/main" id="{1B6C585F-7E6C-47A3-89B5-56CE038685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278" y="84637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2">
              <a:extLst>
                <a:ext uri="{FF2B5EF4-FFF2-40B4-BE49-F238E27FC236}">
                  <a16:creationId xmlns:a16="http://schemas.microsoft.com/office/drawing/2014/main" id="{573F869E-B622-4D92-B5E5-8142F9FF8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833" y="2886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3">
              <a:extLst>
                <a:ext uri="{FF2B5EF4-FFF2-40B4-BE49-F238E27FC236}">
                  <a16:creationId xmlns:a16="http://schemas.microsoft.com/office/drawing/2014/main" id="{98C76635-BF2D-48A6-B34D-83DFBF0B1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191" y="4025480"/>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4">
              <a:extLst>
                <a:ext uri="{FF2B5EF4-FFF2-40B4-BE49-F238E27FC236}">
                  <a16:creationId xmlns:a16="http://schemas.microsoft.com/office/drawing/2014/main" id="{74893116-EFB3-4389-B085-6452DFCB7A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142" y="261855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5">
              <a:extLst>
                <a:ext uri="{FF2B5EF4-FFF2-40B4-BE49-F238E27FC236}">
                  <a16:creationId xmlns:a16="http://schemas.microsoft.com/office/drawing/2014/main" id="{F8455658-81AB-4823-B233-545F58B89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773" y="3762574"/>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6">
              <a:extLst>
                <a:ext uri="{FF2B5EF4-FFF2-40B4-BE49-F238E27FC236}">
                  <a16:creationId xmlns:a16="http://schemas.microsoft.com/office/drawing/2014/main" id="{D2E2EE99-3B71-4E59-9A75-77D417FE3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4555" y="530901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7">
              <a:extLst>
                <a:ext uri="{FF2B5EF4-FFF2-40B4-BE49-F238E27FC236}">
                  <a16:creationId xmlns:a16="http://schemas.microsoft.com/office/drawing/2014/main" id="{070BEDE0-38F8-449B-9D44-3A6587E5D4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4735" y="4525032"/>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8">
              <a:extLst>
                <a:ext uri="{FF2B5EF4-FFF2-40B4-BE49-F238E27FC236}">
                  <a16:creationId xmlns:a16="http://schemas.microsoft.com/office/drawing/2014/main" id="{CFF8F15D-92AD-4157-B59B-F41110D32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123" y="3182292"/>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9">
              <a:extLst>
                <a:ext uri="{FF2B5EF4-FFF2-40B4-BE49-F238E27FC236}">
                  <a16:creationId xmlns:a16="http://schemas.microsoft.com/office/drawing/2014/main" id="{DE765BA3-ADB3-49B3-AF99-25527B28F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1380" y="559125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0">
              <a:extLst>
                <a:ext uri="{FF2B5EF4-FFF2-40B4-BE49-F238E27FC236}">
                  <a16:creationId xmlns:a16="http://schemas.microsoft.com/office/drawing/2014/main" id="{9CB04B54-7CCC-45D3-893B-1A9F69EF36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5593" y="6182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1">
              <a:extLst>
                <a:ext uri="{FF2B5EF4-FFF2-40B4-BE49-F238E27FC236}">
                  <a16:creationId xmlns:a16="http://schemas.microsoft.com/office/drawing/2014/main" id="{E03C63CC-F114-4071-AE6C-F0630EE06C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3" y="507060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2">
              <a:extLst>
                <a:ext uri="{FF2B5EF4-FFF2-40B4-BE49-F238E27FC236}">
                  <a16:creationId xmlns:a16="http://schemas.microsoft.com/office/drawing/2014/main" id="{05B0A7A4-1356-4ED0-B70C-D2370EC85F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9660" y="4843746"/>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3">
              <a:extLst>
                <a:ext uri="{FF2B5EF4-FFF2-40B4-BE49-F238E27FC236}">
                  <a16:creationId xmlns:a16="http://schemas.microsoft.com/office/drawing/2014/main" id="{15264C12-89C5-48F8-B21A-77199AEB94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4533" y="4344111"/>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4">
              <a:extLst>
                <a:ext uri="{FF2B5EF4-FFF2-40B4-BE49-F238E27FC236}">
                  <a16:creationId xmlns:a16="http://schemas.microsoft.com/office/drawing/2014/main" id="{E5F74988-4414-406E-8835-E19AE56D9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0126" y="596111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5">
              <a:extLst>
                <a:ext uri="{FF2B5EF4-FFF2-40B4-BE49-F238E27FC236}">
                  <a16:creationId xmlns:a16="http://schemas.microsoft.com/office/drawing/2014/main" id="{6F26C0F7-37F7-4F16-8694-83CD2FFCFA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494" y="2378791"/>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7">
              <a:extLst>
                <a:ext uri="{FF2B5EF4-FFF2-40B4-BE49-F238E27FC236}">
                  <a16:creationId xmlns:a16="http://schemas.microsoft.com/office/drawing/2014/main" id="{591FD356-51E8-4696-953A-1251B49D0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2740" y="3543074"/>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5">
              <a:extLst>
                <a:ext uri="{FF2B5EF4-FFF2-40B4-BE49-F238E27FC236}">
                  <a16:creationId xmlns:a16="http://schemas.microsoft.com/office/drawing/2014/main" id="{288B4B31-E64F-40BD-8E14-B6329F58C8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999" y="6370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7">
              <a:extLst>
                <a:ext uri="{FF2B5EF4-FFF2-40B4-BE49-F238E27FC236}">
                  <a16:creationId xmlns:a16="http://schemas.microsoft.com/office/drawing/2014/main" id="{7A983C72-4E5D-4E86-97C9-124A66914B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934" y="66482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8">
              <a:extLst>
                <a:ext uri="{FF2B5EF4-FFF2-40B4-BE49-F238E27FC236}">
                  <a16:creationId xmlns:a16="http://schemas.microsoft.com/office/drawing/2014/main" id="{0DA42CFB-C72B-466C-A5A1-3A7FE3FAA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7039" y="5640343"/>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1">
              <a:extLst>
                <a:ext uri="{FF2B5EF4-FFF2-40B4-BE49-F238E27FC236}">
                  <a16:creationId xmlns:a16="http://schemas.microsoft.com/office/drawing/2014/main" id="{6E598EB0-3067-4AFE-B583-B4EA34ACD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9081" y="26168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2">
              <a:extLst>
                <a:ext uri="{FF2B5EF4-FFF2-40B4-BE49-F238E27FC236}">
                  <a16:creationId xmlns:a16="http://schemas.microsoft.com/office/drawing/2014/main" id="{1A48EF51-845C-4F85-8B2F-2FA315FEEC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075" y="235680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3">
              <a:extLst>
                <a:ext uri="{FF2B5EF4-FFF2-40B4-BE49-F238E27FC236}">
                  <a16:creationId xmlns:a16="http://schemas.microsoft.com/office/drawing/2014/main" id="{722AF17F-6410-41DD-8341-074314D94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1435" y="326874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4">
              <a:extLst>
                <a:ext uri="{FF2B5EF4-FFF2-40B4-BE49-F238E27FC236}">
                  <a16:creationId xmlns:a16="http://schemas.microsoft.com/office/drawing/2014/main" id="{6E53328C-80DA-41D5-8887-8EFD0C0DF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9683" y="5303749"/>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5">
              <a:extLst>
                <a:ext uri="{FF2B5EF4-FFF2-40B4-BE49-F238E27FC236}">
                  <a16:creationId xmlns:a16="http://schemas.microsoft.com/office/drawing/2014/main" id="{E534126B-9961-4FF4-961E-C69B7B341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8642" y="306482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6">
              <a:extLst>
                <a:ext uri="{FF2B5EF4-FFF2-40B4-BE49-F238E27FC236}">
                  <a16:creationId xmlns:a16="http://schemas.microsoft.com/office/drawing/2014/main" id="{24BCF92F-4E0D-4156-B559-71247550D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20" y="35117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97">
              <a:extLst>
                <a:ext uri="{FF2B5EF4-FFF2-40B4-BE49-F238E27FC236}">
                  <a16:creationId xmlns:a16="http://schemas.microsoft.com/office/drawing/2014/main" id="{39FC2855-1DF9-4487-80F3-06FB3A0176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2732" y="472057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8">
              <a:extLst>
                <a:ext uri="{FF2B5EF4-FFF2-40B4-BE49-F238E27FC236}">
                  <a16:creationId xmlns:a16="http://schemas.microsoft.com/office/drawing/2014/main" id="{7C993F26-0862-4C03-91DC-3F04D2B5CC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5217" y="420211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9">
              <a:extLst>
                <a:ext uri="{FF2B5EF4-FFF2-40B4-BE49-F238E27FC236}">
                  <a16:creationId xmlns:a16="http://schemas.microsoft.com/office/drawing/2014/main" id="{C6C56E7B-126A-4C3F-A469-3608EA6AC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9335" y="450567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0">
              <a:extLst>
                <a:ext uri="{FF2B5EF4-FFF2-40B4-BE49-F238E27FC236}">
                  <a16:creationId xmlns:a16="http://schemas.microsoft.com/office/drawing/2014/main" id="{D2D4871B-5758-4F5B-8895-606EEEA53A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7621" y="383055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1">
              <a:extLst>
                <a:ext uri="{FF2B5EF4-FFF2-40B4-BE49-F238E27FC236}">
                  <a16:creationId xmlns:a16="http://schemas.microsoft.com/office/drawing/2014/main" id="{E2D1161B-F9E6-4449-BD23-D3A99A06D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2338" y="5038761"/>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02">
              <a:extLst>
                <a:ext uri="{FF2B5EF4-FFF2-40B4-BE49-F238E27FC236}">
                  <a16:creationId xmlns:a16="http://schemas.microsoft.com/office/drawing/2014/main" id="{7B5343F0-33B4-42B8-B1D3-4E14E8D34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8517" y="559914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3">
              <a:extLst>
                <a:ext uri="{FF2B5EF4-FFF2-40B4-BE49-F238E27FC236}">
                  <a16:creationId xmlns:a16="http://schemas.microsoft.com/office/drawing/2014/main" id="{43138B67-6453-461D-B459-F45C9525C8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1425" y="586956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4">
              <a:extLst>
                <a:ext uri="{FF2B5EF4-FFF2-40B4-BE49-F238E27FC236}">
                  <a16:creationId xmlns:a16="http://schemas.microsoft.com/office/drawing/2014/main" id="{F4321640-2DAB-4728-8F77-AA902958B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6885" y="240048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3">
              <a:extLst>
                <a:ext uri="{FF2B5EF4-FFF2-40B4-BE49-F238E27FC236}">
                  <a16:creationId xmlns:a16="http://schemas.microsoft.com/office/drawing/2014/main" id="{F60AAD38-3AB0-4908-9DD5-98A1EDE124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8226" y="4788399"/>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4">
              <a:extLst>
                <a:ext uri="{FF2B5EF4-FFF2-40B4-BE49-F238E27FC236}">
                  <a16:creationId xmlns:a16="http://schemas.microsoft.com/office/drawing/2014/main" id="{B51D7B30-65DF-4099-84FC-14FFA50F63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630" y="355471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5">
              <a:extLst>
                <a:ext uri="{FF2B5EF4-FFF2-40B4-BE49-F238E27FC236}">
                  <a16:creationId xmlns:a16="http://schemas.microsoft.com/office/drawing/2014/main" id="{5F90E43F-FC6E-40ED-95AE-DFECA68784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17" y="421756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7">
              <a:extLst>
                <a:ext uri="{FF2B5EF4-FFF2-40B4-BE49-F238E27FC236}">
                  <a16:creationId xmlns:a16="http://schemas.microsoft.com/office/drawing/2014/main" id="{9B0C5E0D-DE21-43BD-8E97-8E685A6F6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3234" y="5913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18">
              <a:extLst>
                <a:ext uri="{FF2B5EF4-FFF2-40B4-BE49-F238E27FC236}">
                  <a16:creationId xmlns:a16="http://schemas.microsoft.com/office/drawing/2014/main" id="{ACF643EB-0A53-42EC-B54E-0EAAEE3EE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9972" y="6421642"/>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19">
              <a:extLst>
                <a:ext uri="{FF2B5EF4-FFF2-40B4-BE49-F238E27FC236}">
                  <a16:creationId xmlns:a16="http://schemas.microsoft.com/office/drawing/2014/main" id="{98B63847-D228-46DB-BAF6-02DF7DCC4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5638" y="619903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
              <a:extLst>
                <a:ext uri="{FF2B5EF4-FFF2-40B4-BE49-F238E27FC236}">
                  <a16:creationId xmlns:a16="http://schemas.microsoft.com/office/drawing/2014/main" id="{E6E6F09A-FC48-4C92-ADC2-E75C7E9F36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333" y="3340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44">
              <a:extLst>
                <a:ext uri="{FF2B5EF4-FFF2-40B4-BE49-F238E27FC236}">
                  <a16:creationId xmlns:a16="http://schemas.microsoft.com/office/drawing/2014/main" id="{C0B5223F-DD61-45F8-A4F2-838669FB09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8678" y="2855970"/>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45">
              <a:extLst>
                <a:ext uri="{FF2B5EF4-FFF2-40B4-BE49-F238E27FC236}">
                  <a16:creationId xmlns:a16="http://schemas.microsoft.com/office/drawing/2014/main" id="{6098DC6D-978A-4319-A792-2629B96DF4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1382" y="660797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19041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Picture 2" descr="Who Were the Viet Cong?">
            <a:extLst>
              <a:ext uri="{FF2B5EF4-FFF2-40B4-BE49-F238E27FC236}">
                <a16:creationId xmlns:a16="http://schemas.microsoft.com/office/drawing/2014/main" id="{3A91101C-7212-49F2-AC3E-23556C64E2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15" r="-1" b="12515"/>
          <a:stretch/>
        </p:blipFill>
        <p:spPr bwMode="auto">
          <a:xfrm>
            <a:off x="-6870" y="-1119"/>
            <a:ext cx="12198869" cy="6859119"/>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646C6347-670A-4289-8E1E-A6D48C2F2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4844" y="2008604"/>
            <a:ext cx="4533130" cy="23688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815D8-0A00-4219-B23E-CBD57FB748BD}"/>
              </a:ext>
            </a:extLst>
          </p:cNvPr>
          <p:cNvSpPr>
            <a:spLocks noGrp="1"/>
          </p:cNvSpPr>
          <p:nvPr>
            <p:ph type="ctrTitle"/>
          </p:nvPr>
        </p:nvSpPr>
        <p:spPr>
          <a:xfrm>
            <a:off x="6995836" y="2116010"/>
            <a:ext cx="3893831" cy="817177"/>
          </a:xfrm>
        </p:spPr>
        <p:txBody>
          <a:bodyPr anchor="ctr">
            <a:normAutofit/>
          </a:bodyPr>
          <a:lstStyle/>
          <a:p>
            <a:r>
              <a:rPr lang="en-GB" sz="4000" dirty="0"/>
              <a:t>Part 1</a:t>
            </a:r>
          </a:p>
        </p:txBody>
      </p:sp>
      <p:sp>
        <p:nvSpPr>
          <p:cNvPr id="3" name="Subtitle 2">
            <a:extLst>
              <a:ext uri="{FF2B5EF4-FFF2-40B4-BE49-F238E27FC236}">
                <a16:creationId xmlns:a16="http://schemas.microsoft.com/office/drawing/2014/main" id="{525C887D-0A0A-4719-A983-E694F192C9FC}"/>
              </a:ext>
            </a:extLst>
          </p:cNvPr>
          <p:cNvSpPr>
            <a:spLocks noGrp="1"/>
          </p:cNvSpPr>
          <p:nvPr>
            <p:ph type="subTitle" idx="1"/>
          </p:nvPr>
        </p:nvSpPr>
        <p:spPr>
          <a:xfrm>
            <a:off x="6933161" y="2707848"/>
            <a:ext cx="4216619" cy="1609950"/>
          </a:xfrm>
        </p:spPr>
        <p:txBody>
          <a:bodyPr anchor="ctr">
            <a:normAutofit fontScale="92500" lnSpcReduction="10000"/>
          </a:bodyPr>
          <a:lstStyle/>
          <a:p>
            <a:pPr>
              <a:lnSpc>
                <a:spcPct val="140000"/>
              </a:lnSpc>
            </a:pPr>
            <a:r>
              <a:rPr lang="en-GB" sz="2800" dirty="0">
                <a:latin typeface="The Hand Extrablack"/>
              </a:rPr>
              <a:t>French rule in Indochina and lead up </a:t>
            </a:r>
            <a:r>
              <a:rPr lang="en-GB" sz="2800">
                <a:latin typeface="The Hand Extrablack"/>
              </a:rPr>
              <a:t>to war </a:t>
            </a:r>
            <a:r>
              <a:rPr lang="en-GB" sz="1900">
                <a:latin typeface="The Hand Extrablack"/>
              </a:rPr>
              <a:t>c</a:t>
            </a:r>
            <a:r>
              <a:rPr lang="en-GB" sz="2800">
                <a:latin typeface="The Hand Extrablack"/>
              </a:rPr>
              <a:t>.1925-1945</a:t>
            </a:r>
            <a:endParaRPr lang="en-GB" sz="2800">
              <a:latin typeface="The Hand Extrablack" panose="03070A02030502020204" pitchFamily="66" charset="0"/>
            </a:endParaRPr>
          </a:p>
        </p:txBody>
      </p:sp>
      <p:sp>
        <p:nvSpPr>
          <p:cNvPr id="174" name="Freeform 88">
            <a:extLst>
              <a:ext uri="{FF2B5EF4-FFF2-40B4-BE49-F238E27FC236}">
                <a16:creationId xmlns:a16="http://schemas.microsoft.com/office/drawing/2014/main" id="{3F2F58E7-0371-4C0C-912C-50BA51484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020927" y="402711"/>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88">
            <a:extLst>
              <a:ext uri="{FF2B5EF4-FFF2-40B4-BE49-F238E27FC236}">
                <a16:creationId xmlns:a16="http://schemas.microsoft.com/office/drawing/2014/main" id="{22D05290-3AB2-400B-B0D6-813D45F9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053593" y="5750318"/>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8" name="Group 177">
            <a:extLst>
              <a:ext uri="{FF2B5EF4-FFF2-40B4-BE49-F238E27FC236}">
                <a16:creationId xmlns:a16="http://schemas.microsoft.com/office/drawing/2014/main" id="{81DD21A3-89E3-40A2-9D07-1459894479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91980" y="-37210"/>
            <a:ext cx="1528600" cy="6929142"/>
            <a:chOff x="8291980" y="-37210"/>
            <a:chExt cx="1528600" cy="6929142"/>
          </a:xfrm>
        </p:grpSpPr>
        <p:sp>
          <p:nvSpPr>
            <p:cNvPr id="179"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9819" y="544717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70278" y="4563928"/>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04222" y="5781319"/>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61855" y="6481863"/>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7887" y="5164941"/>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14024" y="4896371"/>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81853" y="617571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65888" y="670430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070114" y="5839432"/>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94409" y="5536363"/>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38826" y="4845963"/>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5713" y="5222654"/>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1189" y="5886073"/>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77133" y="6237935"/>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40039" y="4862651"/>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22290" y="6194317"/>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87702" y="6590592"/>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6442" y="4802769"/>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8576" y="5668940"/>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17289" y="5418599"/>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69314" y="5097501"/>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09453" y="4638632"/>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20947" y="5936916"/>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77388" y="6204012"/>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296697" y="6454593"/>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706465" y="4620141"/>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442212" y="4472241"/>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54461" y="1432624"/>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41159" y="322950"/>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41016" y="71389"/>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61472" y="644127"/>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80833" y="1216696"/>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950443" y="899250"/>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9003457" y="358265"/>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46386" y="15543"/>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26436" y="214665"/>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29528" y="497225"/>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44452" y="744773"/>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97635" y="1075735"/>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72731" y="1349082"/>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609140" y="1546137"/>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29384" y="55915"/>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14218" y="35901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33172" y="1519535"/>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26924" y="1293585"/>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07571" y="1004569"/>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297017" y="69781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185760">
              <a:off x="8395893" y="1490622"/>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67">
              <a:extLst>
                <a:ext uri="{FF2B5EF4-FFF2-40B4-BE49-F238E27FC236}">
                  <a16:creationId xmlns:a16="http://schemas.microsoft.com/office/drawing/2014/main" id="{848689DE-6125-48D4-B23B-C11B279BB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8432" y="4387457"/>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69">
              <a:extLst>
                <a:ext uri="{FF2B5EF4-FFF2-40B4-BE49-F238E27FC236}">
                  <a16:creationId xmlns:a16="http://schemas.microsoft.com/office/drawing/2014/main" id="{46199DCA-DE0A-48FF-A52C-2018E82268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645861" y="1724276"/>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70">
              <a:extLst>
                <a:ext uri="{FF2B5EF4-FFF2-40B4-BE49-F238E27FC236}">
                  <a16:creationId xmlns:a16="http://schemas.microsoft.com/office/drawing/2014/main" id="{775834B5-5FB0-40F8-9647-235668528F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32893" y="6709830"/>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72">
              <a:extLst>
                <a:ext uri="{FF2B5EF4-FFF2-40B4-BE49-F238E27FC236}">
                  <a16:creationId xmlns:a16="http://schemas.microsoft.com/office/drawing/2014/main" id="{ECFB018C-DD47-4696-8B9B-07CDF9588B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93634" y="4396166"/>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1" name="Freeform 74">
              <a:extLst>
                <a:ext uri="{FF2B5EF4-FFF2-40B4-BE49-F238E27FC236}">
                  <a16:creationId xmlns:a16="http://schemas.microsoft.com/office/drawing/2014/main" id="{11EDC0DC-5A85-46AC-8BED-7D38E17068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32935" y="1856844"/>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85">
              <a:extLst>
                <a:ext uri="{FF2B5EF4-FFF2-40B4-BE49-F238E27FC236}">
                  <a16:creationId xmlns:a16="http://schemas.microsoft.com/office/drawing/2014/main" id="{7004EAD8-5E6C-4CFF-941B-AE6051312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3579" y="18607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94">
              <a:extLst>
                <a:ext uri="{FF2B5EF4-FFF2-40B4-BE49-F238E27FC236}">
                  <a16:creationId xmlns:a16="http://schemas.microsoft.com/office/drawing/2014/main" id="{0FF8C73D-D6AF-4B1E-BB26-87F8D17758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7888" y="535183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7">
              <a:extLst>
                <a:ext uri="{FF2B5EF4-FFF2-40B4-BE49-F238E27FC236}">
                  <a16:creationId xmlns:a16="http://schemas.microsoft.com/office/drawing/2014/main" id="{19531B98-B25F-47ED-80F3-159B0FD34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22305" y="4661437"/>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01">
              <a:extLst>
                <a:ext uri="{FF2B5EF4-FFF2-40B4-BE49-F238E27FC236}">
                  <a16:creationId xmlns:a16="http://schemas.microsoft.com/office/drawing/2014/main" id="{3927587C-48BE-4C09-A373-4BFA0950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9192" y="5038128"/>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02">
              <a:extLst>
                <a:ext uri="{FF2B5EF4-FFF2-40B4-BE49-F238E27FC236}">
                  <a16:creationId xmlns:a16="http://schemas.microsoft.com/office/drawing/2014/main" id="{54BF0E22-8EFF-42D3-A6B2-FC2A731A8C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64668" y="5701547"/>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03">
              <a:extLst>
                <a:ext uri="{FF2B5EF4-FFF2-40B4-BE49-F238E27FC236}">
                  <a16:creationId xmlns:a16="http://schemas.microsoft.com/office/drawing/2014/main" id="{00A35FA3-6CF4-4A02-BEA3-6715AA8D6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4435" y="6021690"/>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13">
              <a:extLst>
                <a:ext uri="{FF2B5EF4-FFF2-40B4-BE49-F238E27FC236}">
                  <a16:creationId xmlns:a16="http://schemas.microsoft.com/office/drawing/2014/main" id="{083555EE-EF8E-44C8-9139-F1A30E6B1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23518" y="4741733"/>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17">
              <a:extLst>
                <a:ext uri="{FF2B5EF4-FFF2-40B4-BE49-F238E27FC236}">
                  <a16:creationId xmlns:a16="http://schemas.microsoft.com/office/drawing/2014/main" id="{5E3313E5-10AE-4E45-9EA0-BA3DF90682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705769" y="6073399"/>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18">
              <a:extLst>
                <a:ext uri="{FF2B5EF4-FFF2-40B4-BE49-F238E27FC236}">
                  <a16:creationId xmlns:a16="http://schemas.microsoft.com/office/drawing/2014/main" id="{64FFF72C-8DCF-4F70-9B1C-4F380379B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6415" y="666270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19">
              <a:extLst>
                <a:ext uri="{FF2B5EF4-FFF2-40B4-BE49-F238E27FC236}">
                  <a16:creationId xmlns:a16="http://schemas.microsoft.com/office/drawing/2014/main" id="{E8089DF1-64F1-4F2A-9C46-ECE2E7E67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59076" y="6439582"/>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29">
              <a:extLst>
                <a:ext uri="{FF2B5EF4-FFF2-40B4-BE49-F238E27FC236}">
                  <a16:creationId xmlns:a16="http://schemas.microsoft.com/office/drawing/2014/main" id="{27AF528E-88C9-4E87-ABB1-825C2A2CAF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46554" y="4820640"/>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136">
              <a:extLst>
                <a:ext uri="{FF2B5EF4-FFF2-40B4-BE49-F238E27FC236}">
                  <a16:creationId xmlns:a16="http://schemas.microsoft.com/office/drawing/2014/main" id="{B1F34CF0-8C28-4533-AA14-72AD1900B4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2055" y="5668538"/>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Freeform 137">
              <a:extLst>
                <a:ext uri="{FF2B5EF4-FFF2-40B4-BE49-F238E27FC236}">
                  <a16:creationId xmlns:a16="http://schemas.microsoft.com/office/drawing/2014/main" id="{A929C9D6-678C-4829-89EF-97AFD34BD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14875" y="5363445"/>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38">
              <a:extLst>
                <a:ext uri="{FF2B5EF4-FFF2-40B4-BE49-F238E27FC236}">
                  <a16:creationId xmlns:a16="http://schemas.microsoft.com/office/drawing/2014/main" id="{728677D7-63E6-4413-8054-8132F599B7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52793" y="5097099"/>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139">
              <a:extLst>
                <a:ext uri="{FF2B5EF4-FFF2-40B4-BE49-F238E27FC236}">
                  <a16:creationId xmlns:a16="http://schemas.microsoft.com/office/drawing/2014/main" id="{69FCAD2C-1B01-463B-A1F3-C13B5B7FB1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4837" y="6762614"/>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42">
              <a:extLst>
                <a:ext uri="{FF2B5EF4-FFF2-40B4-BE49-F238E27FC236}">
                  <a16:creationId xmlns:a16="http://schemas.microsoft.com/office/drawing/2014/main" id="{DA7C3B82-BE34-435B-A8AF-94CFC67F4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92932" y="4638230"/>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43">
              <a:extLst>
                <a:ext uri="{FF2B5EF4-FFF2-40B4-BE49-F238E27FC236}">
                  <a16:creationId xmlns:a16="http://schemas.microsoft.com/office/drawing/2014/main" id="{E78D7EBF-97D3-494A-B8C5-16D0EBAD4E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4426" y="5936514"/>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144">
              <a:extLst>
                <a:ext uri="{FF2B5EF4-FFF2-40B4-BE49-F238E27FC236}">
                  <a16:creationId xmlns:a16="http://schemas.microsoft.com/office/drawing/2014/main" id="{404AAB51-E7C1-42C7-B43E-C3AB9D246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60867" y="6203610"/>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145">
              <a:extLst>
                <a:ext uri="{FF2B5EF4-FFF2-40B4-BE49-F238E27FC236}">
                  <a16:creationId xmlns:a16="http://schemas.microsoft.com/office/drawing/2014/main" id="{92DFEC0E-AB50-4730-A8AA-A075E06152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80176" y="6454191"/>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56">
              <a:extLst>
                <a:ext uri="{FF2B5EF4-FFF2-40B4-BE49-F238E27FC236}">
                  <a16:creationId xmlns:a16="http://schemas.microsoft.com/office/drawing/2014/main" id="{5332409A-2BDB-455A-BD8C-2E3847328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31531" y="4540603"/>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66">
              <a:extLst>
                <a:ext uri="{FF2B5EF4-FFF2-40B4-BE49-F238E27FC236}">
                  <a16:creationId xmlns:a16="http://schemas.microsoft.com/office/drawing/2014/main" id="{330BE449-1F6C-4A7D-9C3B-E76B61373F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346410" y="1778283"/>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69">
              <a:extLst>
                <a:ext uri="{FF2B5EF4-FFF2-40B4-BE49-F238E27FC236}">
                  <a16:creationId xmlns:a16="http://schemas.microsoft.com/office/drawing/2014/main" id="{FCEC9272-47CF-4EAE-A08B-2EF63D65AA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8926153" y="1588032"/>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4">
              <a:extLst>
                <a:ext uri="{FF2B5EF4-FFF2-40B4-BE49-F238E27FC236}">
                  <a16:creationId xmlns:a16="http://schemas.microsoft.com/office/drawing/2014/main" id="{3041EDD4-19D0-4220-B3D9-5FCB27CE9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5268" y="18033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87">
              <a:extLst>
                <a:ext uri="{FF2B5EF4-FFF2-40B4-BE49-F238E27FC236}">
                  <a16:creationId xmlns:a16="http://schemas.microsoft.com/office/drawing/2014/main" id="{8A14A123-7D0D-4DC8-8B1F-A66AB33FA0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09094" y="1592912"/>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94">
              <a:extLst>
                <a:ext uri="{FF2B5EF4-FFF2-40B4-BE49-F238E27FC236}">
                  <a16:creationId xmlns:a16="http://schemas.microsoft.com/office/drawing/2014/main" id="{2030087C-1C32-4524-9EC8-A6C959ACE1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45222" y="-16242"/>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102">
              <a:extLst>
                <a:ext uri="{FF2B5EF4-FFF2-40B4-BE49-F238E27FC236}">
                  <a16:creationId xmlns:a16="http://schemas.microsoft.com/office/drawing/2014/main" id="{99B7905C-12E5-4698-BD4D-1DCCEBAD87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32002" y="353940"/>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Freeform 103">
              <a:extLst>
                <a:ext uri="{FF2B5EF4-FFF2-40B4-BE49-F238E27FC236}">
                  <a16:creationId xmlns:a16="http://schemas.microsoft.com/office/drawing/2014/main" id="{35C7C831-B97B-4B80-BDBE-2C4875CDD4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11769" y="674083"/>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Freeform 117">
              <a:extLst>
                <a:ext uri="{FF2B5EF4-FFF2-40B4-BE49-F238E27FC236}">
                  <a16:creationId xmlns:a16="http://schemas.microsoft.com/office/drawing/2014/main" id="{C20C0AFA-B347-4C14-AAC2-613B1600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673103" y="725792"/>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Freeform 118">
              <a:extLst>
                <a:ext uri="{FF2B5EF4-FFF2-40B4-BE49-F238E27FC236}">
                  <a16:creationId xmlns:a16="http://schemas.microsoft.com/office/drawing/2014/main" id="{F5CB8ACF-C187-4C42-9B63-F951655A7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44001" y="13276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Freeform 119">
              <a:extLst>
                <a:ext uri="{FF2B5EF4-FFF2-40B4-BE49-F238E27FC236}">
                  <a16:creationId xmlns:a16="http://schemas.microsoft.com/office/drawing/2014/main" id="{4976B363-CBE4-4E9E-B5EC-C70CEB96D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526410" y="1091975"/>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136">
              <a:extLst>
                <a:ext uri="{FF2B5EF4-FFF2-40B4-BE49-F238E27FC236}">
                  <a16:creationId xmlns:a16="http://schemas.microsoft.com/office/drawing/2014/main" id="{658B0B95-41C6-485C-9E9A-28792903AA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307340" y="384541"/>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137">
              <a:extLst>
                <a:ext uri="{FF2B5EF4-FFF2-40B4-BE49-F238E27FC236}">
                  <a16:creationId xmlns:a16="http://schemas.microsoft.com/office/drawing/2014/main" id="{538500B6-933F-44F9-9C7D-8D152455B3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90160" y="79448"/>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139">
              <a:extLst>
                <a:ext uri="{FF2B5EF4-FFF2-40B4-BE49-F238E27FC236}">
                  <a16:creationId xmlns:a16="http://schemas.microsoft.com/office/drawing/2014/main" id="{6EA55EB3-0E03-48E4-8EDA-7ECEDA63EB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80534" y="1526329"/>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143">
              <a:extLst>
                <a:ext uri="{FF2B5EF4-FFF2-40B4-BE49-F238E27FC236}">
                  <a16:creationId xmlns:a16="http://schemas.microsoft.com/office/drawing/2014/main" id="{581B9ABA-B536-4F1D-A766-D585E0F12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79711" y="65251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Freeform 144">
              <a:extLst>
                <a:ext uri="{FF2B5EF4-FFF2-40B4-BE49-F238E27FC236}">
                  <a16:creationId xmlns:a16="http://schemas.microsoft.com/office/drawing/2014/main" id="{86601D24-0C68-41F1-97EB-69DAAB25CA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36152" y="919613"/>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Freeform 145">
              <a:extLst>
                <a:ext uri="{FF2B5EF4-FFF2-40B4-BE49-F238E27FC236}">
                  <a16:creationId xmlns:a16="http://schemas.microsoft.com/office/drawing/2014/main" id="{CBC708B2-18FC-4108-8CC5-3DA4634AB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9255461" y="1170194"/>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2897191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eneral-douglas-macarthur.jpg"/>
          <p:cNvPicPr>
            <a:picLocks noChangeAspect="1"/>
          </p:cNvPicPr>
          <p:nvPr/>
        </p:nvPicPr>
        <p:blipFill rotWithShape="1">
          <a:blip r:embed="rId2">
            <a:alphaModFix amt="60000"/>
            <a:extLst>
              <a:ext uri="{28A0092B-C50C-407E-A947-70E740481C1C}">
                <a14:useLocalDpi xmlns:a14="http://schemas.microsoft.com/office/drawing/2010/main" val="0"/>
              </a:ext>
            </a:extLst>
          </a:blip>
          <a:srcRect l="22986" r="2" b="2"/>
          <a:stretch/>
        </p:blipFill>
        <p:spPr>
          <a:xfrm>
            <a:off x="-1" y="1"/>
            <a:ext cx="5295331" cy="6875834"/>
          </a:xfrm>
          <a:prstGeom prst="rect">
            <a:avLst/>
          </a:prstGeom>
        </p:spPr>
      </p:pic>
      <p:sp>
        <p:nvSpPr>
          <p:cNvPr id="2" name="Title 1"/>
          <p:cNvSpPr>
            <a:spLocks noGrp="1"/>
          </p:cNvSpPr>
          <p:nvPr>
            <p:ph type="title"/>
          </p:nvPr>
        </p:nvSpPr>
        <p:spPr>
          <a:xfrm>
            <a:off x="591674" y="1395699"/>
            <a:ext cx="4223965" cy="4111831"/>
          </a:xfrm>
        </p:spPr>
        <p:txBody>
          <a:bodyPr>
            <a:normAutofit/>
          </a:bodyPr>
          <a:lstStyle/>
          <a:p>
            <a:pPr algn="ctr"/>
            <a:r>
              <a:rPr lang="en-GB" dirty="0">
                <a:solidFill>
                  <a:srgbClr val="FFFFFF"/>
                </a:solidFill>
              </a:rPr>
              <a:t>Turmoil ensues</a:t>
            </a:r>
          </a:p>
        </p:txBody>
      </p:sp>
      <p:sp>
        <p:nvSpPr>
          <p:cNvPr id="3" name="Content Placeholder 2"/>
          <p:cNvSpPr>
            <a:spLocks noGrp="1"/>
          </p:cNvSpPr>
          <p:nvPr>
            <p:ph idx="1"/>
          </p:nvPr>
        </p:nvSpPr>
        <p:spPr>
          <a:xfrm>
            <a:off x="5604387" y="376084"/>
            <a:ext cx="6231194" cy="6194322"/>
          </a:xfrm>
        </p:spPr>
        <p:txBody>
          <a:bodyPr>
            <a:normAutofit fontScale="92500"/>
          </a:bodyPr>
          <a:lstStyle/>
          <a:p>
            <a:pPr lvl="0">
              <a:lnSpc>
                <a:spcPct val="140000"/>
              </a:lnSpc>
            </a:pPr>
            <a:r>
              <a:rPr lang="en-GB" sz="3600" dirty="0">
                <a:latin typeface="The Hand Extrablack" panose="03070A02030502020204" pitchFamily="66" charset="0"/>
              </a:rPr>
              <a:t>By the end of 1944, US forces under General MacArthur had fought their way up through the Philippines.</a:t>
            </a:r>
            <a:endParaRPr lang="en-US" sz="3600" dirty="0">
              <a:latin typeface="The Hand Extrablack" panose="03070A02030502020204" pitchFamily="66" charset="0"/>
            </a:endParaRPr>
          </a:p>
          <a:p>
            <a:pPr>
              <a:lnSpc>
                <a:spcPct val="140000"/>
              </a:lnSpc>
            </a:pPr>
            <a:r>
              <a:rPr lang="en-GB" sz="3600" dirty="0">
                <a:latin typeface="The Hand Extrablack" panose="03070A02030502020204" pitchFamily="66" charset="0"/>
              </a:rPr>
              <a:t>General de Gaulle, parachuted French agents and arms into the area with order to attack the Japanese.</a:t>
            </a:r>
            <a:r>
              <a:rPr lang="en-US" sz="3600" dirty="0">
                <a:latin typeface="The Hand Extrablack" panose="03070A02030502020204" pitchFamily="66" charset="0"/>
              </a:rPr>
              <a:t> </a:t>
            </a:r>
          </a:p>
          <a:p>
            <a:pPr lvl="0">
              <a:lnSpc>
                <a:spcPct val="140000"/>
              </a:lnSpc>
            </a:pPr>
            <a:r>
              <a:rPr lang="en-GB" sz="3600" dirty="0">
                <a:latin typeface="The Hand Extrablack" panose="03070A02030502020204" pitchFamily="66" charset="0"/>
              </a:rPr>
              <a:t>The Japanese wasted no time in reacting. Overnight (9-10 March 1945) the French imperial power had crumbled, and the Japanese seems to be doomed to defeat.</a:t>
            </a:r>
            <a:endParaRPr lang="en-US" sz="3600" dirty="0">
              <a:latin typeface="The Hand Extrablack" panose="03070A02030502020204" pitchFamily="66" charset="0"/>
            </a:endParaRPr>
          </a:p>
        </p:txBody>
      </p:sp>
    </p:spTree>
    <p:extLst>
      <p:ext uri="{BB962C8B-B14F-4D97-AF65-F5344CB8AC3E}">
        <p14:creationId xmlns:p14="http://schemas.microsoft.com/office/powerpoint/2010/main" val="293050391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3811" y="648757"/>
            <a:ext cx="10492667" cy="1065321"/>
          </a:xfrm>
        </p:spPr>
        <p:txBody>
          <a:bodyPr>
            <a:normAutofit/>
          </a:bodyPr>
          <a:lstStyle/>
          <a:p>
            <a:r>
              <a:rPr lang="en-GB"/>
              <a:t>Turmoil ensues</a:t>
            </a:r>
          </a:p>
        </p:txBody>
      </p:sp>
      <p:sp>
        <p:nvSpPr>
          <p:cNvPr id="3" name="Content Placeholder 2"/>
          <p:cNvSpPr>
            <a:spLocks noGrp="1"/>
          </p:cNvSpPr>
          <p:nvPr>
            <p:ph idx="1"/>
          </p:nvPr>
        </p:nvSpPr>
        <p:spPr>
          <a:xfrm>
            <a:off x="440881" y="2223902"/>
            <a:ext cx="6183136" cy="3597414"/>
          </a:xfrm>
        </p:spPr>
        <p:txBody>
          <a:bodyPr>
            <a:normAutofit fontScale="92500"/>
          </a:bodyPr>
          <a:lstStyle/>
          <a:p>
            <a:pPr>
              <a:lnSpc>
                <a:spcPct val="140000"/>
              </a:lnSpc>
            </a:pPr>
            <a:r>
              <a:rPr lang="en-GB" sz="2800" dirty="0">
                <a:latin typeface="The Hand Extrablack" panose="03070A02030502020204" pitchFamily="66" charset="0"/>
              </a:rPr>
              <a:t>By summer 1945, floods aggravated already serious food shortages.</a:t>
            </a:r>
            <a:r>
              <a:rPr lang="en-US" sz="2800" dirty="0">
                <a:latin typeface="The Hand Extrablack" panose="03070A02030502020204" pitchFamily="66" charset="0"/>
              </a:rPr>
              <a:t> </a:t>
            </a:r>
          </a:p>
          <a:p>
            <a:pPr>
              <a:lnSpc>
                <a:spcPct val="140000"/>
              </a:lnSpc>
            </a:pPr>
            <a:r>
              <a:rPr lang="en-GB" sz="2800" dirty="0">
                <a:latin typeface="The Hand Extrablack" panose="03070A02030502020204" pitchFamily="66" charset="0"/>
              </a:rPr>
              <a:t>Starving peasants in several places attacked French posts and stormed Japanese granaries. With the news of Japan’s surrender in August, the uprisings spread.</a:t>
            </a:r>
          </a:p>
          <a:p>
            <a:pPr>
              <a:lnSpc>
                <a:spcPct val="140000"/>
              </a:lnSpc>
            </a:pPr>
            <a:r>
              <a:rPr lang="en-GB" sz="2800" dirty="0">
                <a:latin typeface="The Hand Extrablack" panose="03070A02030502020204" pitchFamily="66" charset="0"/>
              </a:rPr>
              <a:t>Vietminh agents quickly took advantage of the turmoil.</a:t>
            </a:r>
            <a:r>
              <a:rPr lang="en-US" sz="2800" dirty="0">
                <a:latin typeface="The Hand Extrablack" panose="03070A02030502020204" pitchFamily="66" charset="0"/>
              </a:rPr>
              <a:t> </a:t>
            </a:r>
            <a:endParaRPr lang="en-US" sz="2800" i="1" dirty="0">
              <a:latin typeface="The Hand Extrablack" panose="03070A02030502020204" pitchFamily="66" charset="0"/>
            </a:endParaRPr>
          </a:p>
        </p:txBody>
      </p:sp>
      <p:pic>
        <p:nvPicPr>
          <p:cNvPr id="19458" name="Picture 2" descr="Những hình ảnh thảm khốc về nạn đói 1945 - Tạp chí Đáng Nhớ">
            <a:extLst>
              <a:ext uri="{FF2B5EF4-FFF2-40B4-BE49-F238E27FC236}">
                <a16:creationId xmlns:a16="http://schemas.microsoft.com/office/drawing/2014/main" id="{417B6129-56F9-40EF-A535-9722900A40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6945" y="2591208"/>
            <a:ext cx="4641505" cy="3040185"/>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76"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5401670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6300" y="1371599"/>
            <a:ext cx="3333611" cy="3410047"/>
          </a:xfrm>
        </p:spPr>
        <p:txBody>
          <a:bodyPr>
            <a:normAutofit/>
          </a:bodyPr>
          <a:lstStyle/>
          <a:p>
            <a:pPr algn="ctr"/>
            <a:r>
              <a:rPr lang="en-GB" dirty="0"/>
              <a:t>Ho takes control</a:t>
            </a:r>
          </a:p>
        </p:txBody>
      </p:sp>
      <p:sp>
        <p:nvSpPr>
          <p:cNvPr id="10" name="Rectangle 9">
            <a:extLst>
              <a:ext uri="{FF2B5EF4-FFF2-40B4-BE49-F238E27FC236}">
                <a16:creationId xmlns:a16="http://schemas.microsoft.com/office/drawing/2014/main" id="{97492946-B39C-4250-B4C8-D82A25043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4896" y="0"/>
            <a:ext cx="6640807" cy="5988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02843" y="220184"/>
            <a:ext cx="6185296" cy="5560933"/>
          </a:xfrm>
        </p:spPr>
        <p:txBody>
          <a:bodyPr>
            <a:normAutofit lnSpcReduction="10000"/>
          </a:bodyPr>
          <a:lstStyle/>
          <a:p>
            <a:pPr lvl="0">
              <a:lnSpc>
                <a:spcPct val="140000"/>
              </a:lnSpc>
            </a:pPr>
            <a:r>
              <a:rPr lang="en-GB" sz="2800" dirty="0">
                <a:latin typeface="The Hand Extrablack" panose="03070A02030502020204" pitchFamily="66" charset="0"/>
              </a:rPr>
              <a:t>Ho formed a ‘National Liberation Committee’ with himself as president, calling it “the equivalent of a provisional government.”</a:t>
            </a:r>
            <a:endParaRPr lang="en-US" sz="2800" dirty="0">
              <a:latin typeface="The Hand Extrablack" panose="03070A02030502020204" pitchFamily="66" charset="0"/>
            </a:endParaRPr>
          </a:p>
          <a:p>
            <a:pPr lvl="0">
              <a:lnSpc>
                <a:spcPct val="140000"/>
              </a:lnSpc>
            </a:pPr>
            <a:r>
              <a:rPr lang="en-GB" sz="2800" dirty="0">
                <a:latin typeface="The Hand Extrablack" panose="03070A02030502020204" pitchFamily="66" charset="0"/>
              </a:rPr>
              <a:t>Bao Dai resigned and in an improvised ceremony, handed over “sovereign power” to the Vietminh.</a:t>
            </a:r>
            <a:endParaRPr lang="en-US" sz="2800" dirty="0">
              <a:latin typeface="The Hand Extrablack" panose="03070A02030502020204" pitchFamily="66" charset="0"/>
            </a:endParaRPr>
          </a:p>
          <a:p>
            <a:pPr>
              <a:lnSpc>
                <a:spcPct val="140000"/>
              </a:lnSpc>
            </a:pPr>
            <a:r>
              <a:rPr lang="en-GB" sz="2800" dirty="0">
                <a:latin typeface="The Hand Extrablack" panose="03070A02030502020204" pitchFamily="66" charset="0"/>
              </a:rPr>
              <a:t>He warned General de Gaulle </a:t>
            </a:r>
            <a:r>
              <a:rPr lang="en-GB" sz="2800" b="1" dirty="0">
                <a:latin typeface="The Hand Extrablack" panose="03070A02030502020204" pitchFamily="66" charset="0"/>
              </a:rPr>
              <a:t>“Should you re-establish a French administration here, it will not be obeyed. Every village will be a nest of resistance, each former collaborator an enemy, and your officials and colonists will themselves seek to leave this atmosphere, which will choke them.”</a:t>
            </a:r>
            <a:r>
              <a:rPr lang="en-US" sz="2800" b="1" dirty="0">
                <a:latin typeface="The Hand Extrablack" panose="03070A02030502020204" pitchFamily="66" charset="0"/>
              </a:rPr>
              <a:t> </a:t>
            </a:r>
            <a:endParaRPr lang="en-US" sz="2800" b="1" i="1" dirty="0">
              <a:latin typeface="The Hand Extrablack" panose="03070A02030502020204" pitchFamily="66" charset="0"/>
            </a:endParaRPr>
          </a:p>
        </p:txBody>
      </p:sp>
      <p:sp>
        <p:nvSpPr>
          <p:cNvPr id="12" name="Freeform 142">
            <a:extLst>
              <a:ext uri="{FF2B5EF4-FFF2-40B4-BE49-F238E27FC236}">
                <a16:creationId xmlns:a16="http://schemas.microsoft.com/office/drawing/2014/main" id="{B30D69F3-F5DC-4D65-B4AF-733FF6D5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8174" y="66097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FDEC2BF8-6140-4DEA-8D04-010C6305B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82" y="5502854"/>
            <a:ext cx="12048558" cy="1050358"/>
            <a:chOff x="19682" y="5502854"/>
            <a:chExt cx="12048558" cy="1050358"/>
          </a:xfrm>
        </p:grpSpPr>
        <p:sp>
          <p:nvSpPr>
            <p:cNvPr id="15" name="Freeform 6">
              <a:extLst>
                <a:ext uri="{FF2B5EF4-FFF2-40B4-BE49-F238E27FC236}">
                  <a16:creationId xmlns:a16="http://schemas.microsoft.com/office/drawing/2014/main" id="{26951B5F-AC36-48AF-A319-55FE78425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327394" y="635532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F49E610F-6598-471F-91DF-D5851F14A1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11390" y="553265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7">
              <a:extLst>
                <a:ext uri="{FF2B5EF4-FFF2-40B4-BE49-F238E27FC236}">
                  <a16:creationId xmlns:a16="http://schemas.microsoft.com/office/drawing/2014/main" id="{74DE0CDB-BB1F-4A69-A0A2-9C32D0B6A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84530" y="552939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0">
              <a:extLst>
                <a:ext uri="{FF2B5EF4-FFF2-40B4-BE49-F238E27FC236}">
                  <a16:creationId xmlns:a16="http://schemas.microsoft.com/office/drawing/2014/main" id="{05BE2C0F-8AF8-4EB8-9EE8-0F65327A51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435517" y="552198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2">
              <a:extLst>
                <a:ext uri="{FF2B5EF4-FFF2-40B4-BE49-F238E27FC236}">
                  <a16:creationId xmlns:a16="http://schemas.microsoft.com/office/drawing/2014/main" id="{2A5CD3F7-632C-4582-87F6-584F870E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95640" y="578970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3">
              <a:extLst>
                <a:ext uri="{FF2B5EF4-FFF2-40B4-BE49-F238E27FC236}">
                  <a16:creationId xmlns:a16="http://schemas.microsoft.com/office/drawing/2014/main" id="{51D68BBB-9910-4A2E-8881-4760A930C0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65033" y="5771753"/>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9">
              <a:extLst>
                <a:ext uri="{FF2B5EF4-FFF2-40B4-BE49-F238E27FC236}">
                  <a16:creationId xmlns:a16="http://schemas.microsoft.com/office/drawing/2014/main" id="{7EC690E3-A4DE-4B8A-A186-0F3B49BC2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07845" y="5826426"/>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5">
              <a:extLst>
                <a:ext uri="{FF2B5EF4-FFF2-40B4-BE49-F238E27FC236}">
                  <a16:creationId xmlns:a16="http://schemas.microsoft.com/office/drawing/2014/main" id="{1BB18CCD-20C3-4BE5-A6BA-9339E8AB9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376143" y="6032065"/>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7">
              <a:extLst>
                <a:ext uri="{FF2B5EF4-FFF2-40B4-BE49-F238E27FC236}">
                  <a16:creationId xmlns:a16="http://schemas.microsoft.com/office/drawing/2014/main" id="{BED0B41F-67D3-4AD8-9A8A-DA5DD871AB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88139" y="6055729"/>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9">
              <a:extLst>
                <a:ext uri="{FF2B5EF4-FFF2-40B4-BE49-F238E27FC236}">
                  <a16:creationId xmlns:a16="http://schemas.microsoft.com/office/drawing/2014/main" id="{BC7AB75D-8130-4CC6-96B3-BAD26C374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655287" y="6058995"/>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1">
              <a:extLst>
                <a:ext uri="{FF2B5EF4-FFF2-40B4-BE49-F238E27FC236}">
                  <a16:creationId xmlns:a16="http://schemas.microsoft.com/office/drawing/2014/main" id="{A4118456-1C3E-447C-81DD-1F013BF5E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937087" y="607123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9C6D6B04-EC5A-4149-A53B-C73E976931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522245" y="634860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813095FE-556E-4A61-9BF3-732D492805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284869" y="6310329"/>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41">
              <a:extLst>
                <a:ext uri="{FF2B5EF4-FFF2-40B4-BE49-F238E27FC236}">
                  <a16:creationId xmlns:a16="http://schemas.microsoft.com/office/drawing/2014/main" id="{21793E62-B549-4243-B8FA-B143D6B4A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853621" y="633859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1">
              <a:extLst>
                <a:ext uri="{FF2B5EF4-FFF2-40B4-BE49-F238E27FC236}">
                  <a16:creationId xmlns:a16="http://schemas.microsoft.com/office/drawing/2014/main" id="{43ADD9DB-48ED-4A8C-9A75-0E93AB479C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610793" y="607003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2">
              <a:extLst>
                <a:ext uri="{FF2B5EF4-FFF2-40B4-BE49-F238E27FC236}">
                  <a16:creationId xmlns:a16="http://schemas.microsoft.com/office/drawing/2014/main" id="{E7C72DF4-E774-4605-971D-0840BD069C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32685" y="606930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3">
              <a:extLst>
                <a:ext uri="{FF2B5EF4-FFF2-40B4-BE49-F238E27FC236}">
                  <a16:creationId xmlns:a16="http://schemas.microsoft.com/office/drawing/2014/main" id="{23BFA407-416B-4086-A635-1FB860F0E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86396" y="607828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4">
              <a:extLst>
                <a:ext uri="{FF2B5EF4-FFF2-40B4-BE49-F238E27FC236}">
                  <a16:creationId xmlns:a16="http://schemas.microsoft.com/office/drawing/2014/main" id="{7C8F4B70-75FD-4457-A219-00E8F9862E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987068" y="610603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5">
              <a:extLst>
                <a:ext uri="{FF2B5EF4-FFF2-40B4-BE49-F238E27FC236}">
                  <a16:creationId xmlns:a16="http://schemas.microsoft.com/office/drawing/2014/main" id="{8B19E2D0-7290-4EC0-AB6B-7F7AD87B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19459" y="61084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6">
              <a:extLst>
                <a:ext uri="{FF2B5EF4-FFF2-40B4-BE49-F238E27FC236}">
                  <a16:creationId xmlns:a16="http://schemas.microsoft.com/office/drawing/2014/main" id="{A19B4676-7AC8-4F42-A34D-1A39433EE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771808" y="6115007"/>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7">
              <a:extLst>
                <a:ext uri="{FF2B5EF4-FFF2-40B4-BE49-F238E27FC236}">
                  <a16:creationId xmlns:a16="http://schemas.microsoft.com/office/drawing/2014/main" id="{8B7FE908-80E4-483B-A777-C7B4EC4787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534717" y="611745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8">
              <a:extLst>
                <a:ext uri="{FF2B5EF4-FFF2-40B4-BE49-F238E27FC236}">
                  <a16:creationId xmlns:a16="http://schemas.microsoft.com/office/drawing/2014/main" id="{2681A8C9-F444-4E8C-B844-9F7949428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095661" y="6117455"/>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9">
              <a:extLst>
                <a:ext uri="{FF2B5EF4-FFF2-40B4-BE49-F238E27FC236}">
                  <a16:creationId xmlns:a16="http://schemas.microsoft.com/office/drawing/2014/main" id="{D20ADAA4-D2A2-4685-98BF-248A08AE1C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6" y="6117453"/>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0">
              <a:extLst>
                <a:ext uri="{FF2B5EF4-FFF2-40B4-BE49-F238E27FC236}">
                  <a16:creationId xmlns:a16="http://schemas.microsoft.com/office/drawing/2014/main" id="{341DD6EA-CF88-4A3C-BAEE-501042763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469623" y="6117454"/>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3D241D69-1838-4786-A9A3-E92867ABF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262664" y="612398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2">
              <a:extLst>
                <a:ext uri="{FF2B5EF4-FFF2-40B4-BE49-F238E27FC236}">
                  <a16:creationId xmlns:a16="http://schemas.microsoft.com/office/drawing/2014/main" id="{7A7396BB-7045-4151-AACC-8B8AF1ABD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01721" y="612724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3">
              <a:extLst>
                <a:ext uri="{FF2B5EF4-FFF2-40B4-BE49-F238E27FC236}">
                  <a16:creationId xmlns:a16="http://schemas.microsoft.com/office/drawing/2014/main" id="{83B1DF51-D55B-4AE2-A489-6922F6959B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19919" y="613295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4">
              <a:extLst>
                <a:ext uri="{FF2B5EF4-FFF2-40B4-BE49-F238E27FC236}">
                  <a16:creationId xmlns:a16="http://schemas.microsoft.com/office/drawing/2014/main" id="{E41D6AEB-5E2A-4A68-9632-4AE137F1F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1004466" y="6132959"/>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13">
              <a:extLst>
                <a:ext uri="{FF2B5EF4-FFF2-40B4-BE49-F238E27FC236}">
                  <a16:creationId xmlns:a16="http://schemas.microsoft.com/office/drawing/2014/main" id="{BA517482-AC50-4901-A826-FBA4B1FCBA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13586" y="6178656"/>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4">
              <a:extLst>
                <a:ext uri="{FF2B5EF4-FFF2-40B4-BE49-F238E27FC236}">
                  <a16:creationId xmlns:a16="http://schemas.microsoft.com/office/drawing/2014/main" id="{2A95EDEC-E641-4466-9ADD-86C263F3B4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50675" y="617865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5">
              <a:extLst>
                <a:ext uri="{FF2B5EF4-FFF2-40B4-BE49-F238E27FC236}">
                  <a16:creationId xmlns:a16="http://schemas.microsoft.com/office/drawing/2014/main" id="{330903BB-74EF-422B-A451-76F6988AC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87821" y="6184369"/>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7">
              <a:extLst>
                <a:ext uri="{FF2B5EF4-FFF2-40B4-BE49-F238E27FC236}">
                  <a16:creationId xmlns:a16="http://schemas.microsoft.com/office/drawing/2014/main" id="{24CE6A5E-8D30-4EA3-BC99-FFDDD534E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1700" y="619661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8">
              <a:extLst>
                <a:ext uri="{FF2B5EF4-FFF2-40B4-BE49-F238E27FC236}">
                  <a16:creationId xmlns:a16="http://schemas.microsoft.com/office/drawing/2014/main" id="{9DA5CEEA-CCF3-470C-9F26-89B2E06916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1998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9">
              <a:extLst>
                <a:ext uri="{FF2B5EF4-FFF2-40B4-BE49-F238E27FC236}">
                  <a16:creationId xmlns:a16="http://schemas.microsoft.com/office/drawing/2014/main" id="{99C33A0E-8550-4F20-BDDC-C85558B2E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49502" y="618763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120">
              <a:extLst>
                <a:ext uri="{FF2B5EF4-FFF2-40B4-BE49-F238E27FC236}">
                  <a16:creationId xmlns:a16="http://schemas.microsoft.com/office/drawing/2014/main" id="{08AB78FF-9221-4AC7-B053-CBFD5EC5E8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521908" y="6365526"/>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1">
              <a:extLst>
                <a:ext uri="{FF2B5EF4-FFF2-40B4-BE49-F238E27FC236}">
                  <a16:creationId xmlns:a16="http://schemas.microsoft.com/office/drawing/2014/main" id="{D78AC1AB-3499-4D82-9A7A-D2991E6CD7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835821" y="6357642"/>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5">
              <a:extLst>
                <a:ext uri="{FF2B5EF4-FFF2-40B4-BE49-F238E27FC236}">
                  <a16:creationId xmlns:a16="http://schemas.microsoft.com/office/drawing/2014/main" id="{59E3CCFE-3C59-4B4D-A526-1DF92E889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926858" y="6375726"/>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6">
              <a:extLst>
                <a:ext uri="{FF2B5EF4-FFF2-40B4-BE49-F238E27FC236}">
                  <a16:creationId xmlns:a16="http://schemas.microsoft.com/office/drawing/2014/main" id="{53464886-46EA-497B-9720-6F6857F6A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073104" y="6395720"/>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7">
              <a:extLst>
                <a:ext uri="{FF2B5EF4-FFF2-40B4-BE49-F238E27FC236}">
                  <a16:creationId xmlns:a16="http://schemas.microsoft.com/office/drawing/2014/main" id="{7A5A5F60-422F-473E-9599-2EFA5B2AE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9112498" y="6395719"/>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8">
              <a:extLst>
                <a:ext uri="{FF2B5EF4-FFF2-40B4-BE49-F238E27FC236}">
                  <a16:creationId xmlns:a16="http://schemas.microsoft.com/office/drawing/2014/main" id="{F39522BC-A79E-4F47-8082-198FBEA11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591511" y="6398982"/>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9">
              <a:extLst>
                <a:ext uri="{FF2B5EF4-FFF2-40B4-BE49-F238E27FC236}">
                  <a16:creationId xmlns:a16="http://schemas.microsoft.com/office/drawing/2014/main" id="{9D335F47-2A7F-4268-8DD0-80CDB1470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626878" y="6398982"/>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3">
              <a:extLst>
                <a:ext uri="{FF2B5EF4-FFF2-40B4-BE49-F238E27FC236}">
                  <a16:creationId xmlns:a16="http://schemas.microsoft.com/office/drawing/2014/main" id="{783022F1-11AE-45F8-B3C3-E7C3FACF3D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830697" y="640796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6">
              <a:extLst>
                <a:ext uri="{FF2B5EF4-FFF2-40B4-BE49-F238E27FC236}">
                  <a16:creationId xmlns:a16="http://schemas.microsoft.com/office/drawing/2014/main" id="{C3BE7C45-A2E8-42A0-87FE-EDFBC1D52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741599" y="642019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7">
              <a:extLst>
                <a:ext uri="{FF2B5EF4-FFF2-40B4-BE49-F238E27FC236}">
                  <a16:creationId xmlns:a16="http://schemas.microsoft.com/office/drawing/2014/main" id="{0FBF3533-1FB0-420E-844F-94A37EE1CB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079229" y="642346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8">
              <a:extLst>
                <a:ext uri="{FF2B5EF4-FFF2-40B4-BE49-F238E27FC236}">
                  <a16:creationId xmlns:a16="http://schemas.microsoft.com/office/drawing/2014/main" id="{1CCB36DC-B5BF-46A0-A742-E9B5DC245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341533" y="6425913"/>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9">
              <a:extLst>
                <a:ext uri="{FF2B5EF4-FFF2-40B4-BE49-F238E27FC236}">
                  <a16:creationId xmlns:a16="http://schemas.microsoft.com/office/drawing/2014/main" id="{E454EFCE-AA31-4C57-979D-FF28DF95B8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806692" y="6432440"/>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0">
              <a:extLst>
                <a:ext uri="{FF2B5EF4-FFF2-40B4-BE49-F238E27FC236}">
                  <a16:creationId xmlns:a16="http://schemas.microsoft.com/office/drawing/2014/main" id="{34821773-2B56-4CA4-923A-DFCFA76B55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10345533" y="6387995"/>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2">
              <a:extLst>
                <a:ext uri="{FF2B5EF4-FFF2-40B4-BE49-F238E27FC236}">
                  <a16:creationId xmlns:a16="http://schemas.microsoft.com/office/drawing/2014/main" id="{B2A8D553-3CE0-48ED-ABA4-B1CA42EC43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8705749" y="646263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3">
              <a:extLst>
                <a:ext uri="{FF2B5EF4-FFF2-40B4-BE49-F238E27FC236}">
                  <a16:creationId xmlns:a16="http://schemas.microsoft.com/office/drawing/2014/main" id="{AD6A1162-54E5-4A41-8F41-F2BF3A37EB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490088" y="641818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4">
              <a:extLst>
                <a:ext uri="{FF2B5EF4-FFF2-40B4-BE49-F238E27FC236}">
                  <a16:creationId xmlns:a16="http://schemas.microsoft.com/office/drawing/2014/main" id="{13309420-D249-4ED4-AA5D-2975B4877A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271930" y="646263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5">
              <a:extLst>
                <a:ext uri="{FF2B5EF4-FFF2-40B4-BE49-F238E27FC236}">
                  <a16:creationId xmlns:a16="http://schemas.microsoft.com/office/drawing/2014/main" id="{A23E00F9-EAE7-4D6B-A0B2-067A1FE496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7082289" y="646834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8D5F0F75-672C-4716-AAC5-D39F2B937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6617051" y="642632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349E3A15-73B7-4F07-A44E-7B75BF601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73610" y="635005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43">
              <a:extLst>
                <a:ext uri="{FF2B5EF4-FFF2-40B4-BE49-F238E27FC236}">
                  <a16:creationId xmlns:a16="http://schemas.microsoft.com/office/drawing/2014/main" id="{B460F882-3C95-44B1-AB26-6759DD5975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57" y="625863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3AEE145B-46F9-445A-9E7E-716173BCFA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3257" y="55276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C559D3E2-0DBC-4547-BC00-60A83E47A9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4581" y="5557235"/>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F3E7B8C7-7DC7-468C-91CC-824961A2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739" y="5502854"/>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9D2B31BB-A3AC-4292-B4E5-BC5F52749C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522" y="555911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32DB1E7E-4833-41CC-AC87-6BAEAFE9C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8671" y="55061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1B674A26-49C7-4604-95D1-894A5AD1B0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91669" y="550611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7D981404-4D96-4A9E-BD2F-2B1C82E9FB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75783" y="5502854"/>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9">
              <a:extLst>
                <a:ext uri="{FF2B5EF4-FFF2-40B4-BE49-F238E27FC236}">
                  <a16:creationId xmlns:a16="http://schemas.microsoft.com/office/drawing/2014/main" id="{5C545757-0463-4AF1-9BB2-6865E44FF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82" y="5555604"/>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0">
              <a:extLst>
                <a:ext uri="{FF2B5EF4-FFF2-40B4-BE49-F238E27FC236}">
                  <a16:creationId xmlns:a16="http://schemas.microsoft.com/office/drawing/2014/main" id="{00459AAE-3011-4F89-8A4E-613D2A733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98210" y="55452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1">
              <a:extLst>
                <a:ext uri="{FF2B5EF4-FFF2-40B4-BE49-F238E27FC236}">
                  <a16:creationId xmlns:a16="http://schemas.microsoft.com/office/drawing/2014/main" id="{8C4AD92E-B314-45C4-80D2-85C7334ABC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44565" y="556079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0EE8973D-C3A8-4492-8BF8-E1BD5214D7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4600" y="576974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940E1ED8-E032-4984-86EB-711F132CDD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74752" y="577219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1E148223-D795-405C-B94F-5CD18996EA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471" y="57787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20A65903-767B-4F42-9D6D-CBEF7B55D8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27791" y="577545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CFF03BAF-5274-4D27-873A-CA3947FA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0932" y="578442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39912D23-7400-475C-B7BC-051E378954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28881" y="576647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53EA24FB-6C37-4094-89BE-BC9F277FC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4960" y="57901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090DA882-3E5F-47E2-A901-ED33177FB5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611" y="579380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9">
              <a:extLst>
                <a:ext uri="{FF2B5EF4-FFF2-40B4-BE49-F238E27FC236}">
                  <a16:creationId xmlns:a16="http://schemas.microsoft.com/office/drawing/2014/main" id="{13DAF9D2-C10F-4FA0-8AAA-EF033FD234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82525" y="582115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90">
              <a:extLst>
                <a:ext uri="{FF2B5EF4-FFF2-40B4-BE49-F238E27FC236}">
                  <a16:creationId xmlns:a16="http://schemas.microsoft.com/office/drawing/2014/main" id="{1DCE6699-4F41-4E6C-B4B4-116F56451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29428" y="58513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05">
              <a:extLst>
                <a:ext uri="{FF2B5EF4-FFF2-40B4-BE49-F238E27FC236}">
                  <a16:creationId xmlns:a16="http://schemas.microsoft.com/office/drawing/2014/main" id="{0D5DA8DB-8A13-4D6E-9F40-E24A7F8F7E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8023" y="602678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06">
              <a:extLst>
                <a:ext uri="{FF2B5EF4-FFF2-40B4-BE49-F238E27FC236}">
                  <a16:creationId xmlns:a16="http://schemas.microsoft.com/office/drawing/2014/main" id="{00E93E64-19B4-465D-85DE-FD45DFAD53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0286" y="603821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07">
              <a:extLst>
                <a:ext uri="{FF2B5EF4-FFF2-40B4-BE49-F238E27FC236}">
                  <a16:creationId xmlns:a16="http://schemas.microsoft.com/office/drawing/2014/main" id="{9E00DA49-033D-45D2-8D7C-0DE5BC6EAB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2735" y="605045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8">
              <a:extLst>
                <a:ext uri="{FF2B5EF4-FFF2-40B4-BE49-F238E27FC236}">
                  <a16:creationId xmlns:a16="http://schemas.microsoft.com/office/drawing/2014/main" id="{C9BB8FB7-501F-4EF7-811C-DFC36C697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3512" y="605045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9">
              <a:extLst>
                <a:ext uri="{FF2B5EF4-FFF2-40B4-BE49-F238E27FC236}">
                  <a16:creationId xmlns:a16="http://schemas.microsoft.com/office/drawing/2014/main" id="{70F631DA-C640-4FC1-A59E-F133F83BAA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15587" y="605371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0">
              <a:extLst>
                <a:ext uri="{FF2B5EF4-FFF2-40B4-BE49-F238E27FC236}">
                  <a16:creationId xmlns:a16="http://schemas.microsoft.com/office/drawing/2014/main" id="{C0C246D6-738C-4854-BDD0-6669E99D6E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714" y="6053700"/>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1">
              <a:extLst>
                <a:ext uri="{FF2B5EF4-FFF2-40B4-BE49-F238E27FC236}">
                  <a16:creationId xmlns:a16="http://schemas.microsoft.com/office/drawing/2014/main" id="{2B88D097-4630-4514-BD1C-D1FC57D059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56827" y="606595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2">
              <a:extLst>
                <a:ext uri="{FF2B5EF4-FFF2-40B4-BE49-F238E27FC236}">
                  <a16:creationId xmlns:a16="http://schemas.microsoft.com/office/drawing/2014/main" id="{895172E5-4D7B-4E9E-9DC0-7AC40AFE27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1963" y="606595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22">
              <a:extLst>
                <a:ext uri="{FF2B5EF4-FFF2-40B4-BE49-F238E27FC236}">
                  <a16:creationId xmlns:a16="http://schemas.microsoft.com/office/drawing/2014/main" id="{E16BE8D6-8745-46D3-BB8C-7D9F905F24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05" y="6298524"/>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23">
              <a:extLst>
                <a:ext uri="{FF2B5EF4-FFF2-40B4-BE49-F238E27FC236}">
                  <a16:creationId xmlns:a16="http://schemas.microsoft.com/office/drawing/2014/main" id="{B21B0D38-9A6B-4C03-9C68-BFCDD0CE34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120" y="6277308"/>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30">
              <a:extLst>
                <a:ext uri="{FF2B5EF4-FFF2-40B4-BE49-F238E27FC236}">
                  <a16:creationId xmlns:a16="http://schemas.microsoft.com/office/drawing/2014/main" id="{BD88B61E-A1B6-4C3F-9CDA-F14697C39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6243" y="6277308"/>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32">
              <a:extLst>
                <a:ext uri="{FF2B5EF4-FFF2-40B4-BE49-F238E27FC236}">
                  <a16:creationId xmlns:a16="http://schemas.microsoft.com/office/drawing/2014/main" id="{7F412678-E91D-445B-B569-92A65FE4F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58397" y="630750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34">
              <a:extLst>
                <a:ext uri="{FF2B5EF4-FFF2-40B4-BE49-F238E27FC236}">
                  <a16:creationId xmlns:a16="http://schemas.microsoft.com/office/drawing/2014/main" id="{D5C03A86-E86B-4343-BE21-5E5D4DF2F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16135" y="6305053"/>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35">
              <a:extLst>
                <a:ext uri="{FF2B5EF4-FFF2-40B4-BE49-F238E27FC236}">
                  <a16:creationId xmlns:a16="http://schemas.microsoft.com/office/drawing/2014/main" id="{7E23784D-2CA3-4407-A29D-F04954A443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5185" y="6314931"/>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41">
              <a:extLst>
                <a:ext uri="{FF2B5EF4-FFF2-40B4-BE49-F238E27FC236}">
                  <a16:creationId xmlns:a16="http://schemas.microsoft.com/office/drawing/2014/main" id="{9B6ED33F-264E-4FE0-BB23-5923775E2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1625" y="633198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CE917B1B-8131-4DE5-AD2C-71A079AA4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3161" y="553193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7">
              <a:extLst>
                <a:ext uri="{FF2B5EF4-FFF2-40B4-BE49-F238E27FC236}">
                  <a16:creationId xmlns:a16="http://schemas.microsoft.com/office/drawing/2014/main" id="{5E8CF6E6-E598-4397-91BA-6C2A426A84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9595" y="552541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0">
              <a:extLst>
                <a:ext uri="{FF2B5EF4-FFF2-40B4-BE49-F238E27FC236}">
                  <a16:creationId xmlns:a16="http://schemas.microsoft.com/office/drawing/2014/main" id="{4B4D2234-D9B8-4F69-A88F-BAC724294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97773" y="5540914"/>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4">
              <a:extLst>
                <a:ext uri="{FF2B5EF4-FFF2-40B4-BE49-F238E27FC236}">
                  <a16:creationId xmlns:a16="http://schemas.microsoft.com/office/drawing/2014/main" id="{FAC6F190-5E32-4356-8ACA-C8D84EBD79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48018" y="555560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6">
              <a:extLst>
                <a:ext uri="{FF2B5EF4-FFF2-40B4-BE49-F238E27FC236}">
                  <a16:creationId xmlns:a16="http://schemas.microsoft.com/office/drawing/2014/main" id="{05549845-8416-4013-9839-D79CB20AB6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038" y="553520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7">
              <a:extLst>
                <a:ext uri="{FF2B5EF4-FFF2-40B4-BE49-F238E27FC236}">
                  <a16:creationId xmlns:a16="http://schemas.microsoft.com/office/drawing/2014/main" id="{467A23A5-6422-47E9-9190-43A9501C87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41065" y="556539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8">
              <a:extLst>
                <a:ext uri="{FF2B5EF4-FFF2-40B4-BE49-F238E27FC236}">
                  <a16:creationId xmlns:a16="http://schemas.microsoft.com/office/drawing/2014/main" id="{AA5E43AB-DA6B-477B-94EF-BF73ACCE3E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5091" y="557682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90CBC3ED-5170-4805-987F-F3964917F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2801" y="580127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C14C5E5E-6018-4BB4-8238-A6B217328E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40515" y="5822586"/>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A1D002AF-6CBB-4688-B6CC-623D057E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787" y="581596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A3BCCB11-25A2-4C56-96AC-E8B384E20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55168" y="58339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8">
              <a:extLst>
                <a:ext uri="{FF2B5EF4-FFF2-40B4-BE49-F238E27FC236}">
                  <a16:creationId xmlns:a16="http://schemas.microsoft.com/office/drawing/2014/main" id="{48470416-A7F5-4041-B3E7-BF525DD8B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00429" y="581922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75">
              <a:extLst>
                <a:ext uri="{FF2B5EF4-FFF2-40B4-BE49-F238E27FC236}">
                  <a16:creationId xmlns:a16="http://schemas.microsoft.com/office/drawing/2014/main" id="{6763146B-0E01-4BC3-A3E6-573690558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67433" y="578005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77">
              <a:extLst>
                <a:ext uri="{FF2B5EF4-FFF2-40B4-BE49-F238E27FC236}">
                  <a16:creationId xmlns:a16="http://schemas.microsoft.com/office/drawing/2014/main" id="{C324338F-04C1-419D-90C1-D83AA1B763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18564" y="586492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91">
              <a:extLst>
                <a:ext uri="{FF2B5EF4-FFF2-40B4-BE49-F238E27FC236}">
                  <a16:creationId xmlns:a16="http://schemas.microsoft.com/office/drawing/2014/main" id="{77835AED-A441-4532-AF89-B3FF7CFD5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5527" y="606475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92">
              <a:extLst>
                <a:ext uri="{FF2B5EF4-FFF2-40B4-BE49-F238E27FC236}">
                  <a16:creationId xmlns:a16="http://schemas.microsoft.com/office/drawing/2014/main" id="{F2B6F66E-9B92-42DA-9FA1-35F0ECE1A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1481" y="60640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93">
              <a:extLst>
                <a:ext uri="{FF2B5EF4-FFF2-40B4-BE49-F238E27FC236}">
                  <a16:creationId xmlns:a16="http://schemas.microsoft.com/office/drawing/2014/main" id="{AB5426E1-AAC8-413F-8343-E690D3576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11063" y="607301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94">
              <a:extLst>
                <a:ext uri="{FF2B5EF4-FFF2-40B4-BE49-F238E27FC236}">
                  <a16:creationId xmlns:a16="http://schemas.microsoft.com/office/drawing/2014/main" id="{6EDE8D39-527D-48EC-A60E-822896A700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9758" y="610075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95">
              <a:extLst>
                <a:ext uri="{FF2B5EF4-FFF2-40B4-BE49-F238E27FC236}">
                  <a16:creationId xmlns:a16="http://schemas.microsoft.com/office/drawing/2014/main" id="{63CA0069-4DAE-4E19-9375-30664E136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87749" y="610320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96">
              <a:extLst>
                <a:ext uri="{FF2B5EF4-FFF2-40B4-BE49-F238E27FC236}">
                  <a16:creationId xmlns:a16="http://schemas.microsoft.com/office/drawing/2014/main" id="{EE4F3DAA-A482-4317-AC07-D9EACF4ABD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06156" y="610973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97">
              <a:extLst>
                <a:ext uri="{FF2B5EF4-FFF2-40B4-BE49-F238E27FC236}">
                  <a16:creationId xmlns:a16="http://schemas.microsoft.com/office/drawing/2014/main" id="{C4558B65-3D1B-4341-9469-54BDB407DA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99824" y="611217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98">
              <a:extLst>
                <a:ext uri="{FF2B5EF4-FFF2-40B4-BE49-F238E27FC236}">
                  <a16:creationId xmlns:a16="http://schemas.microsoft.com/office/drawing/2014/main" id="{8A11C831-3A34-41C8-BF81-577F36D3B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1416" y="611217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9">
              <a:extLst>
                <a:ext uri="{FF2B5EF4-FFF2-40B4-BE49-F238E27FC236}">
                  <a16:creationId xmlns:a16="http://schemas.microsoft.com/office/drawing/2014/main" id="{3BAA8579-0187-4116-9506-0798BD48B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4601" y="6112177"/>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0">
              <a:extLst>
                <a:ext uri="{FF2B5EF4-FFF2-40B4-BE49-F238E27FC236}">
                  <a16:creationId xmlns:a16="http://schemas.microsoft.com/office/drawing/2014/main" id="{B66832E9-B0E5-4132-99E9-2286FE26CB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26949" y="611217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1">
              <a:extLst>
                <a:ext uri="{FF2B5EF4-FFF2-40B4-BE49-F238E27FC236}">
                  <a16:creationId xmlns:a16="http://schemas.microsoft.com/office/drawing/2014/main" id="{1F5F17DC-C7BC-4D44-BFD1-1D5002D67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24162" y="611870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02">
              <a:extLst>
                <a:ext uri="{FF2B5EF4-FFF2-40B4-BE49-F238E27FC236}">
                  <a16:creationId xmlns:a16="http://schemas.microsoft.com/office/drawing/2014/main" id="{AAD24A6B-1C15-45BF-A44D-C5DCFDF7C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501940" y="612197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03">
              <a:extLst>
                <a:ext uri="{FF2B5EF4-FFF2-40B4-BE49-F238E27FC236}">
                  <a16:creationId xmlns:a16="http://schemas.microsoft.com/office/drawing/2014/main" id="{B2B7773D-7624-4799-8DC2-2125C7B588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764247" y="612768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04">
              <a:extLst>
                <a:ext uri="{FF2B5EF4-FFF2-40B4-BE49-F238E27FC236}">
                  <a16:creationId xmlns:a16="http://schemas.microsoft.com/office/drawing/2014/main" id="{43BDB876-DF8F-473C-94AD-3B85C7D0D0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3513" y="612768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13">
              <a:extLst>
                <a:ext uri="{FF2B5EF4-FFF2-40B4-BE49-F238E27FC236}">
                  <a16:creationId xmlns:a16="http://schemas.microsoft.com/office/drawing/2014/main" id="{E7BAEA9F-0A15-4A6A-9DE3-17E52616DF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01734" y="617338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14">
              <a:extLst>
                <a:ext uri="{FF2B5EF4-FFF2-40B4-BE49-F238E27FC236}">
                  <a16:creationId xmlns:a16="http://schemas.microsoft.com/office/drawing/2014/main" id="{F44C7BB7-3BF8-4B57-8300-B074761B6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8188" y="61733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15">
              <a:extLst>
                <a:ext uri="{FF2B5EF4-FFF2-40B4-BE49-F238E27FC236}">
                  <a16:creationId xmlns:a16="http://schemas.microsoft.com/office/drawing/2014/main" id="{5C9E2587-EA6E-4862-835F-7E8AC5DFC8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31042" y="617909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17">
              <a:extLst>
                <a:ext uri="{FF2B5EF4-FFF2-40B4-BE49-F238E27FC236}">
                  <a16:creationId xmlns:a16="http://schemas.microsoft.com/office/drawing/2014/main" id="{9FDF4C88-B02F-4199-9B67-75901180BF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6279" y="619133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18">
              <a:extLst>
                <a:ext uri="{FF2B5EF4-FFF2-40B4-BE49-F238E27FC236}">
                  <a16:creationId xmlns:a16="http://schemas.microsoft.com/office/drawing/2014/main" id="{5640818D-9BF5-4056-A10A-B26AE5494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3" y="616801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19">
              <a:extLst>
                <a:ext uri="{FF2B5EF4-FFF2-40B4-BE49-F238E27FC236}">
                  <a16:creationId xmlns:a16="http://schemas.microsoft.com/office/drawing/2014/main" id="{DCBD257A-A1D2-4931-9090-48B1E21D5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47958" y="61557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20">
              <a:extLst>
                <a:ext uri="{FF2B5EF4-FFF2-40B4-BE49-F238E27FC236}">
                  <a16:creationId xmlns:a16="http://schemas.microsoft.com/office/drawing/2014/main" id="{EF75A49A-C910-4E27-B0E0-AF15C2B3D4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81754" y="636025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21">
              <a:extLst>
                <a:ext uri="{FF2B5EF4-FFF2-40B4-BE49-F238E27FC236}">
                  <a16:creationId xmlns:a16="http://schemas.microsoft.com/office/drawing/2014/main" id="{09175BB4-78AB-4F07-9A7C-195C9FF50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461985" y="636677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E4647752-F098-4C74-8685-415ADC8BFF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50219" y="637045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6">
              <a:extLst>
                <a:ext uri="{FF2B5EF4-FFF2-40B4-BE49-F238E27FC236}">
                  <a16:creationId xmlns:a16="http://schemas.microsoft.com/office/drawing/2014/main" id="{AF23AEF6-4648-479D-9E57-75D4087D0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70995" y="6343505"/>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127">
              <a:extLst>
                <a:ext uri="{FF2B5EF4-FFF2-40B4-BE49-F238E27FC236}">
                  <a16:creationId xmlns:a16="http://schemas.microsoft.com/office/drawing/2014/main" id="{A85CD8C4-1E33-42C9-BCBB-91B9CDE9E7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75213" y="6390443"/>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32D2257B-0B7A-4918-A6B3-74552983C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91170" y="6334358"/>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129">
              <a:extLst>
                <a:ext uri="{FF2B5EF4-FFF2-40B4-BE49-F238E27FC236}">
                  <a16:creationId xmlns:a16="http://schemas.microsoft.com/office/drawing/2014/main" id="{B6E8A044-F3AC-48ED-B8A6-D2EDD3F694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50199" y="63937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33">
              <a:extLst>
                <a:ext uri="{FF2B5EF4-FFF2-40B4-BE49-F238E27FC236}">
                  <a16:creationId xmlns:a16="http://schemas.microsoft.com/office/drawing/2014/main" id="{248AF2CF-3B97-49B3-8E08-2820E763B5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357015" y="6402684"/>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36">
              <a:extLst>
                <a:ext uri="{FF2B5EF4-FFF2-40B4-BE49-F238E27FC236}">
                  <a16:creationId xmlns:a16="http://schemas.microsoft.com/office/drawing/2014/main" id="{B5BEC596-B534-44B2-B1B8-78C1FBBA36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55860" y="641492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37">
              <a:extLst>
                <a:ext uri="{FF2B5EF4-FFF2-40B4-BE49-F238E27FC236}">
                  <a16:creationId xmlns:a16="http://schemas.microsoft.com/office/drawing/2014/main" id="{F45F86F4-28DB-49BC-8B6B-B703086F43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18231" y="641818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38">
              <a:extLst>
                <a:ext uri="{FF2B5EF4-FFF2-40B4-BE49-F238E27FC236}">
                  <a16:creationId xmlns:a16="http://schemas.microsoft.com/office/drawing/2014/main" id="{2932A0BD-C987-4A93-91DC-E277DC89CC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65674" y="6420637"/>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39">
              <a:extLst>
                <a:ext uri="{FF2B5EF4-FFF2-40B4-BE49-F238E27FC236}">
                  <a16:creationId xmlns:a16="http://schemas.microsoft.com/office/drawing/2014/main" id="{DD6B3E88-4337-44F0-80CD-D96F69C2F1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87222" y="642716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0">
              <a:extLst>
                <a:ext uri="{FF2B5EF4-FFF2-40B4-BE49-F238E27FC236}">
                  <a16:creationId xmlns:a16="http://schemas.microsoft.com/office/drawing/2014/main" id="{2A481A9C-8E49-4886-B0B8-B391B54DE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2485" y="634635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2">
              <a:extLst>
                <a:ext uri="{FF2B5EF4-FFF2-40B4-BE49-F238E27FC236}">
                  <a16:creationId xmlns:a16="http://schemas.microsoft.com/office/drawing/2014/main" id="{F74D151E-F322-43E1-AAAA-39C16A828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15774" y="64573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43">
              <a:extLst>
                <a:ext uri="{FF2B5EF4-FFF2-40B4-BE49-F238E27FC236}">
                  <a16:creationId xmlns:a16="http://schemas.microsoft.com/office/drawing/2014/main" id="{BF3063F9-CB9B-4822-865E-5BFC90AF9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87167" y="643940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4">
              <a:extLst>
                <a:ext uri="{FF2B5EF4-FFF2-40B4-BE49-F238E27FC236}">
                  <a16:creationId xmlns:a16="http://schemas.microsoft.com/office/drawing/2014/main" id="{F541B440-1CE7-46DE-8E58-B472C9E62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11352" y="6457357"/>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5">
              <a:extLst>
                <a:ext uri="{FF2B5EF4-FFF2-40B4-BE49-F238E27FC236}">
                  <a16:creationId xmlns:a16="http://schemas.microsoft.com/office/drawing/2014/main" id="{25E18B25-35CB-4DFC-B428-063F245D0B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121373" y="6463070"/>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8">
              <a:extLst>
                <a:ext uri="{FF2B5EF4-FFF2-40B4-BE49-F238E27FC236}">
                  <a16:creationId xmlns:a16="http://schemas.microsoft.com/office/drawing/2014/main" id="{AC3EF75E-9D39-42A1-8744-0314BE64A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576864" y="642104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29">
              <a:extLst>
                <a:ext uri="{FF2B5EF4-FFF2-40B4-BE49-F238E27FC236}">
                  <a16:creationId xmlns:a16="http://schemas.microsoft.com/office/drawing/2014/main" id="{5B830616-AB5F-4414-891C-D7D65A1C2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64104" y="585379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3">
              <a:extLst>
                <a:ext uri="{FF2B5EF4-FFF2-40B4-BE49-F238E27FC236}">
                  <a16:creationId xmlns:a16="http://schemas.microsoft.com/office/drawing/2014/main" id="{B84FCDC4-EB04-49F6-83E1-AE030D9139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9809" y="5814737"/>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29">
              <a:extLst>
                <a:ext uri="{FF2B5EF4-FFF2-40B4-BE49-F238E27FC236}">
                  <a16:creationId xmlns:a16="http://schemas.microsoft.com/office/drawing/2014/main" id="{297CFE06-B273-4E3A-828B-7F2391E72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50782" y="5547906"/>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33">
              <a:extLst>
                <a:ext uri="{FF2B5EF4-FFF2-40B4-BE49-F238E27FC236}">
                  <a16:creationId xmlns:a16="http://schemas.microsoft.com/office/drawing/2014/main" id="{3DB916FA-F738-4FDC-856A-EC97DEA0FA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04120" y="557682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44">
              <a:extLst>
                <a:ext uri="{FF2B5EF4-FFF2-40B4-BE49-F238E27FC236}">
                  <a16:creationId xmlns:a16="http://schemas.microsoft.com/office/drawing/2014/main" id="{84355883-FB7A-47AA-BA56-AF9F91552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57282" y="5531943"/>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2" name="Freeform 142">
            <a:extLst>
              <a:ext uri="{FF2B5EF4-FFF2-40B4-BE49-F238E27FC236}">
                <a16:creationId xmlns:a16="http://schemas.microsoft.com/office/drawing/2014/main" id="{869C3428-7E23-4E31-828E-09F276DAC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0574" y="6762157"/>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1812137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FE75-A580-44CC-BC98-21AEE06EF5D1}"/>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A8B01243-5474-4101-88FB-97500D6675AB}"/>
              </a:ext>
            </a:extLst>
          </p:cNvPr>
          <p:cNvSpPr>
            <a:spLocks noGrp="1"/>
          </p:cNvSpPr>
          <p:nvPr>
            <p:ph idx="1"/>
          </p:nvPr>
        </p:nvSpPr>
        <p:spPr/>
        <p:txBody>
          <a:bodyPr>
            <a:normAutofit/>
          </a:bodyPr>
          <a:lstStyle/>
          <a:p>
            <a:r>
              <a:rPr lang="en-GB" sz="2800" dirty="0">
                <a:latin typeface="The Hand Extrablack" panose="03070A02030502020204" pitchFamily="66" charset="0"/>
              </a:rPr>
              <a:t>Christine Bragg, </a:t>
            </a:r>
            <a:r>
              <a:rPr lang="en-GB" sz="2800" i="1" dirty="0">
                <a:latin typeface="The Hand Extrablack" panose="03070A02030502020204" pitchFamily="66" charset="0"/>
              </a:rPr>
              <a:t>Vietnam, Korea and US Foreign Policy 1945-75 </a:t>
            </a:r>
            <a:r>
              <a:rPr lang="en-GB" sz="2800" dirty="0">
                <a:latin typeface="The Hand Extrablack" panose="03070A02030502020204" pitchFamily="66" charset="0"/>
              </a:rPr>
              <a:t>(Oxford, 2005) p.91 </a:t>
            </a:r>
          </a:p>
          <a:p>
            <a:r>
              <a:rPr lang="en-GB" sz="2800" baseline="30000" dirty="0">
                <a:latin typeface="The Hand Extrablack" panose="03070A02030502020204" pitchFamily="66" charset="0"/>
              </a:rPr>
              <a:t>2</a:t>
            </a:r>
            <a:r>
              <a:rPr lang="en-GB" sz="2800" dirty="0">
                <a:latin typeface="The Hand Extrablack" panose="03070A02030502020204" pitchFamily="66" charset="0"/>
              </a:rPr>
              <a:t> Chen Jian, ‘China’s involvement in the Vietnam War, 1964-69,’ 142 (1995) p.359</a:t>
            </a:r>
            <a:endParaRPr lang="en-GB" sz="2800" baseline="30000" dirty="0">
              <a:latin typeface="The Hand Extrablack" panose="03070A02030502020204" pitchFamily="66" charset="0"/>
            </a:endParaRPr>
          </a:p>
          <a:p>
            <a:r>
              <a:rPr lang="en-GB" sz="2800" dirty="0">
                <a:latin typeface="The Hand Extrablack" panose="03070A02030502020204" pitchFamily="66" charset="0"/>
              </a:rPr>
              <a:t>Stanley Karnow, </a:t>
            </a:r>
            <a:r>
              <a:rPr lang="en-GB" sz="2800" i="1" dirty="0">
                <a:latin typeface="The Hand Extrablack" panose="03070A02030502020204" pitchFamily="66" charset="0"/>
              </a:rPr>
              <a:t>Vietnam: A History, the first complete account of Vietnam at war </a:t>
            </a:r>
            <a:r>
              <a:rPr lang="en-GB" sz="2800" dirty="0">
                <a:latin typeface="The Hand Extrablack" panose="03070A02030502020204" pitchFamily="66" charset="0"/>
              </a:rPr>
              <a:t>(New York, 1983)</a:t>
            </a:r>
          </a:p>
          <a:p>
            <a:r>
              <a:rPr lang="en-GB" sz="2800" baseline="30000" dirty="0">
                <a:latin typeface="The Hand Extrablack" panose="03070A02030502020204" pitchFamily="66" charset="0"/>
              </a:rPr>
              <a:t>1 </a:t>
            </a:r>
            <a:r>
              <a:rPr lang="en-GB" sz="2800" dirty="0">
                <a:latin typeface="The Hand Extrablack" panose="03070A02030502020204" pitchFamily="66" charset="0"/>
              </a:rPr>
              <a:t>Roy, </a:t>
            </a:r>
            <a:r>
              <a:rPr lang="en-GB" sz="2800" dirty="0" err="1">
                <a:latin typeface="The Hand Extrablack" panose="03070A02030502020204" pitchFamily="66" charset="0"/>
              </a:rPr>
              <a:t>Saha</a:t>
            </a:r>
            <a:r>
              <a:rPr lang="en-GB" sz="2800" dirty="0">
                <a:latin typeface="The Hand Extrablack" panose="03070A02030502020204" pitchFamily="66" charset="0"/>
              </a:rPr>
              <a:t>, </a:t>
            </a:r>
            <a:r>
              <a:rPr lang="en-GB" sz="2800" i="1" dirty="0">
                <a:latin typeface="The Hand Extrablack" panose="03070A02030502020204" pitchFamily="66" charset="0"/>
              </a:rPr>
              <a:t>Armed Forces and Insurgents in Modern Asia </a:t>
            </a:r>
            <a:r>
              <a:rPr lang="en-GB" sz="2800" dirty="0">
                <a:latin typeface="The Hand Extrablack" panose="03070A02030502020204" pitchFamily="66" charset="0"/>
              </a:rPr>
              <a:t>(NY, 2016) p.87</a:t>
            </a:r>
          </a:p>
          <a:p>
            <a:r>
              <a:rPr lang="en-GB" sz="2800" dirty="0">
                <a:latin typeface="The Hand Extrablack" panose="03070A02030502020204" pitchFamily="66" charset="0"/>
              </a:rPr>
              <a:t>Stein </a:t>
            </a:r>
            <a:r>
              <a:rPr lang="en-GB" sz="2800" dirty="0" err="1">
                <a:latin typeface="The Hand Extrablack" panose="03070A02030502020204" pitchFamily="66" charset="0"/>
              </a:rPr>
              <a:t>Tonnesson</a:t>
            </a:r>
            <a:r>
              <a:rPr lang="en-GB" sz="2800" dirty="0">
                <a:latin typeface="The Hand Extrablack" panose="03070A02030502020204" pitchFamily="66" charset="0"/>
              </a:rPr>
              <a:t>, ‘The longest wars: Indochina 1945-75,’ </a:t>
            </a:r>
            <a:r>
              <a:rPr lang="en-GB" sz="2800" i="1" dirty="0">
                <a:latin typeface="The Hand Extrablack" panose="03070A02030502020204" pitchFamily="66" charset="0"/>
              </a:rPr>
              <a:t>Journal of Peace Research, </a:t>
            </a:r>
            <a:r>
              <a:rPr lang="en-GB" sz="2800" dirty="0">
                <a:latin typeface="The Hand Extrablack" panose="03070A02030502020204" pitchFamily="66" charset="0"/>
              </a:rPr>
              <a:t>22(1) 1985 pp.9-29</a:t>
            </a:r>
          </a:p>
        </p:txBody>
      </p:sp>
    </p:spTree>
    <p:extLst>
      <p:ext uri="{BB962C8B-B14F-4D97-AF65-F5344CB8AC3E}">
        <p14:creationId xmlns:p14="http://schemas.microsoft.com/office/powerpoint/2010/main" val="36409047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d War Maps">
            <a:extLst>
              <a:ext uri="{FF2B5EF4-FFF2-40B4-BE49-F238E27FC236}">
                <a16:creationId xmlns:a16="http://schemas.microsoft.com/office/drawing/2014/main" id="{7E5E5360-8C4E-4CD6-9943-C6E506A6D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025" y="400050"/>
            <a:ext cx="6457950"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332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ao Dai | Vietnamese emperor | Britannica">
            <a:extLst>
              <a:ext uri="{FF2B5EF4-FFF2-40B4-BE49-F238E27FC236}">
                <a16:creationId xmlns:a16="http://schemas.microsoft.com/office/drawing/2014/main" id="{A267EAC2-A771-4BB5-978B-A54E73197863}"/>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5857" r="3806" b="2"/>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85E80A-249D-4DC7-A8B6-44EE685E57BA}"/>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French rule in Indochina</a:t>
            </a:r>
          </a:p>
        </p:txBody>
      </p:sp>
      <p:sp>
        <p:nvSpPr>
          <p:cNvPr id="3" name="Content Placeholder 2">
            <a:extLst>
              <a:ext uri="{FF2B5EF4-FFF2-40B4-BE49-F238E27FC236}">
                <a16:creationId xmlns:a16="http://schemas.microsoft.com/office/drawing/2014/main" id="{D52D4B84-F1E5-4DDD-8A27-3BFC94F8C6D0}"/>
              </a:ext>
            </a:extLst>
          </p:cNvPr>
          <p:cNvSpPr>
            <a:spLocks noGrp="1"/>
          </p:cNvSpPr>
          <p:nvPr>
            <p:ph idx="1"/>
          </p:nvPr>
        </p:nvSpPr>
        <p:spPr>
          <a:xfrm>
            <a:off x="6096000" y="876300"/>
            <a:ext cx="5219700" cy="5105400"/>
          </a:xfrm>
        </p:spPr>
        <p:txBody>
          <a:bodyPr>
            <a:normAutofit/>
          </a:bodyPr>
          <a:lstStyle/>
          <a:p>
            <a:r>
              <a:rPr lang="en-GB" sz="2800" dirty="0">
                <a:latin typeface="The Hand Extrablack" panose="03070A02030502020204" pitchFamily="66" charset="0"/>
              </a:rPr>
              <a:t>A grouping of the three Vietnamese regions of Tonkin (north), Annam (centre), and Cochinchina (south) with Cambodia was formed in 1887.</a:t>
            </a:r>
          </a:p>
          <a:p>
            <a:r>
              <a:rPr lang="en-GB" sz="2800" dirty="0">
                <a:latin typeface="The Hand Extrablack" panose="03070A02030502020204" pitchFamily="66" charset="0"/>
              </a:rPr>
              <a:t>Emperor Bao </a:t>
            </a:r>
            <a:r>
              <a:rPr lang="en-GB" sz="2800" dirty="0" err="1">
                <a:latin typeface="The Hand Extrablack" panose="03070A02030502020204" pitchFamily="66" charset="0"/>
              </a:rPr>
              <a:t>Ðai</a:t>
            </a:r>
            <a:r>
              <a:rPr lang="en-GB" sz="2800" dirty="0">
                <a:latin typeface="The Hand Extrablack" panose="03070A02030502020204" pitchFamily="66" charset="0"/>
              </a:rPr>
              <a:t> (1926-1945) was enthroned, but the French continued to run his regime.</a:t>
            </a:r>
          </a:p>
          <a:p>
            <a:r>
              <a:rPr lang="en-GB" sz="2800" dirty="0">
                <a:latin typeface="The Hand Extrablack" panose="03070A02030502020204" pitchFamily="66" charset="0"/>
              </a:rPr>
              <a:t>His PM Nguyen Van Xuan was a naturalised French citizen who barely spoke Vietnamese.</a:t>
            </a:r>
          </a:p>
        </p:txBody>
      </p:sp>
    </p:spTree>
    <p:extLst>
      <p:ext uri="{BB962C8B-B14F-4D97-AF65-F5344CB8AC3E}">
        <p14:creationId xmlns:p14="http://schemas.microsoft.com/office/powerpoint/2010/main" val="5346992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67"/>
            <a:ext cx="6789873"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CF0DB-9CE5-4E9F-B42F-AFB89029A0FE}"/>
              </a:ext>
            </a:extLst>
          </p:cNvPr>
          <p:cNvSpPr>
            <a:spLocks noGrp="1"/>
          </p:cNvSpPr>
          <p:nvPr>
            <p:ph type="title"/>
          </p:nvPr>
        </p:nvSpPr>
        <p:spPr>
          <a:xfrm>
            <a:off x="1022355" y="183056"/>
            <a:ext cx="4609291" cy="1368393"/>
          </a:xfrm>
        </p:spPr>
        <p:txBody>
          <a:bodyPr>
            <a:normAutofit/>
          </a:bodyPr>
          <a:lstStyle/>
          <a:p>
            <a:pPr algn="ctr"/>
            <a:r>
              <a:rPr lang="en-GB" dirty="0"/>
              <a:t>French rule</a:t>
            </a:r>
          </a:p>
        </p:txBody>
      </p:sp>
      <p:sp>
        <p:nvSpPr>
          <p:cNvPr id="3" name="Content Placeholder 2">
            <a:extLst>
              <a:ext uri="{FF2B5EF4-FFF2-40B4-BE49-F238E27FC236}">
                <a16:creationId xmlns:a16="http://schemas.microsoft.com/office/drawing/2014/main" id="{163F64CB-BE83-4ECE-833F-600DA432E680}"/>
              </a:ext>
            </a:extLst>
          </p:cNvPr>
          <p:cNvSpPr>
            <a:spLocks noGrp="1"/>
          </p:cNvSpPr>
          <p:nvPr>
            <p:ph idx="1"/>
          </p:nvPr>
        </p:nvSpPr>
        <p:spPr>
          <a:xfrm>
            <a:off x="276006" y="1447693"/>
            <a:ext cx="5977044" cy="5126681"/>
          </a:xfrm>
        </p:spPr>
        <p:txBody>
          <a:bodyPr vert="horz" lIns="91440" tIns="45720" rIns="91440" bIns="45720" rtlCol="0" anchor="t">
            <a:normAutofit/>
          </a:bodyPr>
          <a:lstStyle/>
          <a:p>
            <a:pPr>
              <a:lnSpc>
                <a:spcPct val="140000"/>
              </a:lnSpc>
            </a:pPr>
            <a:r>
              <a:rPr lang="en-GB" sz="2800">
                <a:latin typeface="The Hand Extrablack"/>
              </a:rPr>
              <a:t>They assigned French officers to direct administration and recruit and relegated Vietnamese employees to minor functions on minimal </a:t>
            </a:r>
            <a:r>
              <a:rPr lang="en-GB" sz="2800" dirty="0">
                <a:latin typeface="The Hand Extrablack"/>
              </a:rPr>
              <a:t>salaries.</a:t>
            </a:r>
            <a:endParaRPr lang="en-US"/>
          </a:p>
          <a:p>
            <a:pPr>
              <a:lnSpc>
                <a:spcPct val="140000"/>
              </a:lnSpc>
            </a:pPr>
            <a:r>
              <a:rPr lang="en-GB" sz="2800">
                <a:latin typeface="The Hand Extrablack"/>
              </a:rPr>
              <a:t>At village level, the French relied on chiefs to collect taxes and mobilise labour which led to embezzlement and oppression.</a:t>
            </a:r>
          </a:p>
          <a:p>
            <a:pPr>
              <a:lnSpc>
                <a:spcPct val="140000"/>
              </a:lnSpc>
            </a:pPr>
            <a:r>
              <a:rPr lang="en-GB" sz="2800" dirty="0">
                <a:latin typeface="The Hand Extrablack" panose="03070A02030502020204" pitchFamily="66" charset="0"/>
              </a:rPr>
              <a:t>Uprisings that threatened the corrupt system could only be quelled with force.</a:t>
            </a:r>
          </a:p>
        </p:txBody>
      </p:sp>
      <p:pic>
        <p:nvPicPr>
          <p:cNvPr id="7" name="Picture 6">
            <a:extLst>
              <a:ext uri="{FF2B5EF4-FFF2-40B4-BE49-F238E27FC236}">
                <a16:creationId xmlns:a16="http://schemas.microsoft.com/office/drawing/2014/main" id="{AA629520-A426-47D0-8AF7-6C902A2355EB}"/>
              </a:ext>
            </a:extLst>
          </p:cNvPr>
          <p:cNvPicPr>
            <a:picLocks noChangeAspect="1"/>
          </p:cNvPicPr>
          <p:nvPr/>
        </p:nvPicPr>
        <p:blipFill rotWithShape="1">
          <a:blip r:embed="rId2">
            <a:alphaModFix/>
          </a:blip>
          <a:srcRect l="12071" r="11731" b="36973"/>
          <a:stretch/>
        </p:blipFill>
        <p:spPr>
          <a:xfrm>
            <a:off x="7176552" y="807881"/>
            <a:ext cx="4780589" cy="5325590"/>
          </a:xfrm>
          <a:prstGeom prst="rect">
            <a:avLst/>
          </a:prstGeom>
        </p:spPr>
      </p:pic>
      <p:grpSp>
        <p:nvGrpSpPr>
          <p:cNvPr id="18" name="Group 17">
            <a:extLst>
              <a:ext uri="{FF2B5EF4-FFF2-40B4-BE49-F238E27FC236}">
                <a16:creationId xmlns:a16="http://schemas.microsoft.com/office/drawing/2014/main" id="{7B873598-A5D6-4515-841C-9AB010800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6114" y="50902"/>
            <a:ext cx="561595" cy="6748949"/>
            <a:chOff x="10983959" y="11892"/>
            <a:chExt cx="561595" cy="6748949"/>
          </a:xfrm>
        </p:grpSpPr>
        <p:sp>
          <p:nvSpPr>
            <p:cNvPr id="19" name="Freeform 78">
              <a:extLst>
                <a:ext uri="{FF2B5EF4-FFF2-40B4-BE49-F238E27FC236}">
                  <a16:creationId xmlns:a16="http://schemas.microsoft.com/office/drawing/2014/main" id="{418AB34E-9EF6-48BC-AF7F-47FE6E60EE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694" y="65733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9">
              <a:extLst>
                <a:ext uri="{FF2B5EF4-FFF2-40B4-BE49-F238E27FC236}">
                  <a16:creationId xmlns:a16="http://schemas.microsoft.com/office/drawing/2014/main" id="{14B51991-F7B9-4523-991E-4B220B358F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2066" y="88838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0">
              <a:extLst>
                <a:ext uri="{FF2B5EF4-FFF2-40B4-BE49-F238E27FC236}">
                  <a16:creationId xmlns:a16="http://schemas.microsoft.com/office/drawing/2014/main" id="{6537FAB0-3322-42E0-9F8C-EDF4A72B6F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725" y="112617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1">
              <a:extLst>
                <a:ext uri="{FF2B5EF4-FFF2-40B4-BE49-F238E27FC236}">
                  <a16:creationId xmlns:a16="http://schemas.microsoft.com/office/drawing/2014/main" id="{5FC1CEA0-9EDA-48BA-91A4-0D7521AC9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9775" y="2139232"/>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2">
              <a:extLst>
                <a:ext uri="{FF2B5EF4-FFF2-40B4-BE49-F238E27FC236}">
                  <a16:creationId xmlns:a16="http://schemas.microsoft.com/office/drawing/2014/main" id="{8813D611-8A26-4F07-AC16-3565DAF01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611" y="191677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3">
              <a:extLst>
                <a:ext uri="{FF2B5EF4-FFF2-40B4-BE49-F238E27FC236}">
                  <a16:creationId xmlns:a16="http://schemas.microsoft.com/office/drawing/2014/main" id="{F15EA476-CE5C-4FE1-A880-70AF8FF69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0168" y="160199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4">
              <a:extLst>
                <a:ext uri="{FF2B5EF4-FFF2-40B4-BE49-F238E27FC236}">
                  <a16:creationId xmlns:a16="http://schemas.microsoft.com/office/drawing/2014/main" id="{4C10B0E4-BA72-48DB-AB88-D89C5D5B6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184" y="45275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6">
              <a:extLst>
                <a:ext uri="{FF2B5EF4-FFF2-40B4-BE49-F238E27FC236}">
                  <a16:creationId xmlns:a16="http://schemas.microsoft.com/office/drawing/2014/main" id="{413EC776-1CD7-4C73-88A3-532D29401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153" y="10674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9">
              <a:extLst>
                <a:ext uri="{FF2B5EF4-FFF2-40B4-BE49-F238E27FC236}">
                  <a16:creationId xmlns:a16="http://schemas.microsoft.com/office/drawing/2014/main" id="{32D7ECB3-0A6F-467F-98EC-29C4051914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1692" y="1391412"/>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0">
              <a:extLst>
                <a:ext uri="{FF2B5EF4-FFF2-40B4-BE49-F238E27FC236}">
                  <a16:creationId xmlns:a16="http://schemas.microsoft.com/office/drawing/2014/main" id="{F914534C-0AEA-45BD-B45C-40052B470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808" y="2012549"/>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05">
              <a:extLst>
                <a:ext uri="{FF2B5EF4-FFF2-40B4-BE49-F238E27FC236}">
                  <a16:creationId xmlns:a16="http://schemas.microsoft.com/office/drawing/2014/main" id="{E54F067C-DE8C-43CA-80E6-C2945F9BCD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7215" y="1918240"/>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6">
              <a:extLst>
                <a:ext uri="{FF2B5EF4-FFF2-40B4-BE49-F238E27FC236}">
                  <a16:creationId xmlns:a16="http://schemas.microsoft.com/office/drawing/2014/main" id="{CE56D71F-5959-4E1D-A5DF-71B041CED1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852" y="52536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7">
              <a:extLst>
                <a:ext uri="{FF2B5EF4-FFF2-40B4-BE49-F238E27FC236}">
                  <a16:creationId xmlns:a16="http://schemas.microsoft.com/office/drawing/2014/main" id="{CE269F01-CB1B-441F-8C30-D7D073ABA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617" y="2205310"/>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8">
              <a:extLst>
                <a:ext uri="{FF2B5EF4-FFF2-40B4-BE49-F238E27FC236}">
                  <a16:creationId xmlns:a16="http://schemas.microsoft.com/office/drawing/2014/main" id="{DFB71656-550E-461A-8361-2FAC7EC46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523" y="11352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9">
              <a:extLst>
                <a:ext uri="{FF2B5EF4-FFF2-40B4-BE49-F238E27FC236}">
                  <a16:creationId xmlns:a16="http://schemas.microsoft.com/office/drawing/2014/main" id="{3BBDD330-A57B-407A-89C0-82297E06CD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7720" y="163653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0">
              <a:extLst>
                <a:ext uri="{FF2B5EF4-FFF2-40B4-BE49-F238E27FC236}">
                  <a16:creationId xmlns:a16="http://schemas.microsoft.com/office/drawing/2014/main" id="{E9F987D6-50E9-4E64-A125-1646F81BE0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576" y="2775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11">
              <a:extLst>
                <a:ext uri="{FF2B5EF4-FFF2-40B4-BE49-F238E27FC236}">
                  <a16:creationId xmlns:a16="http://schemas.microsoft.com/office/drawing/2014/main" id="{B4A1323B-C166-4B69-9CC6-A0B0C5CBFD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775" y="136502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2">
              <a:extLst>
                <a:ext uri="{FF2B5EF4-FFF2-40B4-BE49-F238E27FC236}">
                  <a16:creationId xmlns:a16="http://schemas.microsoft.com/office/drawing/2014/main" id="{1B6C585F-7E6C-47A3-89B5-56CE038685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278" y="84637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2">
              <a:extLst>
                <a:ext uri="{FF2B5EF4-FFF2-40B4-BE49-F238E27FC236}">
                  <a16:creationId xmlns:a16="http://schemas.microsoft.com/office/drawing/2014/main" id="{573F869E-B622-4D92-B5E5-8142F9FF8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833" y="2886867"/>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3">
              <a:extLst>
                <a:ext uri="{FF2B5EF4-FFF2-40B4-BE49-F238E27FC236}">
                  <a16:creationId xmlns:a16="http://schemas.microsoft.com/office/drawing/2014/main" id="{98C76635-BF2D-48A6-B34D-83DFBF0B14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191" y="4025480"/>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4">
              <a:extLst>
                <a:ext uri="{FF2B5EF4-FFF2-40B4-BE49-F238E27FC236}">
                  <a16:creationId xmlns:a16="http://schemas.microsoft.com/office/drawing/2014/main" id="{74893116-EFB3-4389-B085-6452DFCB7A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142" y="261855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5">
              <a:extLst>
                <a:ext uri="{FF2B5EF4-FFF2-40B4-BE49-F238E27FC236}">
                  <a16:creationId xmlns:a16="http://schemas.microsoft.com/office/drawing/2014/main" id="{F8455658-81AB-4823-B233-545F58B89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6773" y="3762574"/>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6">
              <a:extLst>
                <a:ext uri="{FF2B5EF4-FFF2-40B4-BE49-F238E27FC236}">
                  <a16:creationId xmlns:a16="http://schemas.microsoft.com/office/drawing/2014/main" id="{D2E2EE99-3B71-4E59-9A75-77D417FE3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4555" y="530901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7">
              <a:extLst>
                <a:ext uri="{FF2B5EF4-FFF2-40B4-BE49-F238E27FC236}">
                  <a16:creationId xmlns:a16="http://schemas.microsoft.com/office/drawing/2014/main" id="{070BEDE0-38F8-449B-9D44-3A6587E5D4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4735" y="4525032"/>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8">
              <a:extLst>
                <a:ext uri="{FF2B5EF4-FFF2-40B4-BE49-F238E27FC236}">
                  <a16:creationId xmlns:a16="http://schemas.microsoft.com/office/drawing/2014/main" id="{CFF8F15D-92AD-4157-B59B-F41110D32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123" y="3182292"/>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9">
              <a:extLst>
                <a:ext uri="{FF2B5EF4-FFF2-40B4-BE49-F238E27FC236}">
                  <a16:creationId xmlns:a16="http://schemas.microsoft.com/office/drawing/2014/main" id="{DE765BA3-ADB3-49B3-AF99-25527B28F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1380" y="559125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0">
              <a:extLst>
                <a:ext uri="{FF2B5EF4-FFF2-40B4-BE49-F238E27FC236}">
                  <a16:creationId xmlns:a16="http://schemas.microsoft.com/office/drawing/2014/main" id="{9CB04B54-7CCC-45D3-893B-1A9F69EF36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5593" y="6182999"/>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71">
              <a:extLst>
                <a:ext uri="{FF2B5EF4-FFF2-40B4-BE49-F238E27FC236}">
                  <a16:creationId xmlns:a16="http://schemas.microsoft.com/office/drawing/2014/main" id="{E03C63CC-F114-4071-AE6C-F0630EE06C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2923" y="5070605"/>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72">
              <a:extLst>
                <a:ext uri="{FF2B5EF4-FFF2-40B4-BE49-F238E27FC236}">
                  <a16:creationId xmlns:a16="http://schemas.microsoft.com/office/drawing/2014/main" id="{05B0A7A4-1356-4ED0-B70C-D2370EC85F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9660" y="4843746"/>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3">
              <a:extLst>
                <a:ext uri="{FF2B5EF4-FFF2-40B4-BE49-F238E27FC236}">
                  <a16:creationId xmlns:a16="http://schemas.microsoft.com/office/drawing/2014/main" id="{15264C12-89C5-48F8-B21A-77199AEB94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4533" y="4344111"/>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74">
              <a:extLst>
                <a:ext uri="{FF2B5EF4-FFF2-40B4-BE49-F238E27FC236}">
                  <a16:creationId xmlns:a16="http://schemas.microsoft.com/office/drawing/2014/main" id="{E5F74988-4414-406E-8835-E19AE56D98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0126" y="596111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5">
              <a:extLst>
                <a:ext uri="{FF2B5EF4-FFF2-40B4-BE49-F238E27FC236}">
                  <a16:creationId xmlns:a16="http://schemas.microsoft.com/office/drawing/2014/main" id="{6F26C0F7-37F7-4F16-8694-83CD2FFCFA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7494" y="2378791"/>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77">
              <a:extLst>
                <a:ext uri="{FF2B5EF4-FFF2-40B4-BE49-F238E27FC236}">
                  <a16:creationId xmlns:a16="http://schemas.microsoft.com/office/drawing/2014/main" id="{591FD356-51E8-4696-953A-1251B49D0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2740" y="3543074"/>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85">
              <a:extLst>
                <a:ext uri="{FF2B5EF4-FFF2-40B4-BE49-F238E27FC236}">
                  <a16:creationId xmlns:a16="http://schemas.microsoft.com/office/drawing/2014/main" id="{288B4B31-E64F-40BD-8E14-B6329F58C8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8999" y="6370893"/>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87">
              <a:extLst>
                <a:ext uri="{FF2B5EF4-FFF2-40B4-BE49-F238E27FC236}">
                  <a16:creationId xmlns:a16="http://schemas.microsoft.com/office/drawing/2014/main" id="{7A983C72-4E5D-4E86-97C9-124A66914B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2934" y="6648203"/>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88">
              <a:extLst>
                <a:ext uri="{FF2B5EF4-FFF2-40B4-BE49-F238E27FC236}">
                  <a16:creationId xmlns:a16="http://schemas.microsoft.com/office/drawing/2014/main" id="{0DA42CFB-C72B-466C-A5A1-3A7FE3FAA4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7039" y="5640343"/>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1">
              <a:extLst>
                <a:ext uri="{FF2B5EF4-FFF2-40B4-BE49-F238E27FC236}">
                  <a16:creationId xmlns:a16="http://schemas.microsoft.com/office/drawing/2014/main" id="{6E598EB0-3067-4AFE-B583-B4EA34ACD5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9081" y="26168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2">
              <a:extLst>
                <a:ext uri="{FF2B5EF4-FFF2-40B4-BE49-F238E27FC236}">
                  <a16:creationId xmlns:a16="http://schemas.microsoft.com/office/drawing/2014/main" id="{1A48EF51-845C-4F85-8B2F-2FA315FEEC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075" y="235680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3">
              <a:extLst>
                <a:ext uri="{FF2B5EF4-FFF2-40B4-BE49-F238E27FC236}">
                  <a16:creationId xmlns:a16="http://schemas.microsoft.com/office/drawing/2014/main" id="{722AF17F-6410-41DD-8341-074314D94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1435" y="3268746"/>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94">
              <a:extLst>
                <a:ext uri="{FF2B5EF4-FFF2-40B4-BE49-F238E27FC236}">
                  <a16:creationId xmlns:a16="http://schemas.microsoft.com/office/drawing/2014/main" id="{6E53328C-80DA-41D5-8887-8EFD0C0DF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9683" y="5303749"/>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5">
              <a:extLst>
                <a:ext uri="{FF2B5EF4-FFF2-40B4-BE49-F238E27FC236}">
                  <a16:creationId xmlns:a16="http://schemas.microsoft.com/office/drawing/2014/main" id="{E534126B-9961-4FF4-961E-C69B7B341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8642" y="306482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6">
              <a:extLst>
                <a:ext uri="{FF2B5EF4-FFF2-40B4-BE49-F238E27FC236}">
                  <a16:creationId xmlns:a16="http://schemas.microsoft.com/office/drawing/2014/main" id="{24BCF92F-4E0D-4156-B559-71247550D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3420" y="35117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7">
              <a:extLst>
                <a:ext uri="{FF2B5EF4-FFF2-40B4-BE49-F238E27FC236}">
                  <a16:creationId xmlns:a16="http://schemas.microsoft.com/office/drawing/2014/main" id="{39FC2855-1DF9-4487-80F3-06FB3A0176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2732" y="4720573"/>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8">
              <a:extLst>
                <a:ext uri="{FF2B5EF4-FFF2-40B4-BE49-F238E27FC236}">
                  <a16:creationId xmlns:a16="http://schemas.microsoft.com/office/drawing/2014/main" id="{7C993F26-0862-4C03-91DC-3F04D2B5CC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5217" y="4202114"/>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9">
              <a:extLst>
                <a:ext uri="{FF2B5EF4-FFF2-40B4-BE49-F238E27FC236}">
                  <a16:creationId xmlns:a16="http://schemas.microsoft.com/office/drawing/2014/main" id="{C6C56E7B-126A-4C3F-A469-3608EA6AC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9335" y="450567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00">
              <a:extLst>
                <a:ext uri="{FF2B5EF4-FFF2-40B4-BE49-F238E27FC236}">
                  <a16:creationId xmlns:a16="http://schemas.microsoft.com/office/drawing/2014/main" id="{D2D4871B-5758-4F5B-8895-606EEEA53A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7621" y="383055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01">
              <a:extLst>
                <a:ext uri="{FF2B5EF4-FFF2-40B4-BE49-F238E27FC236}">
                  <a16:creationId xmlns:a16="http://schemas.microsoft.com/office/drawing/2014/main" id="{E2D1161B-F9E6-4449-BD23-D3A99A06D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2338" y="5038761"/>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02">
              <a:extLst>
                <a:ext uri="{FF2B5EF4-FFF2-40B4-BE49-F238E27FC236}">
                  <a16:creationId xmlns:a16="http://schemas.microsoft.com/office/drawing/2014/main" id="{7B5343F0-33B4-42B8-B1D3-4E14E8D34D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8517" y="559914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3">
              <a:extLst>
                <a:ext uri="{FF2B5EF4-FFF2-40B4-BE49-F238E27FC236}">
                  <a16:creationId xmlns:a16="http://schemas.microsoft.com/office/drawing/2014/main" id="{43138B67-6453-461D-B459-F45C9525C8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1425" y="586956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4">
              <a:extLst>
                <a:ext uri="{FF2B5EF4-FFF2-40B4-BE49-F238E27FC236}">
                  <a16:creationId xmlns:a16="http://schemas.microsoft.com/office/drawing/2014/main" id="{F4321640-2DAB-4728-8F77-AA902958B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6885" y="240048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13">
              <a:extLst>
                <a:ext uri="{FF2B5EF4-FFF2-40B4-BE49-F238E27FC236}">
                  <a16:creationId xmlns:a16="http://schemas.microsoft.com/office/drawing/2014/main" id="{F60AAD38-3AB0-4908-9DD5-98A1EDE124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8226" y="4788399"/>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14">
              <a:extLst>
                <a:ext uri="{FF2B5EF4-FFF2-40B4-BE49-F238E27FC236}">
                  <a16:creationId xmlns:a16="http://schemas.microsoft.com/office/drawing/2014/main" id="{B51D7B30-65DF-4099-84FC-14FFA50F63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630" y="355471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15">
              <a:extLst>
                <a:ext uri="{FF2B5EF4-FFF2-40B4-BE49-F238E27FC236}">
                  <a16:creationId xmlns:a16="http://schemas.microsoft.com/office/drawing/2014/main" id="{5F90E43F-FC6E-40ED-95AE-DFECA68784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17" y="4217568"/>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17">
              <a:extLst>
                <a:ext uri="{FF2B5EF4-FFF2-40B4-BE49-F238E27FC236}">
                  <a16:creationId xmlns:a16="http://schemas.microsoft.com/office/drawing/2014/main" id="{9B0C5E0D-DE21-43BD-8E97-8E685A6F65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3234" y="591324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8">
              <a:extLst>
                <a:ext uri="{FF2B5EF4-FFF2-40B4-BE49-F238E27FC236}">
                  <a16:creationId xmlns:a16="http://schemas.microsoft.com/office/drawing/2014/main" id="{ACF643EB-0A53-42EC-B54E-0EAAEE3EEE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9972" y="6421642"/>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9">
              <a:extLst>
                <a:ext uri="{FF2B5EF4-FFF2-40B4-BE49-F238E27FC236}">
                  <a16:creationId xmlns:a16="http://schemas.microsoft.com/office/drawing/2014/main" id="{98B63847-D228-46DB-BAF6-02DF7DCC4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5638" y="619903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
              <a:extLst>
                <a:ext uri="{FF2B5EF4-FFF2-40B4-BE49-F238E27FC236}">
                  <a16:creationId xmlns:a16="http://schemas.microsoft.com/office/drawing/2014/main" id="{E6E6F09A-FC48-4C92-ADC2-E75C7E9F36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0333" y="3340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44">
              <a:extLst>
                <a:ext uri="{FF2B5EF4-FFF2-40B4-BE49-F238E27FC236}">
                  <a16:creationId xmlns:a16="http://schemas.microsoft.com/office/drawing/2014/main" id="{C0B5223F-DD61-45F8-A4F2-838669FB09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8678" y="2855970"/>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6098DC6D-978A-4319-A792-2629B96DF4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1382" y="660797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647727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harging Elephant&quot; - 30&quot; x 40&quot; - K&amp;K Wildlife Art &quot;Charging Elephant&quot; -  Elephants 15">
            <a:extLst>
              <a:ext uri="{FF2B5EF4-FFF2-40B4-BE49-F238E27FC236}">
                <a16:creationId xmlns:a16="http://schemas.microsoft.com/office/drawing/2014/main" id="{138F17E3-0886-49E5-817D-C52308401E32}"/>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7041" r="20975"/>
          <a:stretch/>
        </p:blipFill>
        <p:spPr bwMode="auto">
          <a:xfrm>
            <a:off x="0" y="0"/>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E77277-F9D2-4A35-8C10-56C276F1DC3B}"/>
              </a:ext>
            </a:extLst>
          </p:cNvPr>
          <p:cNvSpPr>
            <a:spLocks noGrp="1"/>
          </p:cNvSpPr>
          <p:nvPr>
            <p:ph type="title"/>
          </p:nvPr>
        </p:nvSpPr>
        <p:spPr>
          <a:xfrm>
            <a:off x="591674" y="1395700"/>
            <a:ext cx="4223965" cy="787062"/>
          </a:xfrm>
        </p:spPr>
        <p:txBody>
          <a:bodyPr>
            <a:normAutofit/>
          </a:bodyPr>
          <a:lstStyle/>
          <a:p>
            <a:pPr algn="ctr"/>
            <a:r>
              <a:rPr lang="en-GB" dirty="0">
                <a:solidFill>
                  <a:srgbClr val="FFFFFF"/>
                </a:solidFill>
              </a:rPr>
              <a:t>Penal code</a:t>
            </a:r>
          </a:p>
        </p:txBody>
      </p:sp>
      <p:sp>
        <p:nvSpPr>
          <p:cNvPr id="3" name="Content Placeholder 2">
            <a:extLst>
              <a:ext uri="{FF2B5EF4-FFF2-40B4-BE49-F238E27FC236}">
                <a16:creationId xmlns:a16="http://schemas.microsoft.com/office/drawing/2014/main" id="{130EB0E7-9F61-4F7C-B6E2-10F6DFF7A880}"/>
              </a:ext>
            </a:extLst>
          </p:cNvPr>
          <p:cNvSpPr>
            <a:spLocks noGrp="1"/>
          </p:cNvSpPr>
          <p:nvPr>
            <p:ph idx="1"/>
          </p:nvPr>
        </p:nvSpPr>
        <p:spPr>
          <a:xfrm>
            <a:off x="6095999" y="876300"/>
            <a:ext cx="5295331" cy="5105400"/>
          </a:xfrm>
        </p:spPr>
        <p:txBody>
          <a:bodyPr>
            <a:normAutofit fontScale="92500"/>
          </a:bodyPr>
          <a:lstStyle/>
          <a:p>
            <a:r>
              <a:rPr lang="en-GB" sz="3600" dirty="0">
                <a:latin typeface="The Hand Extrablack" panose="03070A02030502020204" pitchFamily="66" charset="0"/>
              </a:rPr>
              <a:t>Introduction of the French penal code was in part down to good will.</a:t>
            </a:r>
          </a:p>
          <a:p>
            <a:r>
              <a:rPr lang="en-GB" sz="3600" dirty="0">
                <a:latin typeface="The Hand Extrablack" panose="03070A02030502020204" pitchFamily="66" charset="0"/>
              </a:rPr>
              <a:t>However it confused the Vietnamese traditional legal system.</a:t>
            </a:r>
          </a:p>
          <a:p>
            <a:r>
              <a:rPr lang="en-GB" sz="3600" dirty="0">
                <a:latin typeface="The Hand Extrablack" panose="03070A02030502020204" pitchFamily="66" charset="0"/>
              </a:rPr>
              <a:t>It also lost credibility when colonial police jailed political suspects for years without trial.</a:t>
            </a:r>
          </a:p>
        </p:txBody>
      </p:sp>
    </p:spTree>
    <p:extLst>
      <p:ext uri="{BB962C8B-B14F-4D97-AF65-F5344CB8AC3E}">
        <p14:creationId xmlns:p14="http://schemas.microsoft.com/office/powerpoint/2010/main" val="122716458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 Colonial University for South-East Asia? The Indochinese University in  Hanoi (1906-1945) | Kyoto Review of Southeast Asia">
            <a:extLst>
              <a:ext uri="{FF2B5EF4-FFF2-40B4-BE49-F238E27FC236}">
                <a16:creationId xmlns:a16="http://schemas.microsoft.com/office/drawing/2014/main" id="{59878BE1-A868-4D4F-A1E4-579EB02D74BA}"/>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3645" r="32830"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F6AF99-B113-4BAF-90E5-FDE2AE00E284}"/>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Education</a:t>
            </a:r>
          </a:p>
        </p:txBody>
      </p:sp>
      <p:sp>
        <p:nvSpPr>
          <p:cNvPr id="3" name="Content Placeholder 2">
            <a:extLst>
              <a:ext uri="{FF2B5EF4-FFF2-40B4-BE49-F238E27FC236}">
                <a16:creationId xmlns:a16="http://schemas.microsoft.com/office/drawing/2014/main" id="{FEFD6811-5CDC-4326-8CC3-447B404F881B}"/>
              </a:ext>
            </a:extLst>
          </p:cNvPr>
          <p:cNvSpPr>
            <a:spLocks noGrp="1"/>
          </p:cNvSpPr>
          <p:nvPr>
            <p:ph idx="1"/>
          </p:nvPr>
        </p:nvSpPr>
        <p:spPr>
          <a:xfrm>
            <a:off x="5656005" y="376083"/>
            <a:ext cx="6268065" cy="6282813"/>
          </a:xfrm>
        </p:spPr>
        <p:txBody>
          <a:bodyPr>
            <a:normAutofit/>
          </a:bodyPr>
          <a:lstStyle/>
          <a:p>
            <a:pPr>
              <a:lnSpc>
                <a:spcPct val="140000"/>
              </a:lnSpc>
            </a:pPr>
            <a:r>
              <a:rPr lang="en-GB" sz="2800" dirty="0">
                <a:latin typeface="The Hand Extrablack" panose="03070A02030502020204" pitchFamily="66" charset="0"/>
              </a:rPr>
              <a:t>Planned to revamp the education system</a:t>
            </a:r>
          </a:p>
          <a:p>
            <a:pPr>
              <a:lnSpc>
                <a:spcPct val="140000"/>
              </a:lnSpc>
            </a:pPr>
            <a:r>
              <a:rPr lang="en-GB" sz="2800" dirty="0">
                <a:latin typeface="The Hand Extrablack" panose="03070A02030502020204" pitchFamily="66" charset="0"/>
              </a:rPr>
              <a:t>Banned Chinese characters and replaced them with French or </a:t>
            </a:r>
            <a:r>
              <a:rPr lang="en-GB" sz="2800" i="1" dirty="0" err="1">
                <a:latin typeface="The Hand Extrablack" panose="03070A02030502020204" pitchFamily="66" charset="0"/>
              </a:rPr>
              <a:t>quoc</a:t>
            </a:r>
            <a:r>
              <a:rPr lang="en-GB" sz="2800" i="1" dirty="0">
                <a:latin typeface="The Hand Extrablack" panose="03070A02030502020204" pitchFamily="66" charset="0"/>
              </a:rPr>
              <a:t> </a:t>
            </a:r>
            <a:r>
              <a:rPr lang="en-GB" sz="2800" i="1" dirty="0" err="1">
                <a:latin typeface="The Hand Extrablack" panose="03070A02030502020204" pitchFamily="66" charset="0"/>
              </a:rPr>
              <a:t>ngu</a:t>
            </a:r>
            <a:endParaRPr lang="en-GB" sz="2800" dirty="0">
              <a:latin typeface="The Hand Extrablack" panose="03070A02030502020204" pitchFamily="66" charset="0"/>
            </a:endParaRPr>
          </a:p>
          <a:p>
            <a:pPr>
              <a:lnSpc>
                <a:spcPct val="140000"/>
              </a:lnSpc>
            </a:pPr>
            <a:r>
              <a:rPr lang="en-GB" sz="2800" dirty="0">
                <a:latin typeface="The Hand Extrablack" panose="03070A02030502020204" pitchFamily="66" charset="0"/>
              </a:rPr>
              <a:t>Young Vietnamese resisted colonial contamination</a:t>
            </a:r>
          </a:p>
          <a:p>
            <a:pPr>
              <a:lnSpc>
                <a:spcPct val="140000"/>
              </a:lnSpc>
            </a:pPr>
            <a:r>
              <a:rPr lang="en-GB" sz="2800" dirty="0">
                <a:latin typeface="The Hand Extrablack" panose="03070A02030502020204" pitchFamily="66" charset="0"/>
              </a:rPr>
              <a:t>By the eve of WWII fewer than 1/5 of all school age boys were attending classes</a:t>
            </a:r>
          </a:p>
          <a:p>
            <a:pPr>
              <a:lnSpc>
                <a:spcPct val="140000"/>
              </a:lnSpc>
            </a:pPr>
            <a:r>
              <a:rPr lang="en-GB" sz="2800" dirty="0">
                <a:latin typeface="The Hand Extrablack" panose="03070A02030502020204" pitchFamily="66" charset="0"/>
              </a:rPr>
              <a:t>Unofficial schools attracted Vietnamese youths, as they were absent of French assimilationist doctrine.</a:t>
            </a:r>
          </a:p>
        </p:txBody>
      </p:sp>
    </p:spTree>
    <p:extLst>
      <p:ext uri="{BB962C8B-B14F-4D97-AF65-F5344CB8AC3E}">
        <p14:creationId xmlns:p14="http://schemas.microsoft.com/office/powerpoint/2010/main" val="35231541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istory of Opium in Ho Chi Minh City">
            <a:extLst>
              <a:ext uri="{FF2B5EF4-FFF2-40B4-BE49-F238E27FC236}">
                <a16:creationId xmlns:a16="http://schemas.microsoft.com/office/drawing/2014/main" id="{5CEA29BD-5101-498E-8988-BB3676CA746C}"/>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27098" r="22844" b="2"/>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59BCFF-7162-467D-B333-2537BA538AC0}"/>
              </a:ext>
            </a:extLst>
          </p:cNvPr>
          <p:cNvSpPr>
            <a:spLocks noGrp="1"/>
          </p:cNvSpPr>
          <p:nvPr>
            <p:ph type="title"/>
          </p:nvPr>
        </p:nvSpPr>
        <p:spPr>
          <a:xfrm>
            <a:off x="591674" y="1395699"/>
            <a:ext cx="4223965" cy="4111831"/>
          </a:xfrm>
        </p:spPr>
        <p:txBody>
          <a:bodyPr>
            <a:normAutofit/>
          </a:bodyPr>
          <a:lstStyle/>
          <a:p>
            <a:pPr algn="ctr"/>
            <a:r>
              <a:rPr lang="en-GB">
                <a:solidFill>
                  <a:srgbClr val="FFFFFF"/>
                </a:solidFill>
              </a:rPr>
              <a:t>Economy</a:t>
            </a:r>
          </a:p>
        </p:txBody>
      </p:sp>
      <p:sp>
        <p:nvSpPr>
          <p:cNvPr id="3" name="Content Placeholder 2">
            <a:extLst>
              <a:ext uri="{FF2B5EF4-FFF2-40B4-BE49-F238E27FC236}">
                <a16:creationId xmlns:a16="http://schemas.microsoft.com/office/drawing/2014/main" id="{C79DE389-0DDA-483F-8040-1CDA114C6596}"/>
              </a:ext>
            </a:extLst>
          </p:cNvPr>
          <p:cNvSpPr>
            <a:spLocks noGrp="1"/>
          </p:cNvSpPr>
          <p:nvPr>
            <p:ph idx="1"/>
          </p:nvPr>
        </p:nvSpPr>
        <p:spPr>
          <a:xfrm>
            <a:off x="5476567" y="183125"/>
            <a:ext cx="6594987" cy="6571635"/>
          </a:xfrm>
        </p:spPr>
        <p:txBody>
          <a:bodyPr>
            <a:normAutofit lnSpcReduction="10000"/>
          </a:bodyPr>
          <a:lstStyle/>
          <a:p>
            <a:pPr>
              <a:lnSpc>
                <a:spcPct val="140000"/>
              </a:lnSpc>
              <a:spcBef>
                <a:spcPts val="600"/>
              </a:spcBef>
              <a:spcAft>
                <a:spcPts val="600"/>
              </a:spcAft>
            </a:pPr>
            <a:r>
              <a:rPr lang="en-GB" sz="2800" dirty="0">
                <a:latin typeface="The Hand Extrablack" panose="03070A02030502020204" pitchFamily="66" charset="0"/>
              </a:rPr>
              <a:t>Paul </a:t>
            </a:r>
            <a:r>
              <a:rPr lang="en-GB" sz="2800" dirty="0" err="1">
                <a:latin typeface="The Hand Extrablack" panose="03070A02030502020204" pitchFamily="66" charset="0"/>
              </a:rPr>
              <a:t>Doumer</a:t>
            </a:r>
            <a:r>
              <a:rPr lang="en-GB" sz="2800" dirty="0">
                <a:latin typeface="The Hand Extrablack" panose="03070A02030502020204" pitchFamily="66" charset="0"/>
              </a:rPr>
              <a:t> single-handedly transformed Indochina to a profitable enterprise for France</a:t>
            </a:r>
          </a:p>
          <a:p>
            <a:pPr>
              <a:lnSpc>
                <a:spcPct val="140000"/>
              </a:lnSpc>
              <a:spcBef>
                <a:spcPts val="600"/>
              </a:spcBef>
              <a:spcAft>
                <a:spcPts val="600"/>
              </a:spcAft>
            </a:pPr>
            <a:r>
              <a:rPr lang="en-GB" sz="2800" dirty="0">
                <a:latin typeface="The Hand Extrablack" panose="03070A02030502020204" pitchFamily="66" charset="0"/>
              </a:rPr>
              <a:t>Created unofficial monopolies to produce and market alcohol, salt and opium</a:t>
            </a:r>
          </a:p>
          <a:p>
            <a:pPr>
              <a:lnSpc>
                <a:spcPct val="140000"/>
              </a:lnSpc>
              <a:spcBef>
                <a:spcPts val="600"/>
              </a:spcBef>
              <a:spcAft>
                <a:spcPts val="600"/>
              </a:spcAft>
            </a:pPr>
            <a:r>
              <a:rPr lang="en-GB" sz="2800" dirty="0">
                <a:latin typeface="The Hand Extrablack" panose="03070A02030502020204" pitchFamily="66" charset="0"/>
              </a:rPr>
              <a:t>His land policy dislocated rural Vietnamese</a:t>
            </a:r>
          </a:p>
          <a:p>
            <a:pPr>
              <a:lnSpc>
                <a:spcPct val="140000"/>
              </a:lnSpc>
              <a:spcBef>
                <a:spcPts val="600"/>
              </a:spcBef>
              <a:spcAft>
                <a:spcPts val="600"/>
              </a:spcAft>
            </a:pPr>
            <a:r>
              <a:rPr lang="en-GB" sz="2800" dirty="0">
                <a:latin typeface="The Hand Extrablack" panose="03070A02030502020204" pitchFamily="66" charset="0"/>
              </a:rPr>
              <a:t>French made Indochina the world’s largest exporter of rice after Burma and Thailand which impoverished peasantry</a:t>
            </a:r>
          </a:p>
          <a:p>
            <a:pPr>
              <a:lnSpc>
                <a:spcPct val="140000"/>
              </a:lnSpc>
              <a:spcBef>
                <a:spcPts val="600"/>
              </a:spcBef>
              <a:spcAft>
                <a:spcPts val="600"/>
              </a:spcAft>
            </a:pPr>
            <a:r>
              <a:rPr lang="en-GB" sz="2800" dirty="0">
                <a:latin typeface="The Hand Extrablack" panose="03070A02030502020204" pitchFamily="66" charset="0"/>
              </a:rPr>
              <a:t>Landless peasants worked in mines, rubber plantations, built roads and railways, with appalling conditions</a:t>
            </a:r>
          </a:p>
          <a:p>
            <a:pPr>
              <a:lnSpc>
                <a:spcPct val="140000"/>
              </a:lnSpc>
              <a:spcBef>
                <a:spcPts val="600"/>
              </a:spcBef>
              <a:spcAft>
                <a:spcPts val="600"/>
              </a:spcAft>
            </a:pPr>
            <a:r>
              <a:rPr lang="en-GB" sz="2800" dirty="0">
                <a:latin typeface="The Hand Extrablack" panose="03070A02030502020204" pitchFamily="66" charset="0"/>
              </a:rPr>
              <a:t>In one plantation 12,000 of 45,000 died in the years 1917 to 1944.</a:t>
            </a:r>
          </a:p>
        </p:txBody>
      </p:sp>
    </p:spTree>
    <p:extLst>
      <p:ext uri="{BB962C8B-B14F-4D97-AF65-F5344CB8AC3E}">
        <p14:creationId xmlns:p14="http://schemas.microsoft.com/office/powerpoint/2010/main" val="41325546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15">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17">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6354E1-6F77-4D4B-89C3-423088CD1567}"/>
              </a:ext>
            </a:extLst>
          </p:cNvPr>
          <p:cNvSpPr>
            <a:spLocks noGrp="1"/>
          </p:cNvSpPr>
          <p:nvPr>
            <p:ph type="title"/>
          </p:nvPr>
        </p:nvSpPr>
        <p:spPr>
          <a:xfrm>
            <a:off x="765575" y="43345"/>
            <a:ext cx="5110909" cy="1691969"/>
          </a:xfrm>
        </p:spPr>
        <p:txBody>
          <a:bodyPr>
            <a:normAutofit/>
          </a:bodyPr>
          <a:lstStyle/>
          <a:p>
            <a:pPr algn="ctr"/>
            <a:r>
              <a:rPr lang="en-GB" dirty="0"/>
              <a:t>Exploitation</a:t>
            </a:r>
          </a:p>
        </p:txBody>
      </p:sp>
      <p:sp>
        <p:nvSpPr>
          <p:cNvPr id="3" name="Content Placeholder 2">
            <a:extLst>
              <a:ext uri="{FF2B5EF4-FFF2-40B4-BE49-F238E27FC236}">
                <a16:creationId xmlns:a16="http://schemas.microsoft.com/office/drawing/2014/main" id="{46BAA0AF-BF67-45BD-8520-4C47A43C39B2}"/>
              </a:ext>
            </a:extLst>
          </p:cNvPr>
          <p:cNvSpPr>
            <a:spLocks noGrp="1"/>
          </p:cNvSpPr>
          <p:nvPr>
            <p:ph idx="1"/>
          </p:nvPr>
        </p:nvSpPr>
        <p:spPr>
          <a:xfrm>
            <a:off x="236004" y="1508455"/>
            <a:ext cx="6204193" cy="5103111"/>
          </a:xfrm>
        </p:spPr>
        <p:txBody>
          <a:bodyPr>
            <a:normAutofit lnSpcReduction="10000"/>
          </a:bodyPr>
          <a:lstStyle/>
          <a:p>
            <a:pPr>
              <a:lnSpc>
                <a:spcPct val="140000"/>
              </a:lnSpc>
              <a:spcBef>
                <a:spcPct val="50000"/>
              </a:spcBef>
            </a:pPr>
            <a:r>
              <a:rPr lang="en-GB" sz="2400" dirty="0">
                <a:latin typeface="The Hand Extrablack" panose="03070A02030502020204" pitchFamily="66" charset="0"/>
                <a:cs typeface="Arial"/>
              </a:rPr>
              <a:t>Vietnam became very profitable for the French, due to its rich supplies of coal, tin, zinc and rubber.  </a:t>
            </a:r>
          </a:p>
          <a:p>
            <a:pPr>
              <a:lnSpc>
                <a:spcPct val="140000"/>
              </a:lnSpc>
              <a:spcBef>
                <a:spcPct val="50000"/>
              </a:spcBef>
            </a:pPr>
            <a:r>
              <a:rPr lang="en-GB" sz="2400" dirty="0">
                <a:latin typeface="The Hand Extrablack" panose="03070A02030502020204" pitchFamily="66" charset="0"/>
                <a:cs typeface="Arial"/>
              </a:rPr>
              <a:t>To transport all these goods, the French built a network of railways, roads and canals.</a:t>
            </a:r>
          </a:p>
          <a:p>
            <a:pPr>
              <a:lnSpc>
                <a:spcPct val="140000"/>
              </a:lnSpc>
              <a:spcBef>
                <a:spcPct val="50000"/>
              </a:spcBef>
            </a:pPr>
            <a:r>
              <a:rPr lang="en-GB" sz="2400" dirty="0">
                <a:latin typeface="The Hand Extrablack" panose="03070A02030502020204" pitchFamily="66" charset="0"/>
                <a:cs typeface="Arial"/>
              </a:rPr>
              <a:t>The French soon began to change the Vietnamese way of life dramatically.  For example, people converted to Catholicism, abandoning Buddhism. French customs were introduced and those who resisted were punished.</a:t>
            </a:r>
          </a:p>
          <a:p>
            <a:pPr>
              <a:lnSpc>
                <a:spcPct val="140000"/>
              </a:lnSpc>
              <a:spcBef>
                <a:spcPct val="50000"/>
              </a:spcBef>
            </a:pPr>
            <a:r>
              <a:rPr lang="en-GB" sz="2400" dirty="0">
                <a:latin typeface="The Hand Extrablack" panose="03070A02030502020204" pitchFamily="66" charset="0"/>
                <a:cs typeface="Arial"/>
              </a:rPr>
              <a:t>This created a new elite class who helped the French keep control of the 30 million people living in Indochina.</a:t>
            </a:r>
          </a:p>
        </p:txBody>
      </p:sp>
      <p:pic>
        <p:nvPicPr>
          <p:cNvPr id="4" name="Content Placeholder 5">
            <a:extLst>
              <a:ext uri="{FF2B5EF4-FFF2-40B4-BE49-F238E27FC236}">
                <a16:creationId xmlns:a16="http://schemas.microsoft.com/office/drawing/2014/main" id="{8E354CC8-67B7-41D0-957A-09E3DDE0E3E7}"/>
              </a:ext>
            </a:extLst>
          </p:cNvPr>
          <p:cNvPicPr>
            <a:picLocks noChangeAspect="1"/>
          </p:cNvPicPr>
          <p:nvPr/>
        </p:nvPicPr>
        <p:blipFill rotWithShape="1">
          <a:blip r:embed="rId2"/>
          <a:srcRect t="13959" r="-1" b="-1"/>
          <a:stretch/>
        </p:blipFill>
        <p:spPr>
          <a:xfrm>
            <a:off x="6645834" y="1"/>
            <a:ext cx="5546166" cy="6866192"/>
          </a:xfrm>
          <a:prstGeom prst="rect">
            <a:avLst/>
          </a:prstGeom>
        </p:spPr>
      </p:pic>
      <p:grpSp>
        <p:nvGrpSpPr>
          <p:cNvPr id="80" name="Group 19">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81"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57408259"/>
      </p:ext>
    </p:extLst>
  </p:cSld>
  <p:clrMapOvr>
    <a:masterClrMapping/>
  </p:clrMapOvr>
  <p:transition spd="slow">
    <p:push dir="u"/>
  </p:transition>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Widescreen</PresentationFormat>
  <Paragraphs>109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Calibri</vt:lpstr>
      <vt:lpstr>Modern Love</vt:lpstr>
      <vt:lpstr>The Hand Extrablack</vt:lpstr>
      <vt:lpstr>BohemianVTI</vt:lpstr>
      <vt:lpstr>Conflict in Asia 1945-1955</vt:lpstr>
      <vt:lpstr>Part 1</vt:lpstr>
      <vt:lpstr>PowerPoint Presentation</vt:lpstr>
      <vt:lpstr>French rule in Indochina</vt:lpstr>
      <vt:lpstr>French rule</vt:lpstr>
      <vt:lpstr>Penal code</vt:lpstr>
      <vt:lpstr>Education</vt:lpstr>
      <vt:lpstr>Economy</vt:lpstr>
      <vt:lpstr>Exploitation</vt:lpstr>
      <vt:lpstr>Ho Chi Minh</vt:lpstr>
      <vt:lpstr>Ho Chi Minh</vt:lpstr>
      <vt:lpstr>World War Two</vt:lpstr>
      <vt:lpstr>Independence  2nd September 1945 - Ba Dinh Square – Ho asserted Vietnam’s Independence. The Democratic Republic of Vietnam was founded </vt:lpstr>
      <vt:lpstr>US position in the war years</vt:lpstr>
      <vt:lpstr>Ho Chi Minh and the US</vt:lpstr>
      <vt:lpstr>A telegram from Ho Chi Minh to President Harry S. Truman </vt:lpstr>
      <vt:lpstr>Questions</vt:lpstr>
      <vt:lpstr>The first to fall (26 September 1945)</vt:lpstr>
      <vt:lpstr>Broadening a support base</vt:lpstr>
      <vt:lpstr>Turmoil ensues</vt:lpstr>
      <vt:lpstr>Turmoil ensues</vt:lpstr>
      <vt:lpstr>Ho takes control</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in Asia 1945-1955</dc:title>
  <dc:creator>Anastasia Galvin</dc:creator>
  <cp:lastModifiedBy>Anastasia Galvin</cp:lastModifiedBy>
  <cp:revision>18</cp:revision>
  <dcterms:created xsi:type="dcterms:W3CDTF">2021-01-31T14:28:02Z</dcterms:created>
  <dcterms:modified xsi:type="dcterms:W3CDTF">2021-01-31T17:34:35Z</dcterms:modified>
</cp:coreProperties>
</file>