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7"/>
  </p:notesMasterIdLst>
  <p:sldIdLst>
    <p:sldId id="256" r:id="rId2"/>
    <p:sldId id="346" r:id="rId3"/>
    <p:sldId id="271" r:id="rId4"/>
    <p:sldId id="333" r:id="rId5"/>
    <p:sldId id="334" r:id="rId6"/>
    <p:sldId id="335" r:id="rId7"/>
    <p:sldId id="336" r:id="rId8"/>
    <p:sldId id="344" r:id="rId9"/>
    <p:sldId id="338" r:id="rId10"/>
    <p:sldId id="339" r:id="rId11"/>
    <p:sldId id="340" r:id="rId12"/>
    <p:sldId id="273" r:id="rId13"/>
    <p:sldId id="341" r:id="rId14"/>
    <p:sldId id="274" r:id="rId15"/>
    <p:sldId id="342" r:id="rId16"/>
    <p:sldId id="343" r:id="rId17"/>
    <p:sldId id="275" r:id="rId18"/>
    <p:sldId id="276" r:id="rId19"/>
    <p:sldId id="277" r:id="rId20"/>
    <p:sldId id="278" r:id="rId21"/>
    <p:sldId id="279" r:id="rId22"/>
    <p:sldId id="280" r:id="rId23"/>
    <p:sldId id="281" r:id="rId24"/>
    <p:sldId id="282" r:id="rId25"/>
    <p:sldId id="34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83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38A61A-9374-D91A-B2F3-E6AEDADFFA38}" v="25" dt="2021-01-31T19:24:10.003"/>
    <p1510:client id="{3BF78F19-DD4E-74AB-AF7F-D19E92C32F3E}" v="195" dt="2021-01-31T16:14:55.748"/>
    <p1510:client id="{9BFEAD4E-7A5F-43C1-8CC4-1AEB39FF93D1}" v="23" dt="2021-01-31T18:57:10.427"/>
    <p1510:client id="{D5993AB5-9FA5-42D9-A8F7-081E3C543DA2}" v="53" dt="2021-01-31T14:27:59.8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stasia Galvin" userId="S::agalvin@kes.net::2d39f159-777b-4bad-8899-bf8dfc77b0ad" providerId="AD" clId="Web-{3BF78F19-DD4E-74AB-AF7F-D19E92C32F3E}"/>
    <pc:docChg chg="addSld modSld">
      <pc:chgData name="Anastasia Galvin" userId="S::agalvin@kes.net::2d39f159-777b-4bad-8899-bf8dfc77b0ad" providerId="AD" clId="Web-{3BF78F19-DD4E-74AB-AF7F-D19E92C32F3E}" dt="2021-01-31T16:14:47.123" v="141" actId="20577"/>
      <pc:docMkLst>
        <pc:docMk/>
      </pc:docMkLst>
      <pc:sldChg chg="modTransition">
        <pc:chgData name="Anastasia Galvin" userId="S::agalvin@kes.net::2d39f159-777b-4bad-8899-bf8dfc77b0ad" providerId="AD" clId="Web-{3BF78F19-DD4E-74AB-AF7F-D19E92C32F3E}" dt="2021-01-31T15:47:30.049" v="79"/>
        <pc:sldMkLst>
          <pc:docMk/>
          <pc:sldMk cId="1914533253" sldId="257"/>
        </pc:sldMkLst>
      </pc:sldChg>
      <pc:sldChg chg="modTransition">
        <pc:chgData name="Anastasia Galvin" userId="S::agalvin@kes.net::2d39f159-777b-4bad-8899-bf8dfc77b0ad" providerId="AD" clId="Web-{3BF78F19-DD4E-74AB-AF7F-D19E92C32F3E}" dt="2021-01-31T15:47:30.049" v="80"/>
        <pc:sldMkLst>
          <pc:docMk/>
          <pc:sldMk cId="534699232" sldId="258"/>
        </pc:sldMkLst>
      </pc:sldChg>
      <pc:sldChg chg="modSp modTransition">
        <pc:chgData name="Anastasia Galvin" userId="S::agalvin@kes.net::2d39f159-777b-4bad-8899-bf8dfc77b0ad" providerId="AD" clId="Web-{3BF78F19-DD4E-74AB-AF7F-D19E92C32F3E}" dt="2021-01-31T16:14:47.123" v="141" actId="20577"/>
        <pc:sldMkLst>
          <pc:docMk/>
          <pc:sldMk cId="2464772794" sldId="259"/>
        </pc:sldMkLst>
        <pc:spChg chg="mod">
          <ac:chgData name="Anastasia Galvin" userId="S::agalvin@kes.net::2d39f159-777b-4bad-8899-bf8dfc77b0ad" providerId="AD" clId="Web-{3BF78F19-DD4E-74AB-AF7F-D19E92C32F3E}" dt="2021-01-31T16:14:47.123" v="141" actId="20577"/>
          <ac:spMkLst>
            <pc:docMk/>
            <pc:sldMk cId="2464772794" sldId="259"/>
            <ac:spMk id="3" creationId="{163F64CB-BE83-4ECE-833F-600DA432E680}"/>
          </ac:spMkLst>
        </pc:spChg>
      </pc:sldChg>
      <pc:sldChg chg="modTransition">
        <pc:chgData name="Anastasia Galvin" userId="S::agalvin@kes.net::2d39f159-777b-4bad-8899-bf8dfc77b0ad" providerId="AD" clId="Web-{3BF78F19-DD4E-74AB-AF7F-D19E92C32F3E}" dt="2021-01-31T15:47:30.049" v="82"/>
        <pc:sldMkLst>
          <pc:docMk/>
          <pc:sldMk cId="1227164587" sldId="260"/>
        </pc:sldMkLst>
      </pc:sldChg>
      <pc:sldChg chg="modTransition">
        <pc:chgData name="Anastasia Galvin" userId="S::agalvin@kes.net::2d39f159-777b-4bad-8899-bf8dfc77b0ad" providerId="AD" clId="Web-{3BF78F19-DD4E-74AB-AF7F-D19E92C32F3E}" dt="2021-01-31T15:47:30.049" v="83"/>
        <pc:sldMkLst>
          <pc:docMk/>
          <pc:sldMk cId="3523154147" sldId="261"/>
        </pc:sldMkLst>
      </pc:sldChg>
      <pc:sldChg chg="modTransition">
        <pc:chgData name="Anastasia Galvin" userId="S::agalvin@kes.net::2d39f159-777b-4bad-8899-bf8dfc77b0ad" providerId="AD" clId="Web-{3BF78F19-DD4E-74AB-AF7F-D19E92C32F3E}" dt="2021-01-31T15:47:30.049" v="77"/>
        <pc:sldMkLst>
          <pc:docMk/>
          <pc:sldMk cId="4132554662" sldId="262"/>
        </pc:sldMkLst>
      </pc:sldChg>
      <pc:sldChg chg="modTransition">
        <pc:chgData name="Anastasia Galvin" userId="S::agalvin@kes.net::2d39f159-777b-4bad-8899-bf8dfc77b0ad" providerId="AD" clId="Web-{3BF78F19-DD4E-74AB-AF7F-D19E92C32F3E}" dt="2021-01-31T15:47:30.049" v="84"/>
        <pc:sldMkLst>
          <pc:docMk/>
          <pc:sldMk cId="2057408259" sldId="263"/>
        </pc:sldMkLst>
      </pc:sldChg>
      <pc:sldChg chg="modTransition">
        <pc:chgData name="Anastasia Galvin" userId="S::agalvin@kes.net::2d39f159-777b-4bad-8899-bf8dfc77b0ad" providerId="AD" clId="Web-{3BF78F19-DD4E-74AB-AF7F-D19E92C32F3E}" dt="2021-01-31T15:47:30.049" v="85"/>
        <pc:sldMkLst>
          <pc:docMk/>
          <pc:sldMk cId="2404380274" sldId="264"/>
        </pc:sldMkLst>
      </pc:sldChg>
      <pc:sldChg chg="modTransition">
        <pc:chgData name="Anastasia Galvin" userId="S::agalvin@kes.net::2d39f159-777b-4bad-8899-bf8dfc77b0ad" providerId="AD" clId="Web-{3BF78F19-DD4E-74AB-AF7F-D19E92C32F3E}" dt="2021-01-31T15:47:30.049" v="86"/>
        <pc:sldMkLst>
          <pc:docMk/>
          <pc:sldMk cId="1512573503" sldId="265"/>
        </pc:sldMkLst>
      </pc:sldChg>
      <pc:sldChg chg="modTransition">
        <pc:chgData name="Anastasia Galvin" userId="S::agalvin@kes.net::2d39f159-777b-4bad-8899-bf8dfc77b0ad" providerId="AD" clId="Web-{3BF78F19-DD4E-74AB-AF7F-D19E92C32F3E}" dt="2021-01-31T15:47:30.049" v="87"/>
        <pc:sldMkLst>
          <pc:docMk/>
          <pc:sldMk cId="2738914708" sldId="266"/>
        </pc:sldMkLst>
      </pc:sldChg>
      <pc:sldChg chg="modTransition">
        <pc:chgData name="Anastasia Galvin" userId="S::agalvin@kes.net::2d39f159-777b-4bad-8899-bf8dfc77b0ad" providerId="AD" clId="Web-{3BF78F19-DD4E-74AB-AF7F-D19E92C32F3E}" dt="2021-01-31T15:47:30.049" v="88"/>
        <pc:sldMkLst>
          <pc:docMk/>
          <pc:sldMk cId="1531643475" sldId="268"/>
        </pc:sldMkLst>
      </pc:sldChg>
      <pc:sldChg chg="modTransition">
        <pc:chgData name="Anastasia Galvin" userId="S::agalvin@kes.net::2d39f159-777b-4bad-8899-bf8dfc77b0ad" providerId="AD" clId="Web-{3BF78F19-DD4E-74AB-AF7F-D19E92C32F3E}" dt="2021-01-31T15:47:30.049" v="91"/>
        <pc:sldMkLst>
          <pc:docMk/>
          <pc:sldMk cId="2745791945" sldId="269"/>
        </pc:sldMkLst>
      </pc:sldChg>
      <pc:sldChg chg="modTransition">
        <pc:chgData name="Anastasia Galvin" userId="S::agalvin@kes.net::2d39f159-777b-4bad-8899-bf8dfc77b0ad" providerId="AD" clId="Web-{3BF78F19-DD4E-74AB-AF7F-D19E92C32F3E}" dt="2021-01-31T15:47:30.049" v="92"/>
        <pc:sldMkLst>
          <pc:docMk/>
          <pc:sldMk cId="3513712479" sldId="270"/>
        </pc:sldMkLst>
      </pc:sldChg>
      <pc:sldChg chg="modTransition">
        <pc:chgData name="Anastasia Galvin" userId="S::agalvin@kes.net::2d39f159-777b-4bad-8899-bf8dfc77b0ad" providerId="AD" clId="Web-{3BF78F19-DD4E-74AB-AF7F-D19E92C32F3E}" dt="2021-01-31T15:47:30.049" v="90"/>
        <pc:sldMkLst>
          <pc:docMk/>
          <pc:sldMk cId="3486830860" sldId="327"/>
        </pc:sldMkLst>
      </pc:sldChg>
      <pc:sldChg chg="modTransition">
        <pc:chgData name="Anastasia Galvin" userId="S::agalvin@kes.net::2d39f159-777b-4bad-8899-bf8dfc77b0ad" providerId="AD" clId="Web-{3BF78F19-DD4E-74AB-AF7F-D19E92C32F3E}" dt="2021-01-31T15:47:30.065" v="93"/>
        <pc:sldMkLst>
          <pc:docMk/>
          <pc:sldMk cId="1522387141" sldId="328"/>
        </pc:sldMkLst>
      </pc:sldChg>
      <pc:sldChg chg="modTransition">
        <pc:chgData name="Anastasia Galvin" userId="S::agalvin@kes.net::2d39f159-777b-4bad-8899-bf8dfc77b0ad" providerId="AD" clId="Web-{3BF78F19-DD4E-74AB-AF7F-D19E92C32F3E}" dt="2021-01-31T15:47:30.065" v="94"/>
        <pc:sldMkLst>
          <pc:docMk/>
          <pc:sldMk cId="3951904194" sldId="329"/>
        </pc:sldMkLst>
      </pc:sldChg>
      <pc:sldChg chg="modTransition">
        <pc:chgData name="Anastasia Galvin" userId="S::agalvin@kes.net::2d39f159-777b-4bad-8899-bf8dfc77b0ad" providerId="AD" clId="Web-{3BF78F19-DD4E-74AB-AF7F-D19E92C32F3E}" dt="2021-01-31T15:47:30.065" v="95"/>
        <pc:sldMkLst>
          <pc:docMk/>
          <pc:sldMk cId="2930503912" sldId="330"/>
        </pc:sldMkLst>
      </pc:sldChg>
      <pc:sldChg chg="modTransition">
        <pc:chgData name="Anastasia Galvin" userId="S::agalvin@kes.net::2d39f159-777b-4bad-8899-bf8dfc77b0ad" providerId="AD" clId="Web-{3BF78F19-DD4E-74AB-AF7F-D19E92C32F3E}" dt="2021-01-31T15:47:30.065" v="96"/>
        <pc:sldMkLst>
          <pc:docMk/>
          <pc:sldMk cId="1354016705" sldId="331"/>
        </pc:sldMkLst>
      </pc:sldChg>
      <pc:sldChg chg="modTransition">
        <pc:chgData name="Anastasia Galvin" userId="S::agalvin@kes.net::2d39f159-777b-4bad-8899-bf8dfc77b0ad" providerId="AD" clId="Web-{3BF78F19-DD4E-74AB-AF7F-D19E92C32F3E}" dt="2021-01-31T15:47:30.065" v="97"/>
        <pc:sldMkLst>
          <pc:docMk/>
          <pc:sldMk cId="518121376" sldId="332"/>
        </pc:sldMkLst>
      </pc:sldChg>
      <pc:sldChg chg="modSp modTransition">
        <pc:chgData name="Anastasia Galvin" userId="S::agalvin@kes.net::2d39f159-777b-4bad-8899-bf8dfc77b0ad" providerId="AD" clId="Web-{3BF78F19-DD4E-74AB-AF7F-D19E92C32F3E}" dt="2021-01-31T15:51:24.347" v="103" actId="20577"/>
        <pc:sldMkLst>
          <pc:docMk/>
          <pc:sldMk cId="1828971910" sldId="345"/>
        </pc:sldMkLst>
        <pc:spChg chg="mod">
          <ac:chgData name="Anastasia Galvin" userId="S::agalvin@kes.net::2d39f159-777b-4bad-8899-bf8dfc77b0ad" providerId="AD" clId="Web-{3BF78F19-DD4E-74AB-AF7F-D19E92C32F3E}" dt="2021-01-31T15:51:24.347" v="103" actId="20577"/>
          <ac:spMkLst>
            <pc:docMk/>
            <pc:sldMk cId="1828971910" sldId="345"/>
            <ac:spMk id="3" creationId="{525C887D-0A0A-4719-A983-E694F192C9FC}"/>
          </ac:spMkLst>
        </pc:spChg>
      </pc:sldChg>
      <pc:sldChg chg="modTransition">
        <pc:chgData name="Anastasia Galvin" userId="S::agalvin@kes.net::2d39f159-777b-4bad-8899-bf8dfc77b0ad" providerId="AD" clId="Web-{3BF78F19-DD4E-74AB-AF7F-D19E92C32F3E}" dt="2021-01-31T15:47:30.049" v="89"/>
        <pc:sldMkLst>
          <pc:docMk/>
          <pc:sldMk cId="2486771366" sldId="348"/>
        </pc:sldMkLst>
      </pc:sldChg>
      <pc:sldChg chg="add replId modTransition">
        <pc:chgData name="Anastasia Galvin" userId="S::agalvin@kes.net::2d39f159-777b-4bad-8899-bf8dfc77b0ad" providerId="AD" clId="Web-{3BF78F19-DD4E-74AB-AF7F-D19E92C32F3E}" dt="2021-01-31T15:47:30.065" v="98"/>
        <pc:sldMkLst>
          <pc:docMk/>
          <pc:sldMk cId="3640904790" sldId="349"/>
        </pc:sldMkLst>
      </pc:sldChg>
    </pc:docChg>
  </pc:docChgLst>
  <pc:docChgLst>
    <pc:chgData name="Anastasia Galvin" userId="2d39f159-777b-4bad-8899-bf8dfc77b0ad" providerId="ADAL" clId="{D5993AB5-9FA5-42D9-A8F7-081E3C543DA2}"/>
    <pc:docChg chg="undo redo custSel mod addSld delSld modSld sldOrd">
      <pc:chgData name="Anastasia Galvin" userId="2d39f159-777b-4bad-8899-bf8dfc77b0ad" providerId="ADAL" clId="{D5993AB5-9FA5-42D9-A8F7-081E3C543DA2}" dt="2021-01-31T14:35:02.995" v="1901" actId="27636"/>
      <pc:docMkLst>
        <pc:docMk/>
      </pc:docMkLst>
      <pc:sldChg chg="modSp mod">
        <pc:chgData name="Anastasia Galvin" userId="2d39f159-777b-4bad-8899-bf8dfc77b0ad" providerId="ADAL" clId="{D5993AB5-9FA5-42D9-A8F7-081E3C543DA2}" dt="2021-01-31T14:07:22.194" v="1071" actId="20577"/>
        <pc:sldMkLst>
          <pc:docMk/>
          <pc:sldMk cId="2057408259" sldId="263"/>
        </pc:sldMkLst>
        <pc:spChg chg="mod">
          <ac:chgData name="Anastasia Galvin" userId="2d39f159-777b-4bad-8899-bf8dfc77b0ad" providerId="ADAL" clId="{D5993AB5-9FA5-42D9-A8F7-081E3C543DA2}" dt="2021-01-31T14:07:22.194" v="1071" actId="20577"/>
          <ac:spMkLst>
            <pc:docMk/>
            <pc:sldMk cId="2057408259" sldId="263"/>
            <ac:spMk id="3" creationId="{46BAA0AF-BF67-45BD-8520-4C47A43C39B2}"/>
          </ac:spMkLst>
        </pc:spChg>
      </pc:sldChg>
      <pc:sldChg chg="ord">
        <pc:chgData name="Anastasia Galvin" userId="2d39f159-777b-4bad-8899-bf8dfc77b0ad" providerId="ADAL" clId="{D5993AB5-9FA5-42D9-A8F7-081E3C543DA2}" dt="2021-01-31T13:22:40.648" v="625"/>
        <pc:sldMkLst>
          <pc:docMk/>
          <pc:sldMk cId="2404380274" sldId="264"/>
        </pc:sldMkLst>
      </pc:sldChg>
      <pc:sldChg chg="ord">
        <pc:chgData name="Anastasia Galvin" userId="2d39f159-777b-4bad-8899-bf8dfc77b0ad" providerId="ADAL" clId="{D5993AB5-9FA5-42D9-A8F7-081E3C543DA2}" dt="2021-01-31T13:22:40.648" v="625"/>
        <pc:sldMkLst>
          <pc:docMk/>
          <pc:sldMk cId="1512573503" sldId="265"/>
        </pc:sldMkLst>
      </pc:sldChg>
      <pc:sldChg chg="modSp mod ord">
        <pc:chgData name="Anastasia Galvin" userId="2d39f159-777b-4bad-8899-bf8dfc77b0ad" providerId="ADAL" clId="{D5993AB5-9FA5-42D9-A8F7-081E3C543DA2}" dt="2021-01-31T14:17:37.090" v="1089"/>
        <pc:sldMkLst>
          <pc:docMk/>
          <pc:sldMk cId="2738914708" sldId="266"/>
        </pc:sldMkLst>
        <pc:spChg chg="mod">
          <ac:chgData name="Anastasia Galvin" userId="2d39f159-777b-4bad-8899-bf8dfc77b0ad" providerId="ADAL" clId="{D5993AB5-9FA5-42D9-A8F7-081E3C543DA2}" dt="2021-01-31T14:15:15.654" v="1086" actId="20577"/>
          <ac:spMkLst>
            <pc:docMk/>
            <pc:sldMk cId="2738914708" sldId="266"/>
            <ac:spMk id="3" creationId="{AB5A4856-71BA-4634-882E-2CDEEAC881C4}"/>
          </ac:spMkLst>
        </pc:spChg>
      </pc:sldChg>
      <pc:sldChg chg="modSp del mod ord">
        <pc:chgData name="Anastasia Galvin" userId="2d39f159-777b-4bad-8899-bf8dfc77b0ad" providerId="ADAL" clId="{D5993AB5-9FA5-42D9-A8F7-081E3C543DA2}" dt="2021-01-31T14:15:26.249" v="1087" actId="47"/>
        <pc:sldMkLst>
          <pc:docMk/>
          <pc:sldMk cId="1783895529" sldId="267"/>
        </pc:sldMkLst>
        <pc:spChg chg="mod">
          <ac:chgData name="Anastasia Galvin" userId="2d39f159-777b-4bad-8899-bf8dfc77b0ad" providerId="ADAL" clId="{D5993AB5-9FA5-42D9-A8F7-081E3C543DA2}" dt="2021-01-31T14:13:42.261" v="1075" actId="27636"/>
          <ac:spMkLst>
            <pc:docMk/>
            <pc:sldMk cId="1783895529" sldId="267"/>
            <ac:spMk id="3" creationId="{132AD0D0-68B3-46A4-B93A-83E3A85757B3}"/>
          </ac:spMkLst>
        </pc:spChg>
      </pc:sldChg>
      <pc:sldChg chg="ord">
        <pc:chgData name="Anastasia Galvin" userId="2d39f159-777b-4bad-8899-bf8dfc77b0ad" providerId="ADAL" clId="{D5993AB5-9FA5-42D9-A8F7-081E3C543DA2}" dt="2021-01-31T14:19:47.401" v="1091"/>
        <pc:sldMkLst>
          <pc:docMk/>
          <pc:sldMk cId="1531643475" sldId="268"/>
        </pc:sldMkLst>
      </pc:sldChg>
      <pc:sldChg chg="modSp mod ord">
        <pc:chgData name="Anastasia Galvin" userId="2d39f159-777b-4bad-8899-bf8dfc77b0ad" providerId="ADAL" clId="{D5993AB5-9FA5-42D9-A8F7-081E3C543DA2}" dt="2021-01-31T13:27:29.797" v="657"/>
        <pc:sldMkLst>
          <pc:docMk/>
          <pc:sldMk cId="2745791945" sldId="269"/>
        </pc:sldMkLst>
        <pc:spChg chg="mod ord">
          <ac:chgData name="Anastasia Galvin" userId="2d39f159-777b-4bad-8899-bf8dfc77b0ad" providerId="ADAL" clId="{D5993AB5-9FA5-42D9-A8F7-081E3C543DA2}" dt="2021-01-31T12:38:07.849" v="69" actId="20577"/>
          <ac:spMkLst>
            <pc:docMk/>
            <pc:sldMk cId="2745791945" sldId="269"/>
            <ac:spMk id="3" creationId="{E00E6523-F7AC-4F20-A75D-72A34AC8BADA}"/>
          </ac:spMkLst>
        </pc:spChg>
      </pc:sldChg>
      <pc:sldChg chg="addSp modSp new mod ord">
        <pc:chgData name="Anastasia Galvin" userId="2d39f159-777b-4bad-8899-bf8dfc77b0ad" providerId="ADAL" clId="{D5993AB5-9FA5-42D9-A8F7-081E3C543DA2}" dt="2021-01-31T13:27:29.797" v="657"/>
        <pc:sldMkLst>
          <pc:docMk/>
          <pc:sldMk cId="3513712479" sldId="270"/>
        </pc:sldMkLst>
        <pc:spChg chg="mod">
          <ac:chgData name="Anastasia Galvin" userId="2d39f159-777b-4bad-8899-bf8dfc77b0ad" providerId="ADAL" clId="{D5993AB5-9FA5-42D9-A8F7-081E3C543DA2}" dt="2021-01-31T12:38:54.437" v="91" actId="1076"/>
          <ac:spMkLst>
            <pc:docMk/>
            <pc:sldMk cId="3513712479" sldId="270"/>
            <ac:spMk id="2" creationId="{EF8186AC-7549-42FE-A92C-EAF401286119}"/>
          </ac:spMkLst>
        </pc:spChg>
        <pc:spChg chg="mod">
          <ac:chgData name="Anastasia Galvin" userId="2d39f159-777b-4bad-8899-bf8dfc77b0ad" providerId="ADAL" clId="{D5993AB5-9FA5-42D9-A8F7-081E3C543DA2}" dt="2021-01-31T12:41:07.314" v="137" actId="20577"/>
          <ac:spMkLst>
            <pc:docMk/>
            <pc:sldMk cId="3513712479" sldId="270"/>
            <ac:spMk id="3" creationId="{2F577535-3C0F-4A30-A66F-06C9F6ACDD11}"/>
          </ac:spMkLst>
        </pc:spChg>
        <pc:spChg chg="add mod">
          <ac:chgData name="Anastasia Galvin" userId="2d39f159-777b-4bad-8899-bf8dfc77b0ad" providerId="ADAL" clId="{D5993AB5-9FA5-42D9-A8F7-081E3C543DA2}" dt="2021-01-31T12:40:56.022" v="133" actId="207"/>
          <ac:spMkLst>
            <pc:docMk/>
            <pc:sldMk cId="3513712479" sldId="270"/>
            <ac:spMk id="4" creationId="{1636BC7D-74D8-44E9-A740-617348082B1C}"/>
          </ac:spMkLst>
        </pc:spChg>
      </pc:sldChg>
      <pc:sldChg chg="modSp new mod">
        <pc:chgData name="Anastasia Galvin" userId="2d39f159-777b-4bad-8899-bf8dfc77b0ad" providerId="ADAL" clId="{D5993AB5-9FA5-42D9-A8F7-081E3C543DA2}" dt="2021-01-31T12:42:03.078" v="193" actId="403"/>
        <pc:sldMkLst>
          <pc:docMk/>
          <pc:sldMk cId="2781623942" sldId="271"/>
        </pc:sldMkLst>
        <pc:spChg chg="mod">
          <ac:chgData name="Anastasia Galvin" userId="2d39f159-777b-4bad-8899-bf8dfc77b0ad" providerId="ADAL" clId="{D5993AB5-9FA5-42D9-A8F7-081E3C543DA2}" dt="2021-01-31T12:41:54.799" v="188" actId="20577"/>
          <ac:spMkLst>
            <pc:docMk/>
            <pc:sldMk cId="2781623942" sldId="271"/>
            <ac:spMk id="2" creationId="{50AB56D0-0C03-468F-B6AD-B24716B4D523}"/>
          </ac:spMkLst>
        </pc:spChg>
        <pc:spChg chg="mod">
          <ac:chgData name="Anastasia Galvin" userId="2d39f159-777b-4bad-8899-bf8dfc77b0ad" providerId="ADAL" clId="{D5993AB5-9FA5-42D9-A8F7-081E3C543DA2}" dt="2021-01-31T12:42:03.078" v="193" actId="403"/>
          <ac:spMkLst>
            <pc:docMk/>
            <pc:sldMk cId="2781623942" sldId="271"/>
            <ac:spMk id="3" creationId="{60E57A9E-847A-4F4B-9AF5-334EB033C6EA}"/>
          </ac:spMkLst>
        </pc:spChg>
      </pc:sldChg>
      <pc:sldChg chg="addSp delSp modSp new del mod setBg">
        <pc:chgData name="Anastasia Galvin" userId="2d39f159-777b-4bad-8899-bf8dfc77b0ad" providerId="ADAL" clId="{D5993AB5-9FA5-42D9-A8F7-081E3C543DA2}" dt="2021-01-31T13:25:11.264" v="635" actId="47"/>
        <pc:sldMkLst>
          <pc:docMk/>
          <pc:sldMk cId="2571628488" sldId="272"/>
        </pc:sldMkLst>
        <pc:spChg chg="mod">
          <ac:chgData name="Anastasia Galvin" userId="2d39f159-777b-4bad-8899-bf8dfc77b0ad" providerId="ADAL" clId="{D5993AB5-9FA5-42D9-A8F7-081E3C543DA2}" dt="2021-01-31T12:42:47.926" v="235" actId="26606"/>
          <ac:spMkLst>
            <pc:docMk/>
            <pc:sldMk cId="2571628488" sldId="272"/>
            <ac:spMk id="2" creationId="{859C9160-545B-4D7B-8CDF-6336EC8F0ED5}"/>
          </ac:spMkLst>
        </pc:spChg>
        <pc:spChg chg="mod">
          <ac:chgData name="Anastasia Galvin" userId="2d39f159-777b-4bad-8899-bf8dfc77b0ad" providerId="ADAL" clId="{D5993AB5-9FA5-42D9-A8F7-081E3C543DA2}" dt="2021-01-31T12:42:57.225" v="240" actId="27636"/>
          <ac:spMkLst>
            <pc:docMk/>
            <pc:sldMk cId="2571628488" sldId="272"/>
            <ac:spMk id="3" creationId="{18B07A1D-DE8C-4727-83DD-1332BC9B4E41}"/>
          </ac:spMkLst>
        </pc:spChg>
        <pc:spChg chg="add del">
          <ac:chgData name="Anastasia Galvin" userId="2d39f159-777b-4bad-8899-bf8dfc77b0ad" providerId="ADAL" clId="{D5993AB5-9FA5-42D9-A8F7-081E3C543DA2}" dt="2021-01-31T12:42:47.812" v="234" actId="26606"/>
          <ac:spMkLst>
            <pc:docMk/>
            <pc:sldMk cId="2571628488" sldId="272"/>
            <ac:spMk id="8" creationId="{4080BC15-6F3E-4EDC-BB73-20706F743138}"/>
          </ac:spMkLst>
        </pc:spChg>
        <pc:spChg chg="add del">
          <ac:chgData name="Anastasia Galvin" userId="2d39f159-777b-4bad-8899-bf8dfc77b0ad" providerId="ADAL" clId="{D5993AB5-9FA5-42D9-A8F7-081E3C543DA2}" dt="2021-01-31T12:42:47.812" v="234" actId="26606"/>
          <ac:spMkLst>
            <pc:docMk/>
            <pc:sldMk cId="2571628488" sldId="272"/>
            <ac:spMk id="10" creationId="{BA26D362-1F0D-41F6-ADB3-AFB080502B79}"/>
          </ac:spMkLst>
        </pc:spChg>
        <pc:spChg chg="add">
          <ac:chgData name="Anastasia Galvin" userId="2d39f159-777b-4bad-8899-bf8dfc77b0ad" providerId="ADAL" clId="{D5993AB5-9FA5-42D9-A8F7-081E3C543DA2}" dt="2021-01-31T12:42:47.926" v="235" actId="26606"/>
          <ac:spMkLst>
            <pc:docMk/>
            <pc:sldMk cId="2571628488" sldId="272"/>
            <ac:spMk id="161" creationId="{9FF4A234-29BA-4B70-BFC0-64FBB64F2A7B}"/>
          </ac:spMkLst>
        </pc:spChg>
        <pc:spChg chg="add">
          <ac:chgData name="Anastasia Galvin" userId="2d39f159-777b-4bad-8899-bf8dfc77b0ad" providerId="ADAL" clId="{D5993AB5-9FA5-42D9-A8F7-081E3C543DA2}" dt="2021-01-31T12:42:47.926" v="235" actId="26606"/>
          <ac:spMkLst>
            <pc:docMk/>
            <pc:sldMk cId="2571628488" sldId="272"/>
            <ac:spMk id="162" creationId="{869C3428-7E23-4E31-828E-09F276DACD22}"/>
          </ac:spMkLst>
        </pc:spChg>
        <pc:spChg chg="add">
          <ac:chgData name="Anastasia Galvin" userId="2d39f159-777b-4bad-8899-bf8dfc77b0ad" providerId="ADAL" clId="{D5993AB5-9FA5-42D9-A8F7-081E3C543DA2}" dt="2021-01-31T12:42:47.926" v="235" actId="26606"/>
          <ac:spMkLst>
            <pc:docMk/>
            <pc:sldMk cId="2571628488" sldId="272"/>
            <ac:spMk id="163" creationId="{97492946-B39C-4250-B4C8-D82A2504372F}"/>
          </ac:spMkLst>
        </pc:spChg>
        <pc:spChg chg="add">
          <ac:chgData name="Anastasia Galvin" userId="2d39f159-777b-4bad-8899-bf8dfc77b0ad" providerId="ADAL" clId="{D5993AB5-9FA5-42D9-A8F7-081E3C543DA2}" dt="2021-01-31T12:42:47.926" v="235" actId="26606"/>
          <ac:spMkLst>
            <pc:docMk/>
            <pc:sldMk cId="2571628488" sldId="272"/>
            <ac:spMk id="164" creationId="{B30D69F3-F5DC-4D65-B4AF-733FF6D50D43}"/>
          </ac:spMkLst>
        </pc:spChg>
        <pc:grpChg chg="add del">
          <ac:chgData name="Anastasia Galvin" userId="2d39f159-777b-4bad-8899-bf8dfc77b0ad" providerId="ADAL" clId="{D5993AB5-9FA5-42D9-A8F7-081E3C543DA2}" dt="2021-01-31T12:42:47.812" v="234" actId="26606"/>
          <ac:grpSpMkLst>
            <pc:docMk/>
            <pc:sldMk cId="2571628488" sldId="272"/>
            <ac:grpSpMk id="12" creationId="{4C8A8758-6178-4720-BC90-28C23033FABF}"/>
          </ac:grpSpMkLst>
        </pc:grpChg>
        <pc:grpChg chg="add">
          <ac:chgData name="Anastasia Galvin" userId="2d39f159-777b-4bad-8899-bf8dfc77b0ad" providerId="ADAL" clId="{D5993AB5-9FA5-42D9-A8F7-081E3C543DA2}" dt="2021-01-31T12:42:47.926" v="235" actId="26606"/>
          <ac:grpSpMkLst>
            <pc:docMk/>
            <pc:sldMk cId="2571628488" sldId="272"/>
            <ac:grpSpMk id="165" creationId="{FDEC2BF8-6140-4DEA-8D04-010C6305BFBE}"/>
          </ac:grpSpMkLst>
        </pc:grpChg>
      </pc:sldChg>
      <pc:sldChg chg="addSp modSp new mod ord setBg">
        <pc:chgData name="Anastasia Galvin" userId="2d39f159-777b-4bad-8899-bf8dfc77b0ad" providerId="ADAL" clId="{D5993AB5-9FA5-42D9-A8F7-081E3C543DA2}" dt="2021-01-31T13:44:52.441" v="1053"/>
        <pc:sldMkLst>
          <pc:docMk/>
          <pc:sldMk cId="2642951056" sldId="273"/>
        </pc:sldMkLst>
        <pc:spChg chg="mod">
          <ac:chgData name="Anastasia Galvin" userId="2d39f159-777b-4bad-8899-bf8dfc77b0ad" providerId="ADAL" clId="{D5993AB5-9FA5-42D9-A8F7-081E3C543DA2}" dt="2021-01-31T12:52:44.936" v="415" actId="26606"/>
          <ac:spMkLst>
            <pc:docMk/>
            <pc:sldMk cId="2642951056" sldId="273"/>
            <ac:spMk id="2" creationId="{F97E6DBE-68DB-41F0-9821-FF1F9F0E89B9}"/>
          </ac:spMkLst>
        </pc:spChg>
        <pc:spChg chg="mod">
          <ac:chgData name="Anastasia Galvin" userId="2d39f159-777b-4bad-8899-bf8dfc77b0ad" providerId="ADAL" clId="{D5993AB5-9FA5-42D9-A8F7-081E3C543DA2}" dt="2021-01-31T12:52:56.296" v="422" actId="27636"/>
          <ac:spMkLst>
            <pc:docMk/>
            <pc:sldMk cId="2642951056" sldId="273"/>
            <ac:spMk id="3" creationId="{0DD43A90-57D5-4CCE-95A1-184A5B1C256B}"/>
          </ac:spMkLst>
        </pc:spChg>
        <pc:spChg chg="add">
          <ac:chgData name="Anastasia Galvin" userId="2d39f159-777b-4bad-8899-bf8dfc77b0ad" providerId="ADAL" clId="{D5993AB5-9FA5-42D9-A8F7-081E3C543DA2}" dt="2021-01-31T12:52:44.936" v="415" actId="26606"/>
          <ac:spMkLst>
            <pc:docMk/>
            <pc:sldMk cId="2642951056" sldId="273"/>
            <ac:spMk id="71" creationId="{11AC88F6-55CB-496B-8AD8-9ABD2E6E3BFA}"/>
          </ac:spMkLst>
        </pc:spChg>
        <pc:spChg chg="add">
          <ac:chgData name="Anastasia Galvin" userId="2d39f159-777b-4bad-8899-bf8dfc77b0ad" providerId="ADAL" clId="{D5993AB5-9FA5-42D9-A8F7-081E3C543DA2}" dt="2021-01-31T12:52:44.936" v="415" actId="26606"/>
          <ac:spMkLst>
            <pc:docMk/>
            <pc:sldMk cId="2642951056" sldId="273"/>
            <ac:spMk id="73" creationId="{6F53D3C3-F24F-4317-98B6-A05ECD30445C}"/>
          </ac:spMkLst>
        </pc:spChg>
        <pc:picChg chg="add mod ord">
          <ac:chgData name="Anastasia Galvin" userId="2d39f159-777b-4bad-8899-bf8dfc77b0ad" providerId="ADAL" clId="{D5993AB5-9FA5-42D9-A8F7-081E3C543DA2}" dt="2021-01-31T12:52:44.936" v="415" actId="26606"/>
          <ac:picMkLst>
            <pc:docMk/>
            <pc:sldMk cId="2642951056" sldId="273"/>
            <ac:picMk id="11266" creationId="{A3F12129-7A47-4C68-A542-8ABBAB244C76}"/>
          </ac:picMkLst>
        </pc:picChg>
      </pc:sldChg>
      <pc:sldChg chg="addSp delSp modSp new mod setBg">
        <pc:chgData name="Anastasia Galvin" userId="2d39f159-777b-4bad-8899-bf8dfc77b0ad" providerId="ADAL" clId="{D5993AB5-9FA5-42D9-A8F7-081E3C543DA2}" dt="2021-01-31T12:58:25.658" v="440" actId="403"/>
        <pc:sldMkLst>
          <pc:docMk/>
          <pc:sldMk cId="194762545" sldId="274"/>
        </pc:sldMkLst>
        <pc:spChg chg="mod">
          <ac:chgData name="Anastasia Galvin" userId="2d39f159-777b-4bad-8899-bf8dfc77b0ad" providerId="ADAL" clId="{D5993AB5-9FA5-42D9-A8F7-081E3C543DA2}" dt="2021-01-31T12:58:08.525" v="431" actId="1076"/>
          <ac:spMkLst>
            <pc:docMk/>
            <pc:sldMk cId="194762545" sldId="274"/>
            <ac:spMk id="2" creationId="{2F685F7A-124B-4D0B-AB63-5FED179A5F04}"/>
          </ac:spMkLst>
        </pc:spChg>
        <pc:spChg chg="mod">
          <ac:chgData name="Anastasia Galvin" userId="2d39f159-777b-4bad-8899-bf8dfc77b0ad" providerId="ADAL" clId="{D5993AB5-9FA5-42D9-A8F7-081E3C543DA2}" dt="2021-01-31T12:58:25.658" v="440" actId="403"/>
          <ac:spMkLst>
            <pc:docMk/>
            <pc:sldMk cId="194762545" sldId="274"/>
            <ac:spMk id="3" creationId="{4262D206-1B62-4950-A4F3-015D0233E2F9}"/>
          </ac:spMkLst>
        </pc:spChg>
        <pc:spChg chg="add del">
          <ac:chgData name="Anastasia Galvin" userId="2d39f159-777b-4bad-8899-bf8dfc77b0ad" providerId="ADAL" clId="{D5993AB5-9FA5-42D9-A8F7-081E3C543DA2}" dt="2021-01-31T12:56:28.355" v="425" actId="26606"/>
          <ac:spMkLst>
            <pc:docMk/>
            <pc:sldMk cId="194762545" sldId="274"/>
            <ac:spMk id="71" creationId="{11AC88F6-55CB-496B-8AD8-9ABD2E6E3BFA}"/>
          </ac:spMkLst>
        </pc:spChg>
        <pc:spChg chg="add del">
          <ac:chgData name="Anastasia Galvin" userId="2d39f159-777b-4bad-8899-bf8dfc77b0ad" providerId="ADAL" clId="{D5993AB5-9FA5-42D9-A8F7-081E3C543DA2}" dt="2021-01-31T12:56:28.355" v="425" actId="26606"/>
          <ac:spMkLst>
            <pc:docMk/>
            <pc:sldMk cId="194762545" sldId="274"/>
            <ac:spMk id="73" creationId="{6F53D3C3-F24F-4317-98B6-A05ECD30445C}"/>
          </ac:spMkLst>
        </pc:spChg>
        <pc:spChg chg="add">
          <ac:chgData name="Anastasia Galvin" userId="2d39f159-777b-4bad-8899-bf8dfc77b0ad" providerId="ADAL" clId="{D5993AB5-9FA5-42D9-A8F7-081E3C543DA2}" dt="2021-01-31T12:58:01.507" v="429" actId="26606"/>
          <ac:spMkLst>
            <pc:docMk/>
            <pc:sldMk cId="194762545" sldId="274"/>
            <ac:spMk id="202" creationId="{11AC88F6-55CB-496B-8AD8-9ABD2E6E3BFA}"/>
          </ac:spMkLst>
        </pc:spChg>
        <pc:spChg chg="add">
          <ac:chgData name="Anastasia Galvin" userId="2d39f159-777b-4bad-8899-bf8dfc77b0ad" providerId="ADAL" clId="{D5993AB5-9FA5-42D9-A8F7-081E3C543DA2}" dt="2021-01-31T12:58:01.507" v="429" actId="26606"/>
          <ac:spMkLst>
            <pc:docMk/>
            <pc:sldMk cId="194762545" sldId="274"/>
            <ac:spMk id="204" creationId="{6F53D3C3-F24F-4317-98B6-A05ECD30445C}"/>
          </ac:spMkLst>
        </pc:spChg>
        <pc:spChg chg="add del">
          <ac:chgData name="Anastasia Galvin" userId="2d39f159-777b-4bad-8899-bf8dfc77b0ad" providerId="ADAL" clId="{D5993AB5-9FA5-42D9-A8F7-081E3C543DA2}" dt="2021-01-31T12:58:01.507" v="429" actId="26606"/>
          <ac:spMkLst>
            <pc:docMk/>
            <pc:sldMk cId="194762545" sldId="274"/>
            <ac:spMk id="12292" creationId="{72CD369A-5284-45B1-B107-702483A8BD98}"/>
          </ac:spMkLst>
        </pc:spChg>
        <pc:grpChg chg="add del">
          <ac:chgData name="Anastasia Galvin" userId="2d39f159-777b-4bad-8899-bf8dfc77b0ad" providerId="ADAL" clId="{D5993AB5-9FA5-42D9-A8F7-081E3C543DA2}" dt="2021-01-31T12:58:01.507" v="429" actId="26606"/>
          <ac:grpSpMkLst>
            <pc:docMk/>
            <pc:sldMk cId="194762545" sldId="274"/>
            <ac:grpSpMk id="12293" creationId="{FD435E13-4F33-4353-A24E-D37F378524B0}"/>
          </ac:grpSpMkLst>
        </pc:grpChg>
        <pc:picChg chg="add mod ord">
          <ac:chgData name="Anastasia Galvin" userId="2d39f159-777b-4bad-8899-bf8dfc77b0ad" providerId="ADAL" clId="{D5993AB5-9FA5-42D9-A8F7-081E3C543DA2}" dt="2021-01-31T12:58:01.507" v="429" actId="26606"/>
          <ac:picMkLst>
            <pc:docMk/>
            <pc:sldMk cId="194762545" sldId="274"/>
            <ac:picMk id="4" creationId="{E38FF053-0DB2-454B-AB53-8E3544860C29}"/>
          </ac:picMkLst>
        </pc:picChg>
        <pc:picChg chg="add del mod ord">
          <ac:chgData name="Anastasia Galvin" userId="2d39f159-777b-4bad-8899-bf8dfc77b0ad" providerId="ADAL" clId="{D5993AB5-9FA5-42D9-A8F7-081E3C543DA2}" dt="2021-01-31T12:57:59.059" v="428" actId="478"/>
          <ac:picMkLst>
            <pc:docMk/>
            <pc:sldMk cId="194762545" sldId="274"/>
            <ac:picMk id="12290" creationId="{AF826499-1E7E-4586-B32D-512CC71CC5A8}"/>
          </ac:picMkLst>
        </pc:picChg>
      </pc:sldChg>
      <pc:sldChg chg="addSp modSp new mod setBg">
        <pc:chgData name="Anastasia Galvin" userId="2d39f159-777b-4bad-8899-bf8dfc77b0ad" providerId="ADAL" clId="{D5993AB5-9FA5-42D9-A8F7-081E3C543DA2}" dt="2021-01-31T12:59:20.475" v="459" actId="27636"/>
        <pc:sldMkLst>
          <pc:docMk/>
          <pc:sldMk cId="2118900313" sldId="275"/>
        </pc:sldMkLst>
        <pc:spChg chg="mod">
          <ac:chgData name="Anastasia Galvin" userId="2d39f159-777b-4bad-8899-bf8dfc77b0ad" providerId="ADAL" clId="{D5993AB5-9FA5-42D9-A8F7-081E3C543DA2}" dt="2021-01-31T12:58:39.197" v="441" actId="26606"/>
          <ac:spMkLst>
            <pc:docMk/>
            <pc:sldMk cId="2118900313" sldId="275"/>
            <ac:spMk id="2" creationId="{5B51EDB4-9CA1-4E35-A02B-A67509DF2CC1}"/>
          </ac:spMkLst>
        </pc:spChg>
        <pc:spChg chg="mod">
          <ac:chgData name="Anastasia Galvin" userId="2d39f159-777b-4bad-8899-bf8dfc77b0ad" providerId="ADAL" clId="{D5993AB5-9FA5-42D9-A8F7-081E3C543DA2}" dt="2021-01-31T12:59:20.475" v="459" actId="27636"/>
          <ac:spMkLst>
            <pc:docMk/>
            <pc:sldMk cId="2118900313" sldId="275"/>
            <ac:spMk id="3" creationId="{EAE227DE-7C56-4F04-BE8F-5F83D7EAF54E}"/>
          </ac:spMkLst>
        </pc:spChg>
        <pc:spChg chg="add">
          <ac:chgData name="Anastasia Galvin" userId="2d39f159-777b-4bad-8899-bf8dfc77b0ad" providerId="ADAL" clId="{D5993AB5-9FA5-42D9-A8F7-081E3C543DA2}" dt="2021-01-31T12:58:39.197" v="441" actId="26606"/>
          <ac:spMkLst>
            <pc:docMk/>
            <pc:sldMk cId="2118900313" sldId="275"/>
            <ac:spMk id="9" creationId="{11AC88F6-55CB-496B-8AD8-9ABD2E6E3BFA}"/>
          </ac:spMkLst>
        </pc:spChg>
        <pc:spChg chg="add">
          <ac:chgData name="Anastasia Galvin" userId="2d39f159-777b-4bad-8899-bf8dfc77b0ad" providerId="ADAL" clId="{D5993AB5-9FA5-42D9-A8F7-081E3C543DA2}" dt="2021-01-31T12:58:39.197" v="441" actId="26606"/>
          <ac:spMkLst>
            <pc:docMk/>
            <pc:sldMk cId="2118900313" sldId="275"/>
            <ac:spMk id="11" creationId="{969239DF-EAA4-47C3-B4E3-79C6BCB243F5}"/>
          </ac:spMkLst>
        </pc:spChg>
        <pc:grpChg chg="add">
          <ac:chgData name="Anastasia Galvin" userId="2d39f159-777b-4bad-8899-bf8dfc77b0ad" providerId="ADAL" clId="{D5993AB5-9FA5-42D9-A8F7-081E3C543DA2}" dt="2021-01-31T12:58:39.197" v="441" actId="26606"/>
          <ac:grpSpMkLst>
            <pc:docMk/>
            <pc:sldMk cId="2118900313" sldId="275"/>
            <ac:grpSpMk id="13" creationId="{3389B237-4CAB-4403-A95C-C04D71F4B420}"/>
          </ac:grpSpMkLst>
        </pc:grpChg>
        <pc:picChg chg="add mod">
          <ac:chgData name="Anastasia Galvin" userId="2d39f159-777b-4bad-8899-bf8dfc77b0ad" providerId="ADAL" clId="{D5993AB5-9FA5-42D9-A8F7-081E3C543DA2}" dt="2021-01-31T12:58:39.197" v="441" actId="26606"/>
          <ac:picMkLst>
            <pc:docMk/>
            <pc:sldMk cId="2118900313" sldId="275"/>
            <ac:picMk id="4" creationId="{1CCAB628-937C-4CC7-88CB-676B7B0E8FF7}"/>
          </ac:picMkLst>
        </pc:picChg>
      </pc:sldChg>
      <pc:sldChg chg="addSp delSp modSp new mod setBg">
        <pc:chgData name="Anastasia Galvin" userId="2d39f159-777b-4bad-8899-bf8dfc77b0ad" providerId="ADAL" clId="{D5993AB5-9FA5-42D9-A8F7-081E3C543DA2}" dt="2021-01-31T13:02:07.627" v="496" actId="20577"/>
        <pc:sldMkLst>
          <pc:docMk/>
          <pc:sldMk cId="370801347" sldId="276"/>
        </pc:sldMkLst>
        <pc:spChg chg="mod">
          <ac:chgData name="Anastasia Galvin" userId="2d39f159-777b-4bad-8899-bf8dfc77b0ad" providerId="ADAL" clId="{D5993AB5-9FA5-42D9-A8F7-081E3C543DA2}" dt="2021-01-31T13:01:53.139" v="491" actId="26606"/>
          <ac:spMkLst>
            <pc:docMk/>
            <pc:sldMk cId="370801347" sldId="276"/>
            <ac:spMk id="2" creationId="{7FDF34F5-A06E-47B3-9389-7F6D54DA9D8E}"/>
          </ac:spMkLst>
        </pc:spChg>
        <pc:spChg chg="mod ord">
          <ac:chgData name="Anastasia Galvin" userId="2d39f159-777b-4bad-8899-bf8dfc77b0ad" providerId="ADAL" clId="{D5993AB5-9FA5-42D9-A8F7-081E3C543DA2}" dt="2021-01-31T13:02:07.627" v="496" actId="20577"/>
          <ac:spMkLst>
            <pc:docMk/>
            <pc:sldMk cId="370801347" sldId="276"/>
            <ac:spMk id="3" creationId="{4DE31E92-DA53-4752-BD51-3D97BD05B55E}"/>
          </ac:spMkLst>
        </pc:spChg>
        <pc:spChg chg="add del">
          <ac:chgData name="Anastasia Galvin" userId="2d39f159-777b-4bad-8899-bf8dfc77b0ad" providerId="ADAL" clId="{D5993AB5-9FA5-42D9-A8F7-081E3C543DA2}" dt="2021-01-31T12:59:36.230" v="461" actId="26606"/>
          <ac:spMkLst>
            <pc:docMk/>
            <pc:sldMk cId="370801347" sldId="276"/>
            <ac:spMk id="9" creationId="{95697D25-3D98-4690-9E3D-C65732E5D818}"/>
          </ac:spMkLst>
        </pc:spChg>
        <pc:spChg chg="add del">
          <ac:chgData name="Anastasia Galvin" userId="2d39f159-777b-4bad-8899-bf8dfc77b0ad" providerId="ADAL" clId="{D5993AB5-9FA5-42D9-A8F7-081E3C543DA2}" dt="2021-01-31T12:59:36.230" v="461" actId="26606"/>
          <ac:spMkLst>
            <pc:docMk/>
            <pc:sldMk cId="370801347" sldId="276"/>
            <ac:spMk id="11" creationId="{401FD7FC-C76E-45D6-95A9-D630E182012F}"/>
          </ac:spMkLst>
        </pc:spChg>
        <pc:spChg chg="add del">
          <ac:chgData name="Anastasia Galvin" userId="2d39f159-777b-4bad-8899-bf8dfc77b0ad" providerId="ADAL" clId="{D5993AB5-9FA5-42D9-A8F7-081E3C543DA2}" dt="2021-01-31T13:01:53.139" v="491" actId="26606"/>
          <ac:spMkLst>
            <pc:docMk/>
            <pc:sldMk cId="370801347" sldId="276"/>
            <ac:spMk id="71" creationId="{11AC88F6-55CB-496B-8AD8-9ABD2E6E3BFA}"/>
          </ac:spMkLst>
        </pc:spChg>
        <pc:spChg chg="add del">
          <ac:chgData name="Anastasia Galvin" userId="2d39f159-777b-4bad-8899-bf8dfc77b0ad" providerId="ADAL" clId="{D5993AB5-9FA5-42D9-A8F7-081E3C543DA2}" dt="2021-01-31T13:01:53.139" v="491" actId="26606"/>
          <ac:spMkLst>
            <pc:docMk/>
            <pc:sldMk cId="370801347" sldId="276"/>
            <ac:spMk id="73" creationId="{6F53D3C3-F24F-4317-98B6-A05ECD30445C}"/>
          </ac:spMkLst>
        </pc:spChg>
        <pc:spChg chg="add">
          <ac:chgData name="Anastasia Galvin" userId="2d39f159-777b-4bad-8899-bf8dfc77b0ad" providerId="ADAL" clId="{D5993AB5-9FA5-42D9-A8F7-081E3C543DA2}" dt="2021-01-31T13:01:53.139" v="491" actId="26606"/>
          <ac:spMkLst>
            <pc:docMk/>
            <pc:sldMk cId="370801347" sldId="276"/>
            <ac:spMk id="74" creationId="{95697D25-3D98-4690-9E3D-C65732E5D818}"/>
          </ac:spMkLst>
        </pc:spChg>
        <pc:spChg chg="add">
          <ac:chgData name="Anastasia Galvin" userId="2d39f159-777b-4bad-8899-bf8dfc77b0ad" providerId="ADAL" clId="{D5993AB5-9FA5-42D9-A8F7-081E3C543DA2}" dt="2021-01-31T13:01:53.139" v="491" actId="26606"/>
          <ac:spMkLst>
            <pc:docMk/>
            <pc:sldMk cId="370801347" sldId="276"/>
            <ac:spMk id="75" creationId="{401FD7FC-C76E-45D6-95A9-D630E182012F}"/>
          </ac:spMkLst>
        </pc:spChg>
        <pc:spChg chg="add del">
          <ac:chgData name="Anastasia Galvin" userId="2d39f159-777b-4bad-8899-bf8dfc77b0ad" providerId="ADAL" clId="{D5993AB5-9FA5-42D9-A8F7-081E3C543DA2}" dt="2021-01-31T12:59:38.626" v="463" actId="26606"/>
          <ac:spMkLst>
            <pc:docMk/>
            <pc:sldMk cId="370801347" sldId="276"/>
            <ac:spMk id="114" creationId="{11AC88F6-55CB-496B-8AD8-9ABD2E6E3BFA}"/>
          </ac:spMkLst>
        </pc:spChg>
        <pc:spChg chg="add del">
          <ac:chgData name="Anastasia Galvin" userId="2d39f159-777b-4bad-8899-bf8dfc77b0ad" providerId="ADAL" clId="{D5993AB5-9FA5-42D9-A8F7-081E3C543DA2}" dt="2021-01-31T12:59:38.626" v="463" actId="26606"/>
          <ac:spMkLst>
            <pc:docMk/>
            <pc:sldMk cId="370801347" sldId="276"/>
            <ac:spMk id="115" creationId="{6F53D3C3-F24F-4317-98B6-A05ECD30445C}"/>
          </ac:spMkLst>
        </pc:spChg>
        <pc:grpChg chg="add del">
          <ac:chgData name="Anastasia Galvin" userId="2d39f159-777b-4bad-8899-bf8dfc77b0ad" providerId="ADAL" clId="{D5993AB5-9FA5-42D9-A8F7-081E3C543DA2}" dt="2021-01-31T12:59:36.230" v="461" actId="26606"/>
          <ac:grpSpMkLst>
            <pc:docMk/>
            <pc:sldMk cId="370801347" sldId="276"/>
            <ac:grpSpMk id="13" creationId="{6A85DAAA-4828-42AD-A20E-A69A6FAE0579}"/>
          </ac:grpSpMkLst>
        </pc:grpChg>
        <pc:grpChg chg="add">
          <ac:chgData name="Anastasia Galvin" userId="2d39f159-777b-4bad-8899-bf8dfc77b0ad" providerId="ADAL" clId="{D5993AB5-9FA5-42D9-A8F7-081E3C543DA2}" dt="2021-01-31T13:01:53.139" v="491" actId="26606"/>
          <ac:grpSpMkLst>
            <pc:docMk/>
            <pc:sldMk cId="370801347" sldId="276"/>
            <ac:grpSpMk id="77" creationId="{6A85DAAA-4828-42AD-A20E-A69A6FAE0579}"/>
          </ac:grpSpMkLst>
        </pc:grpChg>
        <pc:picChg chg="add del mod ord">
          <ac:chgData name="Anastasia Galvin" userId="2d39f159-777b-4bad-8899-bf8dfc77b0ad" providerId="ADAL" clId="{D5993AB5-9FA5-42D9-A8F7-081E3C543DA2}" dt="2021-01-31T13:01:16.879" v="482" actId="478"/>
          <ac:picMkLst>
            <pc:docMk/>
            <pc:sldMk cId="370801347" sldId="276"/>
            <ac:picMk id="4" creationId="{5CC8B825-6E78-45C4-ABC5-C263BD328AB9}"/>
          </ac:picMkLst>
        </pc:picChg>
        <pc:picChg chg="add mod ord">
          <ac:chgData name="Anastasia Galvin" userId="2d39f159-777b-4bad-8899-bf8dfc77b0ad" providerId="ADAL" clId="{D5993AB5-9FA5-42D9-A8F7-081E3C543DA2}" dt="2021-01-31T13:01:53.139" v="491" actId="26606"/>
          <ac:picMkLst>
            <pc:docMk/>
            <pc:sldMk cId="370801347" sldId="276"/>
            <ac:picMk id="14338" creationId="{9F043637-6AAF-451D-877D-C25B888121B9}"/>
          </ac:picMkLst>
        </pc:picChg>
      </pc:sldChg>
      <pc:sldChg chg="addSp delSp modSp new mod setBg">
        <pc:chgData name="Anastasia Galvin" userId="2d39f159-777b-4bad-8899-bf8dfc77b0ad" providerId="ADAL" clId="{D5993AB5-9FA5-42D9-A8F7-081E3C543DA2}" dt="2021-01-31T13:03:25.760" v="512" actId="27636"/>
        <pc:sldMkLst>
          <pc:docMk/>
          <pc:sldMk cId="2434570915" sldId="277"/>
        </pc:sldMkLst>
        <pc:spChg chg="mod">
          <ac:chgData name="Anastasia Galvin" userId="2d39f159-777b-4bad-8899-bf8dfc77b0ad" providerId="ADAL" clId="{D5993AB5-9FA5-42D9-A8F7-081E3C543DA2}" dt="2021-01-31T13:03:12.363" v="502" actId="1076"/>
          <ac:spMkLst>
            <pc:docMk/>
            <pc:sldMk cId="2434570915" sldId="277"/>
            <ac:spMk id="2" creationId="{C07DA21F-5DB9-447F-86E2-4911066AB947}"/>
          </ac:spMkLst>
        </pc:spChg>
        <pc:spChg chg="mod">
          <ac:chgData name="Anastasia Galvin" userId="2d39f159-777b-4bad-8899-bf8dfc77b0ad" providerId="ADAL" clId="{D5993AB5-9FA5-42D9-A8F7-081E3C543DA2}" dt="2021-01-31T13:03:25.760" v="512" actId="27636"/>
          <ac:spMkLst>
            <pc:docMk/>
            <pc:sldMk cId="2434570915" sldId="277"/>
            <ac:spMk id="3" creationId="{C2D568BC-B8BB-4AC5-B059-1588EB0EB8DB}"/>
          </ac:spMkLst>
        </pc:spChg>
        <pc:spChg chg="add del">
          <ac:chgData name="Anastasia Galvin" userId="2d39f159-777b-4bad-8899-bf8dfc77b0ad" providerId="ADAL" clId="{D5993AB5-9FA5-42D9-A8F7-081E3C543DA2}" dt="2021-01-31T13:03:07.849" v="500" actId="26606"/>
          <ac:spMkLst>
            <pc:docMk/>
            <pc:sldMk cId="2434570915" sldId="277"/>
            <ac:spMk id="71" creationId="{11AC88F6-55CB-496B-8AD8-9ABD2E6E3BFA}"/>
          </ac:spMkLst>
        </pc:spChg>
        <pc:spChg chg="add del">
          <ac:chgData name="Anastasia Galvin" userId="2d39f159-777b-4bad-8899-bf8dfc77b0ad" providerId="ADAL" clId="{D5993AB5-9FA5-42D9-A8F7-081E3C543DA2}" dt="2021-01-31T13:03:07.849" v="500" actId="26606"/>
          <ac:spMkLst>
            <pc:docMk/>
            <pc:sldMk cId="2434570915" sldId="277"/>
            <ac:spMk id="73" creationId="{6F53D3C3-F24F-4317-98B6-A05ECD30445C}"/>
          </ac:spMkLst>
        </pc:spChg>
        <pc:spChg chg="add">
          <ac:chgData name="Anastasia Galvin" userId="2d39f159-777b-4bad-8899-bf8dfc77b0ad" providerId="ADAL" clId="{D5993AB5-9FA5-42D9-A8F7-081E3C543DA2}" dt="2021-01-31T13:03:07.849" v="500" actId="26606"/>
          <ac:spMkLst>
            <pc:docMk/>
            <pc:sldMk cId="2434570915" sldId="277"/>
            <ac:spMk id="135" creationId="{11AC88F6-55CB-496B-8AD8-9ABD2E6E3BFA}"/>
          </ac:spMkLst>
        </pc:spChg>
        <pc:spChg chg="add">
          <ac:chgData name="Anastasia Galvin" userId="2d39f159-777b-4bad-8899-bf8dfc77b0ad" providerId="ADAL" clId="{D5993AB5-9FA5-42D9-A8F7-081E3C543DA2}" dt="2021-01-31T13:03:07.849" v="500" actId="26606"/>
          <ac:spMkLst>
            <pc:docMk/>
            <pc:sldMk cId="2434570915" sldId="277"/>
            <ac:spMk id="137" creationId="{969239DF-EAA4-47C3-B4E3-79C6BCB243F5}"/>
          </ac:spMkLst>
        </pc:spChg>
        <pc:grpChg chg="add">
          <ac:chgData name="Anastasia Galvin" userId="2d39f159-777b-4bad-8899-bf8dfc77b0ad" providerId="ADAL" clId="{D5993AB5-9FA5-42D9-A8F7-081E3C543DA2}" dt="2021-01-31T13:03:07.849" v="500" actId="26606"/>
          <ac:grpSpMkLst>
            <pc:docMk/>
            <pc:sldMk cId="2434570915" sldId="277"/>
            <ac:grpSpMk id="139" creationId="{3389B237-4CAB-4403-A95C-C04D71F4B420}"/>
          </ac:grpSpMkLst>
        </pc:grpChg>
        <pc:picChg chg="add mod ord">
          <ac:chgData name="Anastasia Galvin" userId="2d39f159-777b-4bad-8899-bf8dfc77b0ad" providerId="ADAL" clId="{D5993AB5-9FA5-42D9-A8F7-081E3C543DA2}" dt="2021-01-31T13:03:07.849" v="500" actId="26606"/>
          <ac:picMkLst>
            <pc:docMk/>
            <pc:sldMk cId="2434570915" sldId="277"/>
            <ac:picMk id="15362" creationId="{7952A599-74D3-486E-8D83-B2267F041ACF}"/>
          </ac:picMkLst>
        </pc:picChg>
      </pc:sldChg>
      <pc:sldChg chg="addSp delSp modSp new mod setBg">
        <pc:chgData name="Anastasia Galvin" userId="2d39f159-777b-4bad-8899-bf8dfc77b0ad" providerId="ADAL" clId="{D5993AB5-9FA5-42D9-A8F7-081E3C543DA2}" dt="2021-01-31T13:00:34.131" v="481" actId="27636"/>
        <pc:sldMkLst>
          <pc:docMk/>
          <pc:sldMk cId="3076370991" sldId="278"/>
        </pc:sldMkLst>
        <pc:spChg chg="mod">
          <ac:chgData name="Anastasia Galvin" userId="2d39f159-777b-4bad-8899-bf8dfc77b0ad" providerId="ADAL" clId="{D5993AB5-9FA5-42D9-A8F7-081E3C543DA2}" dt="2021-01-31T13:00:14.434" v="465" actId="26606"/>
          <ac:spMkLst>
            <pc:docMk/>
            <pc:sldMk cId="3076370991" sldId="278"/>
            <ac:spMk id="2" creationId="{93DDD54C-A212-4CFD-80FE-40806E042F6C}"/>
          </ac:spMkLst>
        </pc:spChg>
        <pc:spChg chg="mod">
          <ac:chgData name="Anastasia Galvin" userId="2d39f159-777b-4bad-8899-bf8dfc77b0ad" providerId="ADAL" clId="{D5993AB5-9FA5-42D9-A8F7-081E3C543DA2}" dt="2021-01-31T13:00:34.131" v="481" actId="27636"/>
          <ac:spMkLst>
            <pc:docMk/>
            <pc:sldMk cId="3076370991" sldId="278"/>
            <ac:spMk id="3" creationId="{94D4EF6B-F1D3-4F9C-A453-2FCF92B5E960}"/>
          </ac:spMkLst>
        </pc:spChg>
        <pc:spChg chg="add">
          <ac:chgData name="Anastasia Galvin" userId="2d39f159-777b-4bad-8899-bf8dfc77b0ad" providerId="ADAL" clId="{D5993AB5-9FA5-42D9-A8F7-081E3C543DA2}" dt="2021-01-31T13:00:14.434" v="465" actId="26606"/>
          <ac:spMkLst>
            <pc:docMk/>
            <pc:sldMk cId="3076370991" sldId="278"/>
            <ac:spMk id="71" creationId="{11AC88F6-55CB-496B-8AD8-9ABD2E6E3BFA}"/>
          </ac:spMkLst>
        </pc:spChg>
        <pc:spChg chg="add">
          <ac:chgData name="Anastasia Galvin" userId="2d39f159-777b-4bad-8899-bf8dfc77b0ad" providerId="ADAL" clId="{D5993AB5-9FA5-42D9-A8F7-081E3C543DA2}" dt="2021-01-31T13:00:14.434" v="465" actId="26606"/>
          <ac:spMkLst>
            <pc:docMk/>
            <pc:sldMk cId="3076370991" sldId="278"/>
            <ac:spMk id="73" creationId="{6F53D3C3-F24F-4317-98B6-A05ECD30445C}"/>
          </ac:spMkLst>
        </pc:spChg>
        <pc:picChg chg="add del mod">
          <ac:chgData name="Anastasia Galvin" userId="2d39f159-777b-4bad-8899-bf8dfc77b0ad" providerId="ADAL" clId="{D5993AB5-9FA5-42D9-A8F7-081E3C543DA2}" dt="2021-01-31T12:48:52.732" v="412"/>
          <ac:picMkLst>
            <pc:docMk/>
            <pc:sldMk cId="3076370991" sldId="278"/>
            <ac:picMk id="4" creationId="{DF3B69E6-0CD0-45C9-8E13-C38FE0A68F96}"/>
          </ac:picMkLst>
        </pc:picChg>
        <pc:picChg chg="add mod ord">
          <ac:chgData name="Anastasia Galvin" userId="2d39f159-777b-4bad-8899-bf8dfc77b0ad" providerId="ADAL" clId="{D5993AB5-9FA5-42D9-A8F7-081E3C543DA2}" dt="2021-01-31T13:00:14.434" v="465" actId="26606"/>
          <ac:picMkLst>
            <pc:docMk/>
            <pc:sldMk cId="3076370991" sldId="278"/>
            <ac:picMk id="13314" creationId="{13491341-CDAB-4BC2-8990-39EE09490236}"/>
          </ac:picMkLst>
        </pc:picChg>
      </pc:sldChg>
      <pc:sldChg chg="addSp modSp new mod setBg">
        <pc:chgData name="Anastasia Galvin" userId="2d39f159-777b-4bad-8899-bf8dfc77b0ad" providerId="ADAL" clId="{D5993AB5-9FA5-42D9-A8F7-081E3C543DA2}" dt="2021-01-31T13:04:20.538" v="538" actId="27636"/>
        <pc:sldMkLst>
          <pc:docMk/>
          <pc:sldMk cId="1178480879" sldId="279"/>
        </pc:sldMkLst>
        <pc:spChg chg="mod">
          <ac:chgData name="Anastasia Galvin" userId="2d39f159-777b-4bad-8899-bf8dfc77b0ad" providerId="ADAL" clId="{D5993AB5-9FA5-42D9-A8F7-081E3C543DA2}" dt="2021-01-31T13:04:08.116" v="530" actId="26606"/>
          <ac:spMkLst>
            <pc:docMk/>
            <pc:sldMk cId="1178480879" sldId="279"/>
            <ac:spMk id="2" creationId="{6BC60EC8-B243-44A0-AACE-52051C8158C3}"/>
          </ac:spMkLst>
        </pc:spChg>
        <pc:spChg chg="mod">
          <ac:chgData name="Anastasia Galvin" userId="2d39f159-777b-4bad-8899-bf8dfc77b0ad" providerId="ADAL" clId="{D5993AB5-9FA5-42D9-A8F7-081E3C543DA2}" dt="2021-01-31T13:04:20.538" v="538" actId="27636"/>
          <ac:spMkLst>
            <pc:docMk/>
            <pc:sldMk cId="1178480879" sldId="279"/>
            <ac:spMk id="3" creationId="{47FEFABA-A0B4-4A75-BF20-16EA28DBC2C2}"/>
          </ac:spMkLst>
        </pc:spChg>
        <pc:spChg chg="add">
          <ac:chgData name="Anastasia Galvin" userId="2d39f159-777b-4bad-8899-bf8dfc77b0ad" providerId="ADAL" clId="{D5993AB5-9FA5-42D9-A8F7-081E3C543DA2}" dt="2021-01-31T13:04:08.116" v="530" actId="26606"/>
          <ac:spMkLst>
            <pc:docMk/>
            <pc:sldMk cId="1178480879" sldId="279"/>
            <ac:spMk id="71" creationId="{11AC88F6-55CB-496B-8AD8-9ABD2E6E3BFA}"/>
          </ac:spMkLst>
        </pc:spChg>
        <pc:spChg chg="add">
          <ac:chgData name="Anastasia Galvin" userId="2d39f159-777b-4bad-8899-bf8dfc77b0ad" providerId="ADAL" clId="{D5993AB5-9FA5-42D9-A8F7-081E3C543DA2}" dt="2021-01-31T13:04:08.116" v="530" actId="26606"/>
          <ac:spMkLst>
            <pc:docMk/>
            <pc:sldMk cId="1178480879" sldId="279"/>
            <ac:spMk id="73" creationId="{6F53D3C3-F24F-4317-98B6-A05ECD30445C}"/>
          </ac:spMkLst>
        </pc:spChg>
        <pc:picChg chg="add mod ord">
          <ac:chgData name="Anastasia Galvin" userId="2d39f159-777b-4bad-8899-bf8dfc77b0ad" providerId="ADAL" clId="{D5993AB5-9FA5-42D9-A8F7-081E3C543DA2}" dt="2021-01-31T13:04:08.116" v="530" actId="26606"/>
          <ac:picMkLst>
            <pc:docMk/>
            <pc:sldMk cId="1178480879" sldId="279"/>
            <ac:picMk id="16386" creationId="{40133E07-6274-4B9C-A7CD-CBE1DD7C091A}"/>
          </ac:picMkLst>
        </pc:picChg>
      </pc:sldChg>
      <pc:sldChg chg="addSp delSp modSp new mod setBg">
        <pc:chgData name="Anastasia Galvin" userId="2d39f159-777b-4bad-8899-bf8dfc77b0ad" providerId="ADAL" clId="{D5993AB5-9FA5-42D9-A8F7-081E3C543DA2}" dt="2021-01-31T13:05:37.745" v="564" actId="20577"/>
        <pc:sldMkLst>
          <pc:docMk/>
          <pc:sldMk cId="3764332366" sldId="280"/>
        </pc:sldMkLst>
        <pc:spChg chg="mod">
          <ac:chgData name="Anastasia Galvin" userId="2d39f159-777b-4bad-8899-bf8dfc77b0ad" providerId="ADAL" clId="{D5993AB5-9FA5-42D9-A8F7-081E3C543DA2}" dt="2021-01-31T13:05:37.745" v="564" actId="20577"/>
          <ac:spMkLst>
            <pc:docMk/>
            <pc:sldMk cId="3764332366" sldId="280"/>
            <ac:spMk id="2" creationId="{B28714E5-C68C-4BAA-851A-42D8A6C4F93B}"/>
          </ac:spMkLst>
        </pc:spChg>
        <pc:spChg chg="mod ord">
          <ac:chgData name="Anastasia Galvin" userId="2d39f159-777b-4bad-8899-bf8dfc77b0ad" providerId="ADAL" clId="{D5993AB5-9FA5-42D9-A8F7-081E3C543DA2}" dt="2021-01-31T13:05:35.684" v="560" actId="255"/>
          <ac:spMkLst>
            <pc:docMk/>
            <pc:sldMk cId="3764332366" sldId="280"/>
            <ac:spMk id="3" creationId="{E113CFB8-4E6C-40D1-9891-D2E2DFD7E763}"/>
          </ac:spMkLst>
        </pc:spChg>
        <pc:spChg chg="add del">
          <ac:chgData name="Anastasia Galvin" userId="2d39f159-777b-4bad-8899-bf8dfc77b0ad" providerId="ADAL" clId="{D5993AB5-9FA5-42D9-A8F7-081E3C543DA2}" dt="2021-01-31T13:05:09.649" v="545" actId="26606"/>
          <ac:spMkLst>
            <pc:docMk/>
            <pc:sldMk cId="3764332366" sldId="280"/>
            <ac:spMk id="9" creationId="{95697D25-3D98-4690-9E3D-C65732E5D818}"/>
          </ac:spMkLst>
        </pc:spChg>
        <pc:spChg chg="add del">
          <ac:chgData name="Anastasia Galvin" userId="2d39f159-777b-4bad-8899-bf8dfc77b0ad" providerId="ADAL" clId="{D5993AB5-9FA5-42D9-A8F7-081E3C543DA2}" dt="2021-01-31T13:05:09.649" v="545" actId="26606"/>
          <ac:spMkLst>
            <pc:docMk/>
            <pc:sldMk cId="3764332366" sldId="280"/>
            <ac:spMk id="11" creationId="{401FD7FC-C76E-45D6-95A9-D630E182012F}"/>
          </ac:spMkLst>
        </pc:spChg>
        <pc:spChg chg="add del">
          <ac:chgData name="Anastasia Galvin" userId="2d39f159-777b-4bad-8899-bf8dfc77b0ad" providerId="ADAL" clId="{D5993AB5-9FA5-42D9-A8F7-081E3C543DA2}" dt="2021-01-31T13:05:09.586" v="544" actId="26606"/>
          <ac:spMkLst>
            <pc:docMk/>
            <pc:sldMk cId="3764332366" sldId="280"/>
            <ac:spMk id="135" creationId="{95697D25-3D98-4690-9E3D-C65732E5D818}"/>
          </ac:spMkLst>
        </pc:spChg>
        <pc:spChg chg="add del">
          <ac:chgData name="Anastasia Galvin" userId="2d39f159-777b-4bad-8899-bf8dfc77b0ad" providerId="ADAL" clId="{D5993AB5-9FA5-42D9-A8F7-081E3C543DA2}" dt="2021-01-31T13:05:09.586" v="544" actId="26606"/>
          <ac:spMkLst>
            <pc:docMk/>
            <pc:sldMk cId="3764332366" sldId="280"/>
            <ac:spMk id="137" creationId="{401FD7FC-C76E-45D6-95A9-D630E182012F}"/>
          </ac:spMkLst>
        </pc:spChg>
        <pc:spChg chg="add">
          <ac:chgData name="Anastasia Galvin" userId="2d39f159-777b-4bad-8899-bf8dfc77b0ad" providerId="ADAL" clId="{D5993AB5-9FA5-42D9-A8F7-081E3C543DA2}" dt="2021-01-31T13:05:09.649" v="545" actId="26606"/>
          <ac:spMkLst>
            <pc:docMk/>
            <pc:sldMk cId="3764332366" sldId="280"/>
            <ac:spMk id="17412" creationId="{CFB03654-F8D1-4066-85B5-5BA57499B18A}"/>
          </ac:spMkLst>
        </pc:spChg>
        <pc:spChg chg="add">
          <ac:chgData name="Anastasia Galvin" userId="2d39f159-777b-4bad-8899-bf8dfc77b0ad" providerId="ADAL" clId="{D5993AB5-9FA5-42D9-A8F7-081E3C543DA2}" dt="2021-01-31T13:05:09.649" v="545" actId="26606"/>
          <ac:spMkLst>
            <pc:docMk/>
            <pc:sldMk cId="3764332366" sldId="280"/>
            <ac:spMk id="17413" creationId="{7615BC76-014D-4BD0-A843-994E2D759826}"/>
          </ac:spMkLst>
        </pc:spChg>
        <pc:spChg chg="add">
          <ac:chgData name="Anastasia Galvin" userId="2d39f159-777b-4bad-8899-bf8dfc77b0ad" providerId="ADAL" clId="{D5993AB5-9FA5-42D9-A8F7-081E3C543DA2}" dt="2021-01-31T13:05:09.649" v="545" actId="26606"/>
          <ac:spMkLst>
            <pc:docMk/>
            <pc:sldMk cId="3764332366" sldId="280"/>
            <ac:spMk id="17455" creationId="{B1A3BF1A-EF96-468A-B04F-AFDF6621DEFB}"/>
          </ac:spMkLst>
        </pc:spChg>
        <pc:grpChg chg="add del">
          <ac:chgData name="Anastasia Galvin" userId="2d39f159-777b-4bad-8899-bf8dfc77b0ad" providerId="ADAL" clId="{D5993AB5-9FA5-42D9-A8F7-081E3C543DA2}" dt="2021-01-31T13:05:09.649" v="545" actId="26606"/>
          <ac:grpSpMkLst>
            <pc:docMk/>
            <pc:sldMk cId="3764332366" sldId="280"/>
            <ac:grpSpMk id="13" creationId="{6A85DAAA-4828-42AD-A20E-A69A6FAE0579}"/>
          </ac:grpSpMkLst>
        </pc:grpChg>
        <pc:grpChg chg="add del">
          <ac:chgData name="Anastasia Galvin" userId="2d39f159-777b-4bad-8899-bf8dfc77b0ad" providerId="ADAL" clId="{D5993AB5-9FA5-42D9-A8F7-081E3C543DA2}" dt="2021-01-31T13:05:09.586" v="544" actId="26606"/>
          <ac:grpSpMkLst>
            <pc:docMk/>
            <pc:sldMk cId="3764332366" sldId="280"/>
            <ac:grpSpMk id="139" creationId="{6A85DAAA-4828-42AD-A20E-A69A6FAE0579}"/>
          </ac:grpSpMkLst>
        </pc:grpChg>
        <pc:grpChg chg="add">
          <ac:chgData name="Anastasia Galvin" userId="2d39f159-777b-4bad-8899-bf8dfc77b0ad" providerId="ADAL" clId="{D5993AB5-9FA5-42D9-A8F7-081E3C543DA2}" dt="2021-01-31T13:05:09.649" v="545" actId="26606"/>
          <ac:grpSpMkLst>
            <pc:docMk/>
            <pc:sldMk cId="3764332366" sldId="280"/>
            <ac:grpSpMk id="17414" creationId="{39D2483B-7210-454A-B168-51DA3C1611E3}"/>
          </ac:grpSpMkLst>
        </pc:grpChg>
        <pc:grpChg chg="add">
          <ac:chgData name="Anastasia Galvin" userId="2d39f159-777b-4bad-8899-bf8dfc77b0ad" providerId="ADAL" clId="{D5993AB5-9FA5-42D9-A8F7-081E3C543DA2}" dt="2021-01-31T13:05:09.649" v="545" actId="26606"/>
          <ac:grpSpMkLst>
            <pc:docMk/>
            <pc:sldMk cId="3764332366" sldId="280"/>
            <ac:grpSpMk id="17456" creationId="{AC1582F5-FF93-46BF-A92F-D4490D6538CB}"/>
          </ac:grpSpMkLst>
        </pc:grpChg>
        <pc:picChg chg="add del mod">
          <ac:chgData name="Anastasia Galvin" userId="2d39f159-777b-4bad-8899-bf8dfc77b0ad" providerId="ADAL" clId="{D5993AB5-9FA5-42D9-A8F7-081E3C543DA2}" dt="2021-01-31T13:04:59.634" v="541" actId="478"/>
          <ac:picMkLst>
            <pc:docMk/>
            <pc:sldMk cId="3764332366" sldId="280"/>
            <ac:picMk id="4" creationId="{A1BD994C-8624-4D74-951C-26CFD57B4C04}"/>
          </ac:picMkLst>
        </pc:picChg>
        <pc:picChg chg="add mod">
          <ac:chgData name="Anastasia Galvin" userId="2d39f159-777b-4bad-8899-bf8dfc77b0ad" providerId="ADAL" clId="{D5993AB5-9FA5-42D9-A8F7-081E3C543DA2}" dt="2021-01-31T13:05:09.649" v="545" actId="26606"/>
          <ac:picMkLst>
            <pc:docMk/>
            <pc:sldMk cId="3764332366" sldId="280"/>
            <ac:picMk id="17410" creationId="{BC0FFF94-49DC-4A9E-AEE2-51D314F90DDA}"/>
          </ac:picMkLst>
        </pc:picChg>
      </pc:sldChg>
      <pc:sldChg chg="addSp modSp new mod modAnim">
        <pc:chgData name="Anastasia Galvin" userId="2d39f159-777b-4bad-8899-bf8dfc77b0ad" providerId="ADAL" clId="{D5993AB5-9FA5-42D9-A8F7-081E3C543DA2}" dt="2021-01-31T13:06:57.349" v="581" actId="20577"/>
        <pc:sldMkLst>
          <pc:docMk/>
          <pc:sldMk cId="269218447" sldId="281"/>
        </pc:sldMkLst>
        <pc:spChg chg="add mod">
          <ac:chgData name="Anastasia Galvin" userId="2d39f159-777b-4bad-8899-bf8dfc77b0ad" providerId="ADAL" clId="{D5993AB5-9FA5-42D9-A8F7-081E3C543DA2}" dt="2021-01-31T13:06:57.349" v="581" actId="20577"/>
          <ac:spMkLst>
            <pc:docMk/>
            <pc:sldMk cId="269218447" sldId="281"/>
            <ac:spMk id="2" creationId="{9750CD7A-37A3-4782-BBDA-F4C043ADF117}"/>
          </ac:spMkLst>
        </pc:spChg>
        <pc:spChg chg="add mod">
          <ac:chgData name="Anastasia Galvin" userId="2d39f159-777b-4bad-8899-bf8dfc77b0ad" providerId="ADAL" clId="{D5993AB5-9FA5-42D9-A8F7-081E3C543DA2}" dt="2021-01-31T13:06:49.264" v="578" actId="1076"/>
          <ac:spMkLst>
            <pc:docMk/>
            <pc:sldMk cId="269218447" sldId="281"/>
            <ac:spMk id="4" creationId="{202E05E1-86DE-4D11-90A3-EC0B6BDE1B55}"/>
          </ac:spMkLst>
        </pc:spChg>
        <pc:spChg chg="add mod">
          <ac:chgData name="Anastasia Galvin" userId="2d39f159-777b-4bad-8899-bf8dfc77b0ad" providerId="ADAL" clId="{D5993AB5-9FA5-42D9-A8F7-081E3C543DA2}" dt="2021-01-31T13:06:40.628" v="574" actId="207"/>
          <ac:spMkLst>
            <pc:docMk/>
            <pc:sldMk cId="269218447" sldId="281"/>
            <ac:spMk id="5" creationId="{07699979-CEAD-4F52-8BC3-5DCEBA6760F9}"/>
          </ac:spMkLst>
        </pc:spChg>
        <pc:picChg chg="add mod">
          <ac:chgData name="Anastasia Galvin" userId="2d39f159-777b-4bad-8899-bf8dfc77b0ad" providerId="ADAL" clId="{D5993AB5-9FA5-42D9-A8F7-081E3C543DA2}" dt="2021-01-31T12:48:28.206" v="407"/>
          <ac:picMkLst>
            <pc:docMk/>
            <pc:sldMk cId="269218447" sldId="281"/>
            <ac:picMk id="3" creationId="{059A8003-EFDF-4A65-AEA6-D5A9FB2CE372}"/>
          </ac:picMkLst>
        </pc:picChg>
      </pc:sldChg>
      <pc:sldChg chg="addSp delSp modSp new mod setBg">
        <pc:chgData name="Anastasia Galvin" userId="2d39f159-777b-4bad-8899-bf8dfc77b0ad" providerId="ADAL" clId="{D5993AB5-9FA5-42D9-A8F7-081E3C543DA2}" dt="2021-01-31T13:09:32.791" v="617" actId="1076"/>
        <pc:sldMkLst>
          <pc:docMk/>
          <pc:sldMk cId="3923709467" sldId="282"/>
        </pc:sldMkLst>
        <pc:spChg chg="add mod ord">
          <ac:chgData name="Anastasia Galvin" userId="2d39f159-777b-4bad-8899-bf8dfc77b0ad" providerId="ADAL" clId="{D5993AB5-9FA5-42D9-A8F7-081E3C543DA2}" dt="2021-01-31T13:09:28.877" v="615" actId="27636"/>
          <ac:spMkLst>
            <pc:docMk/>
            <pc:sldMk cId="3923709467" sldId="282"/>
            <ac:spMk id="3" creationId="{6084E00A-AF4F-46E0-991B-9EF452A67EA5}"/>
          </ac:spMkLst>
        </pc:spChg>
        <pc:spChg chg="add del">
          <ac:chgData name="Anastasia Galvin" userId="2d39f159-777b-4bad-8899-bf8dfc77b0ad" providerId="ADAL" clId="{D5993AB5-9FA5-42D9-A8F7-081E3C543DA2}" dt="2021-01-31T13:09:10.767" v="605" actId="26606"/>
          <ac:spMkLst>
            <pc:docMk/>
            <pc:sldMk cId="3923709467" sldId="282"/>
            <ac:spMk id="130" creationId="{11AC88F6-55CB-496B-8AD8-9ABD2E6E3BFA}"/>
          </ac:spMkLst>
        </pc:spChg>
        <pc:spChg chg="add del">
          <ac:chgData name="Anastasia Galvin" userId="2d39f159-777b-4bad-8899-bf8dfc77b0ad" providerId="ADAL" clId="{D5993AB5-9FA5-42D9-A8F7-081E3C543DA2}" dt="2021-01-31T13:09:10.767" v="605" actId="26606"/>
          <ac:spMkLst>
            <pc:docMk/>
            <pc:sldMk cId="3923709467" sldId="282"/>
            <ac:spMk id="132" creationId="{6F53D3C3-F24F-4317-98B6-A05ECD30445C}"/>
          </ac:spMkLst>
        </pc:spChg>
        <pc:spChg chg="add">
          <ac:chgData name="Anastasia Galvin" userId="2d39f159-777b-4bad-8899-bf8dfc77b0ad" providerId="ADAL" clId="{D5993AB5-9FA5-42D9-A8F7-081E3C543DA2}" dt="2021-01-31T13:09:10.767" v="605" actId="26606"/>
          <ac:spMkLst>
            <pc:docMk/>
            <pc:sldMk cId="3923709467" sldId="282"/>
            <ac:spMk id="199" creationId="{11AC88F6-55CB-496B-8AD8-9ABD2E6E3BFA}"/>
          </ac:spMkLst>
        </pc:spChg>
        <pc:spChg chg="add">
          <ac:chgData name="Anastasia Galvin" userId="2d39f159-777b-4bad-8899-bf8dfc77b0ad" providerId="ADAL" clId="{D5993AB5-9FA5-42D9-A8F7-081E3C543DA2}" dt="2021-01-31T13:09:10.767" v="605" actId="26606"/>
          <ac:spMkLst>
            <pc:docMk/>
            <pc:sldMk cId="3923709467" sldId="282"/>
            <ac:spMk id="201" creationId="{6F53D3C3-F24F-4317-98B6-A05ECD30445C}"/>
          </ac:spMkLst>
        </pc:spChg>
        <pc:grpChg chg="add del">
          <ac:chgData name="Anastasia Galvin" userId="2d39f159-777b-4bad-8899-bf8dfc77b0ad" providerId="ADAL" clId="{D5993AB5-9FA5-42D9-A8F7-081E3C543DA2}" dt="2021-01-31T13:09:10.767" v="605" actId="26606"/>
          <ac:grpSpMkLst>
            <pc:docMk/>
            <pc:sldMk cId="3923709467" sldId="282"/>
            <ac:grpSpMk id="71" creationId="{71AFD227-869A-489C-A9B5-3F0498DF3C0C}"/>
          </ac:grpSpMkLst>
        </pc:grpChg>
        <pc:grpChg chg="add">
          <ac:chgData name="Anastasia Galvin" userId="2d39f159-777b-4bad-8899-bf8dfc77b0ad" providerId="ADAL" clId="{D5993AB5-9FA5-42D9-A8F7-081E3C543DA2}" dt="2021-01-31T13:09:10.767" v="605" actId="26606"/>
          <ac:grpSpMkLst>
            <pc:docMk/>
            <pc:sldMk cId="3923709467" sldId="282"/>
            <ac:grpSpMk id="140" creationId="{71AFD227-869A-489C-A9B5-3F0498DF3C0C}"/>
          </ac:grpSpMkLst>
        </pc:grpChg>
        <pc:picChg chg="add del mod">
          <ac:chgData name="Anastasia Galvin" userId="2d39f159-777b-4bad-8899-bf8dfc77b0ad" providerId="ADAL" clId="{D5993AB5-9FA5-42D9-A8F7-081E3C543DA2}" dt="2021-01-31T13:07:22.882" v="584" actId="478"/>
          <ac:picMkLst>
            <pc:docMk/>
            <pc:sldMk cId="3923709467" sldId="282"/>
            <ac:picMk id="4" creationId="{1071E7AA-1D98-4AA5-B1F9-1C97F60AA2DF}"/>
          </ac:picMkLst>
        </pc:picChg>
        <pc:picChg chg="add del mod">
          <ac:chgData name="Anastasia Galvin" userId="2d39f159-777b-4bad-8899-bf8dfc77b0ad" providerId="ADAL" clId="{D5993AB5-9FA5-42D9-A8F7-081E3C543DA2}" dt="2021-01-31T13:08:49.090" v="603" actId="478"/>
          <ac:picMkLst>
            <pc:docMk/>
            <pc:sldMk cId="3923709467" sldId="282"/>
            <ac:picMk id="18434" creationId="{295BDCAE-0A6D-4837-B02B-BA80B7C356AD}"/>
          </ac:picMkLst>
        </pc:picChg>
        <pc:picChg chg="add mod">
          <ac:chgData name="Anastasia Galvin" userId="2d39f159-777b-4bad-8899-bf8dfc77b0ad" providerId="ADAL" clId="{D5993AB5-9FA5-42D9-A8F7-081E3C543DA2}" dt="2021-01-31T13:09:32.791" v="617" actId="1076"/>
          <ac:picMkLst>
            <pc:docMk/>
            <pc:sldMk cId="3923709467" sldId="282"/>
            <ac:picMk id="18436" creationId="{FBFC90B8-9E99-469F-91FB-14C7DF990545}"/>
          </ac:picMkLst>
        </pc:picChg>
      </pc:sldChg>
      <pc:sldChg chg="modSp add del mod">
        <pc:chgData name="Anastasia Galvin" userId="2d39f159-777b-4bad-8899-bf8dfc77b0ad" providerId="ADAL" clId="{D5993AB5-9FA5-42D9-A8F7-081E3C543DA2}" dt="2021-01-31T13:25:42.191" v="641" actId="47"/>
        <pc:sldMkLst>
          <pc:docMk/>
          <pc:sldMk cId="1387122590" sldId="324"/>
        </pc:sldMkLst>
        <pc:spChg chg="mod">
          <ac:chgData name="Anastasia Galvin" userId="2d39f159-777b-4bad-8899-bf8dfc77b0ad" providerId="ADAL" clId="{D5993AB5-9FA5-42D9-A8F7-081E3C543DA2}" dt="2021-01-31T13:25:40.278" v="640" actId="27636"/>
          <ac:spMkLst>
            <pc:docMk/>
            <pc:sldMk cId="1387122590" sldId="324"/>
            <ac:spMk id="14339" creationId="{00000000-0000-0000-0000-000000000000}"/>
          </ac:spMkLst>
        </pc:spChg>
      </pc:sldChg>
      <pc:sldChg chg="modSp add mod">
        <pc:chgData name="Anastasia Galvin" userId="2d39f159-777b-4bad-8899-bf8dfc77b0ad" providerId="ADAL" clId="{D5993AB5-9FA5-42D9-A8F7-081E3C543DA2}" dt="2021-01-31T13:27:12.895" v="655" actId="403"/>
        <pc:sldMkLst>
          <pc:docMk/>
          <pc:sldMk cId="3486830860" sldId="327"/>
        </pc:sldMkLst>
        <pc:spChg chg="mod">
          <ac:chgData name="Anastasia Galvin" userId="2d39f159-777b-4bad-8899-bf8dfc77b0ad" providerId="ADAL" clId="{D5993AB5-9FA5-42D9-A8F7-081E3C543DA2}" dt="2021-01-31T13:27:12.895" v="655" actId="403"/>
          <ac:spMkLst>
            <pc:docMk/>
            <pc:sldMk cId="3486830860" sldId="327"/>
            <ac:spMk id="3" creationId="{00000000-0000-0000-0000-000000000000}"/>
          </ac:spMkLst>
        </pc:spChg>
      </pc:sldChg>
      <pc:sldChg chg="addSp modSp add mod setBg">
        <pc:chgData name="Anastasia Galvin" userId="2d39f159-777b-4bad-8899-bf8dfc77b0ad" providerId="ADAL" clId="{D5993AB5-9FA5-42D9-A8F7-081E3C543DA2}" dt="2021-01-31T14:30:15.330" v="1748" actId="27636"/>
        <pc:sldMkLst>
          <pc:docMk/>
          <pc:sldMk cId="1522387141" sldId="328"/>
        </pc:sldMkLst>
        <pc:spChg chg="mod">
          <ac:chgData name="Anastasia Galvin" userId="2d39f159-777b-4bad-8899-bf8dfc77b0ad" providerId="ADAL" clId="{D5993AB5-9FA5-42D9-A8F7-081E3C543DA2}" dt="2021-01-31T14:30:15.330" v="1748" actId="27636"/>
          <ac:spMkLst>
            <pc:docMk/>
            <pc:sldMk cId="1522387141" sldId="328"/>
            <ac:spMk id="2" creationId="{00000000-0000-0000-0000-000000000000}"/>
          </ac:spMkLst>
        </pc:spChg>
        <pc:spChg chg="mod ord">
          <ac:chgData name="Anastasia Galvin" userId="2d39f159-777b-4bad-8899-bf8dfc77b0ad" providerId="ADAL" clId="{D5993AB5-9FA5-42D9-A8F7-081E3C543DA2}" dt="2021-01-31T14:29:57.745" v="1720" actId="20577"/>
          <ac:spMkLst>
            <pc:docMk/>
            <pc:sldMk cId="1522387141" sldId="328"/>
            <ac:spMk id="3" creationId="{00000000-0000-0000-0000-000000000000}"/>
          </ac:spMkLst>
        </pc:spChg>
        <pc:spChg chg="add">
          <ac:chgData name="Anastasia Galvin" userId="2d39f159-777b-4bad-8899-bf8dfc77b0ad" providerId="ADAL" clId="{D5993AB5-9FA5-42D9-A8F7-081E3C543DA2}" dt="2021-01-31T13:27:36.345" v="658" actId="26606"/>
          <ac:spMkLst>
            <pc:docMk/>
            <pc:sldMk cId="1522387141" sldId="328"/>
            <ac:spMk id="9" creationId="{95697D25-3D98-4690-9E3D-C65732E5D818}"/>
          </ac:spMkLst>
        </pc:spChg>
        <pc:spChg chg="add">
          <ac:chgData name="Anastasia Galvin" userId="2d39f159-777b-4bad-8899-bf8dfc77b0ad" providerId="ADAL" clId="{D5993AB5-9FA5-42D9-A8F7-081E3C543DA2}" dt="2021-01-31T13:27:36.345" v="658" actId="26606"/>
          <ac:spMkLst>
            <pc:docMk/>
            <pc:sldMk cId="1522387141" sldId="328"/>
            <ac:spMk id="11" creationId="{401FD7FC-C76E-45D6-95A9-D630E182012F}"/>
          </ac:spMkLst>
        </pc:spChg>
        <pc:grpChg chg="add">
          <ac:chgData name="Anastasia Galvin" userId="2d39f159-777b-4bad-8899-bf8dfc77b0ad" providerId="ADAL" clId="{D5993AB5-9FA5-42D9-A8F7-081E3C543DA2}" dt="2021-01-31T13:27:36.345" v="658" actId="26606"/>
          <ac:grpSpMkLst>
            <pc:docMk/>
            <pc:sldMk cId="1522387141" sldId="328"/>
            <ac:grpSpMk id="13" creationId="{6A85DAAA-4828-42AD-A20E-A69A6FAE0579}"/>
          </ac:grpSpMkLst>
        </pc:grpChg>
        <pc:picChg chg="mod">
          <ac:chgData name="Anastasia Galvin" userId="2d39f159-777b-4bad-8899-bf8dfc77b0ad" providerId="ADAL" clId="{D5993AB5-9FA5-42D9-A8F7-081E3C543DA2}" dt="2021-01-31T13:27:36.345" v="658" actId="26606"/>
          <ac:picMkLst>
            <pc:docMk/>
            <pc:sldMk cId="1522387141" sldId="328"/>
            <ac:picMk id="4" creationId="{00000000-0000-0000-0000-000000000000}"/>
          </ac:picMkLst>
        </pc:picChg>
      </pc:sldChg>
      <pc:sldChg chg="addSp modSp add mod setBg">
        <pc:chgData name="Anastasia Galvin" userId="2d39f159-777b-4bad-8899-bf8dfc77b0ad" providerId="ADAL" clId="{D5993AB5-9FA5-42D9-A8F7-081E3C543DA2}" dt="2021-01-31T13:28:25.792" v="679" actId="27636"/>
        <pc:sldMkLst>
          <pc:docMk/>
          <pc:sldMk cId="3951904194" sldId="329"/>
        </pc:sldMkLst>
        <pc:spChg chg="mod">
          <ac:chgData name="Anastasia Galvin" userId="2d39f159-777b-4bad-8899-bf8dfc77b0ad" providerId="ADAL" clId="{D5993AB5-9FA5-42D9-A8F7-081E3C543DA2}" dt="2021-01-31T13:28:15.584" v="670" actId="122"/>
          <ac:spMkLst>
            <pc:docMk/>
            <pc:sldMk cId="3951904194" sldId="329"/>
            <ac:spMk id="2" creationId="{00000000-0000-0000-0000-000000000000}"/>
          </ac:spMkLst>
        </pc:spChg>
        <pc:spChg chg="mod">
          <ac:chgData name="Anastasia Galvin" userId="2d39f159-777b-4bad-8899-bf8dfc77b0ad" providerId="ADAL" clId="{D5993AB5-9FA5-42D9-A8F7-081E3C543DA2}" dt="2021-01-31T13:28:25.792" v="679" actId="27636"/>
          <ac:spMkLst>
            <pc:docMk/>
            <pc:sldMk cId="3951904194" sldId="329"/>
            <ac:spMk id="3" creationId="{00000000-0000-0000-0000-000000000000}"/>
          </ac:spMkLst>
        </pc:spChg>
        <pc:spChg chg="add">
          <ac:chgData name="Anastasia Galvin" userId="2d39f159-777b-4bad-8899-bf8dfc77b0ad" providerId="ADAL" clId="{D5993AB5-9FA5-42D9-A8F7-081E3C543DA2}" dt="2021-01-31T13:28:07.205" v="667" actId="26606"/>
          <ac:spMkLst>
            <pc:docMk/>
            <pc:sldMk cId="3951904194" sldId="329"/>
            <ac:spMk id="9" creationId="{11AC88F6-55CB-496B-8AD8-9ABD2E6E3BFA}"/>
          </ac:spMkLst>
        </pc:spChg>
        <pc:spChg chg="add">
          <ac:chgData name="Anastasia Galvin" userId="2d39f159-777b-4bad-8899-bf8dfc77b0ad" providerId="ADAL" clId="{D5993AB5-9FA5-42D9-A8F7-081E3C543DA2}" dt="2021-01-31T13:28:07.205" v="667" actId="26606"/>
          <ac:spMkLst>
            <pc:docMk/>
            <pc:sldMk cId="3951904194" sldId="329"/>
            <ac:spMk id="11" creationId="{F1FA5EE8-8FDF-4249-8FBE-5EE4A41B3168}"/>
          </ac:spMkLst>
        </pc:spChg>
        <pc:spChg chg="add">
          <ac:chgData name="Anastasia Galvin" userId="2d39f159-777b-4bad-8899-bf8dfc77b0ad" providerId="ADAL" clId="{D5993AB5-9FA5-42D9-A8F7-081E3C543DA2}" dt="2021-01-31T13:28:07.205" v="667" actId="26606"/>
          <ac:spMkLst>
            <pc:docMk/>
            <pc:sldMk cId="3951904194" sldId="329"/>
            <ac:spMk id="13" creationId="{969239DF-EAA4-47C3-B4E3-79C6BCB243F5}"/>
          </ac:spMkLst>
        </pc:spChg>
        <pc:grpChg chg="add">
          <ac:chgData name="Anastasia Galvin" userId="2d39f159-777b-4bad-8899-bf8dfc77b0ad" providerId="ADAL" clId="{D5993AB5-9FA5-42D9-A8F7-081E3C543DA2}" dt="2021-01-31T13:28:07.205" v="667" actId="26606"/>
          <ac:grpSpMkLst>
            <pc:docMk/>
            <pc:sldMk cId="3951904194" sldId="329"/>
            <ac:grpSpMk id="15" creationId="{7B873598-A5D6-4515-841C-9AB0108004F8}"/>
          </ac:grpSpMkLst>
        </pc:grpChg>
        <pc:picChg chg="mod">
          <ac:chgData name="Anastasia Galvin" userId="2d39f159-777b-4bad-8899-bf8dfc77b0ad" providerId="ADAL" clId="{D5993AB5-9FA5-42D9-A8F7-081E3C543DA2}" dt="2021-01-31T13:28:07.205" v="667" actId="26606"/>
          <ac:picMkLst>
            <pc:docMk/>
            <pc:sldMk cId="3951904194" sldId="329"/>
            <ac:picMk id="4" creationId="{00000000-0000-0000-0000-000000000000}"/>
          </ac:picMkLst>
        </pc:picChg>
      </pc:sldChg>
      <pc:sldChg chg="addSp modSp add mod setBg">
        <pc:chgData name="Anastasia Galvin" userId="2d39f159-777b-4bad-8899-bf8dfc77b0ad" providerId="ADAL" clId="{D5993AB5-9FA5-42D9-A8F7-081E3C543DA2}" dt="2021-01-31T13:28:54.478" v="689" actId="27636"/>
        <pc:sldMkLst>
          <pc:docMk/>
          <pc:sldMk cId="2930503912" sldId="330"/>
        </pc:sldMkLst>
        <pc:spChg chg="mod">
          <ac:chgData name="Anastasia Galvin" userId="2d39f159-777b-4bad-8899-bf8dfc77b0ad" providerId="ADAL" clId="{D5993AB5-9FA5-42D9-A8F7-081E3C543DA2}" dt="2021-01-31T13:28:38.473" v="680" actId="26606"/>
          <ac:spMkLst>
            <pc:docMk/>
            <pc:sldMk cId="2930503912" sldId="330"/>
            <ac:spMk id="2" creationId="{00000000-0000-0000-0000-000000000000}"/>
          </ac:spMkLst>
        </pc:spChg>
        <pc:spChg chg="mod">
          <ac:chgData name="Anastasia Galvin" userId="2d39f159-777b-4bad-8899-bf8dfc77b0ad" providerId="ADAL" clId="{D5993AB5-9FA5-42D9-A8F7-081E3C543DA2}" dt="2021-01-31T13:28:54.478" v="689" actId="27636"/>
          <ac:spMkLst>
            <pc:docMk/>
            <pc:sldMk cId="2930503912" sldId="330"/>
            <ac:spMk id="3" creationId="{00000000-0000-0000-0000-000000000000}"/>
          </ac:spMkLst>
        </pc:spChg>
        <pc:spChg chg="add">
          <ac:chgData name="Anastasia Galvin" userId="2d39f159-777b-4bad-8899-bf8dfc77b0ad" providerId="ADAL" clId="{D5993AB5-9FA5-42D9-A8F7-081E3C543DA2}" dt="2021-01-31T13:28:38.473" v="680" actId="26606"/>
          <ac:spMkLst>
            <pc:docMk/>
            <pc:sldMk cId="2930503912" sldId="330"/>
            <ac:spMk id="9" creationId="{11AC88F6-55CB-496B-8AD8-9ABD2E6E3BFA}"/>
          </ac:spMkLst>
        </pc:spChg>
        <pc:spChg chg="add">
          <ac:chgData name="Anastasia Galvin" userId="2d39f159-777b-4bad-8899-bf8dfc77b0ad" providerId="ADAL" clId="{D5993AB5-9FA5-42D9-A8F7-081E3C543DA2}" dt="2021-01-31T13:28:38.473" v="680" actId="26606"/>
          <ac:spMkLst>
            <pc:docMk/>
            <pc:sldMk cId="2930503912" sldId="330"/>
            <ac:spMk id="11" creationId="{6F53D3C3-F24F-4317-98B6-A05ECD30445C}"/>
          </ac:spMkLst>
        </pc:spChg>
        <pc:picChg chg="mod ord">
          <ac:chgData name="Anastasia Galvin" userId="2d39f159-777b-4bad-8899-bf8dfc77b0ad" providerId="ADAL" clId="{D5993AB5-9FA5-42D9-A8F7-081E3C543DA2}" dt="2021-01-31T13:28:38.473" v="680" actId="26606"/>
          <ac:picMkLst>
            <pc:docMk/>
            <pc:sldMk cId="2930503912" sldId="330"/>
            <ac:picMk id="4" creationId="{00000000-0000-0000-0000-000000000000}"/>
          </ac:picMkLst>
        </pc:picChg>
      </pc:sldChg>
      <pc:sldChg chg="addSp delSp modSp add mod setBg">
        <pc:chgData name="Anastasia Galvin" userId="2d39f159-777b-4bad-8899-bf8dfc77b0ad" providerId="ADAL" clId="{D5993AB5-9FA5-42D9-A8F7-081E3C543DA2}" dt="2021-01-31T13:31:35.678" v="705" actId="403"/>
        <pc:sldMkLst>
          <pc:docMk/>
          <pc:sldMk cId="1354016705" sldId="331"/>
        </pc:sldMkLst>
        <pc:spChg chg="mod">
          <ac:chgData name="Anastasia Galvin" userId="2d39f159-777b-4bad-8899-bf8dfc77b0ad" providerId="ADAL" clId="{D5993AB5-9FA5-42D9-A8F7-081E3C543DA2}" dt="2021-01-31T13:31:13.503" v="694" actId="26606"/>
          <ac:spMkLst>
            <pc:docMk/>
            <pc:sldMk cId="1354016705" sldId="331"/>
            <ac:spMk id="2" creationId="{00000000-0000-0000-0000-000000000000}"/>
          </ac:spMkLst>
        </pc:spChg>
        <pc:spChg chg="mod">
          <ac:chgData name="Anastasia Galvin" userId="2d39f159-777b-4bad-8899-bf8dfc77b0ad" providerId="ADAL" clId="{D5993AB5-9FA5-42D9-A8F7-081E3C543DA2}" dt="2021-01-31T13:31:35.678" v="705" actId="403"/>
          <ac:spMkLst>
            <pc:docMk/>
            <pc:sldMk cId="1354016705" sldId="331"/>
            <ac:spMk id="3" creationId="{00000000-0000-0000-0000-000000000000}"/>
          </ac:spMkLst>
        </pc:spChg>
        <pc:spChg chg="add del">
          <ac:chgData name="Anastasia Galvin" userId="2d39f159-777b-4bad-8899-bf8dfc77b0ad" providerId="ADAL" clId="{D5993AB5-9FA5-42D9-A8F7-081E3C543DA2}" dt="2021-01-31T13:31:13.503" v="694" actId="26606"/>
          <ac:spMkLst>
            <pc:docMk/>
            <pc:sldMk cId="1354016705" sldId="331"/>
            <ac:spMk id="9" creationId="{11AC88F6-55CB-496B-8AD8-9ABD2E6E3BFA}"/>
          </ac:spMkLst>
        </pc:spChg>
        <pc:spChg chg="add del">
          <ac:chgData name="Anastasia Galvin" userId="2d39f159-777b-4bad-8899-bf8dfc77b0ad" providerId="ADAL" clId="{D5993AB5-9FA5-42D9-A8F7-081E3C543DA2}" dt="2021-01-31T13:31:13.503" v="694" actId="26606"/>
          <ac:spMkLst>
            <pc:docMk/>
            <pc:sldMk cId="1354016705" sldId="331"/>
            <ac:spMk id="11" creationId="{6F53D3C3-F24F-4317-98B6-A05ECD30445C}"/>
          </ac:spMkLst>
        </pc:spChg>
        <pc:spChg chg="add">
          <ac:chgData name="Anastasia Galvin" userId="2d39f159-777b-4bad-8899-bf8dfc77b0ad" providerId="ADAL" clId="{D5993AB5-9FA5-42D9-A8F7-081E3C543DA2}" dt="2021-01-31T13:31:13.503" v="694" actId="26606"/>
          <ac:spMkLst>
            <pc:docMk/>
            <pc:sldMk cId="1354016705" sldId="331"/>
            <ac:spMk id="71" creationId="{95697D25-3D98-4690-9E3D-C65732E5D818}"/>
          </ac:spMkLst>
        </pc:spChg>
        <pc:spChg chg="add">
          <ac:chgData name="Anastasia Galvin" userId="2d39f159-777b-4bad-8899-bf8dfc77b0ad" providerId="ADAL" clId="{D5993AB5-9FA5-42D9-A8F7-081E3C543DA2}" dt="2021-01-31T13:31:13.503" v="694" actId="26606"/>
          <ac:spMkLst>
            <pc:docMk/>
            <pc:sldMk cId="1354016705" sldId="331"/>
            <ac:spMk id="73" creationId="{56C634FA-4936-4EA7-9BFB-F34843C0F050}"/>
          </ac:spMkLst>
        </pc:spChg>
        <pc:grpChg chg="add">
          <ac:chgData name="Anastasia Galvin" userId="2d39f159-777b-4bad-8899-bf8dfc77b0ad" providerId="ADAL" clId="{D5993AB5-9FA5-42D9-A8F7-081E3C543DA2}" dt="2021-01-31T13:31:13.503" v="694" actId="26606"/>
          <ac:grpSpMkLst>
            <pc:docMk/>
            <pc:sldMk cId="1354016705" sldId="331"/>
            <ac:grpSpMk id="75" creationId="{A9A3B735-54E2-4D95-A245-5BA856818C0F}"/>
          </ac:grpSpMkLst>
        </pc:grpChg>
        <pc:picChg chg="del mod ord">
          <ac:chgData name="Anastasia Galvin" userId="2d39f159-777b-4bad-8899-bf8dfc77b0ad" providerId="ADAL" clId="{D5993AB5-9FA5-42D9-A8F7-081E3C543DA2}" dt="2021-01-31T13:31:04.759" v="692" actId="478"/>
          <ac:picMkLst>
            <pc:docMk/>
            <pc:sldMk cId="1354016705" sldId="331"/>
            <ac:picMk id="4" creationId="{00000000-0000-0000-0000-000000000000}"/>
          </ac:picMkLst>
        </pc:picChg>
        <pc:picChg chg="add mod">
          <ac:chgData name="Anastasia Galvin" userId="2d39f159-777b-4bad-8899-bf8dfc77b0ad" providerId="ADAL" clId="{D5993AB5-9FA5-42D9-A8F7-081E3C543DA2}" dt="2021-01-31T13:31:13.503" v="694" actId="26606"/>
          <ac:picMkLst>
            <pc:docMk/>
            <pc:sldMk cId="1354016705" sldId="331"/>
            <ac:picMk id="19458" creationId="{417B6129-56F9-40EF-A535-9722900A40D8}"/>
          </ac:picMkLst>
        </pc:picChg>
      </pc:sldChg>
      <pc:sldChg chg="addSp modSp add mod setBg">
        <pc:chgData name="Anastasia Galvin" userId="2d39f159-777b-4bad-8899-bf8dfc77b0ad" providerId="ADAL" clId="{D5993AB5-9FA5-42D9-A8F7-081E3C543DA2}" dt="2021-01-31T13:31:52.650" v="714" actId="27636"/>
        <pc:sldMkLst>
          <pc:docMk/>
          <pc:sldMk cId="518121376" sldId="332"/>
        </pc:sldMkLst>
        <pc:spChg chg="mod">
          <ac:chgData name="Anastasia Galvin" userId="2d39f159-777b-4bad-8899-bf8dfc77b0ad" providerId="ADAL" clId="{D5993AB5-9FA5-42D9-A8F7-081E3C543DA2}" dt="2021-01-31T13:31:41.530" v="706" actId="26606"/>
          <ac:spMkLst>
            <pc:docMk/>
            <pc:sldMk cId="518121376" sldId="332"/>
            <ac:spMk id="2" creationId="{00000000-0000-0000-0000-000000000000}"/>
          </ac:spMkLst>
        </pc:spChg>
        <pc:spChg chg="mod">
          <ac:chgData name="Anastasia Galvin" userId="2d39f159-777b-4bad-8899-bf8dfc77b0ad" providerId="ADAL" clId="{D5993AB5-9FA5-42D9-A8F7-081E3C543DA2}" dt="2021-01-31T13:31:52.650" v="714" actId="27636"/>
          <ac:spMkLst>
            <pc:docMk/>
            <pc:sldMk cId="518121376" sldId="332"/>
            <ac:spMk id="3" creationId="{00000000-0000-0000-0000-000000000000}"/>
          </ac:spMkLst>
        </pc:spChg>
        <pc:spChg chg="add">
          <ac:chgData name="Anastasia Galvin" userId="2d39f159-777b-4bad-8899-bf8dfc77b0ad" providerId="ADAL" clId="{D5993AB5-9FA5-42D9-A8F7-081E3C543DA2}" dt="2021-01-31T13:31:41.530" v="706" actId="26606"/>
          <ac:spMkLst>
            <pc:docMk/>
            <pc:sldMk cId="518121376" sldId="332"/>
            <ac:spMk id="8" creationId="{9FF4A234-29BA-4B70-BFC0-64FBB64F2A7B}"/>
          </ac:spMkLst>
        </pc:spChg>
        <pc:spChg chg="add">
          <ac:chgData name="Anastasia Galvin" userId="2d39f159-777b-4bad-8899-bf8dfc77b0ad" providerId="ADAL" clId="{D5993AB5-9FA5-42D9-A8F7-081E3C543DA2}" dt="2021-01-31T13:31:41.530" v="706" actId="26606"/>
          <ac:spMkLst>
            <pc:docMk/>
            <pc:sldMk cId="518121376" sldId="332"/>
            <ac:spMk id="10" creationId="{97492946-B39C-4250-B4C8-D82A2504372F}"/>
          </ac:spMkLst>
        </pc:spChg>
        <pc:spChg chg="add">
          <ac:chgData name="Anastasia Galvin" userId="2d39f159-777b-4bad-8899-bf8dfc77b0ad" providerId="ADAL" clId="{D5993AB5-9FA5-42D9-A8F7-081E3C543DA2}" dt="2021-01-31T13:31:41.530" v="706" actId="26606"/>
          <ac:spMkLst>
            <pc:docMk/>
            <pc:sldMk cId="518121376" sldId="332"/>
            <ac:spMk id="12" creationId="{B30D69F3-F5DC-4D65-B4AF-733FF6D50D43}"/>
          </ac:spMkLst>
        </pc:spChg>
        <pc:spChg chg="add">
          <ac:chgData name="Anastasia Galvin" userId="2d39f159-777b-4bad-8899-bf8dfc77b0ad" providerId="ADAL" clId="{D5993AB5-9FA5-42D9-A8F7-081E3C543DA2}" dt="2021-01-31T13:31:41.530" v="706" actId="26606"/>
          <ac:spMkLst>
            <pc:docMk/>
            <pc:sldMk cId="518121376" sldId="332"/>
            <ac:spMk id="162" creationId="{869C3428-7E23-4E31-828E-09F276DACD22}"/>
          </ac:spMkLst>
        </pc:spChg>
        <pc:grpChg chg="add">
          <ac:chgData name="Anastasia Galvin" userId="2d39f159-777b-4bad-8899-bf8dfc77b0ad" providerId="ADAL" clId="{D5993AB5-9FA5-42D9-A8F7-081E3C543DA2}" dt="2021-01-31T13:31:41.530" v="706" actId="26606"/>
          <ac:grpSpMkLst>
            <pc:docMk/>
            <pc:sldMk cId="518121376" sldId="332"/>
            <ac:grpSpMk id="14" creationId="{FDEC2BF8-6140-4DEA-8D04-010C6305BFBE}"/>
          </ac:grpSpMkLst>
        </pc:grpChg>
      </pc:sldChg>
      <pc:sldChg chg="addSp modSp add del mod setBg">
        <pc:chgData name="Anastasia Galvin" userId="2d39f159-777b-4bad-8899-bf8dfc77b0ad" providerId="ADAL" clId="{D5993AB5-9FA5-42D9-A8F7-081E3C543DA2}" dt="2021-01-31T13:32:11.814" v="721" actId="403"/>
        <pc:sldMkLst>
          <pc:docMk/>
          <pc:sldMk cId="3149954231" sldId="333"/>
        </pc:sldMkLst>
        <pc:spChg chg="mod">
          <ac:chgData name="Anastasia Galvin" userId="2d39f159-777b-4bad-8899-bf8dfc77b0ad" providerId="ADAL" clId="{D5993AB5-9FA5-42D9-A8F7-081E3C543DA2}" dt="2021-01-31T13:32:01.742" v="715" actId="26606"/>
          <ac:spMkLst>
            <pc:docMk/>
            <pc:sldMk cId="3149954231" sldId="333"/>
            <ac:spMk id="2" creationId="{00000000-0000-0000-0000-000000000000}"/>
          </ac:spMkLst>
        </pc:spChg>
        <pc:spChg chg="mod">
          <ac:chgData name="Anastasia Galvin" userId="2d39f159-777b-4bad-8899-bf8dfc77b0ad" providerId="ADAL" clId="{D5993AB5-9FA5-42D9-A8F7-081E3C543DA2}" dt="2021-01-31T13:32:11.814" v="721" actId="403"/>
          <ac:spMkLst>
            <pc:docMk/>
            <pc:sldMk cId="3149954231" sldId="333"/>
            <ac:spMk id="3" creationId="{00000000-0000-0000-0000-000000000000}"/>
          </ac:spMkLst>
        </pc:spChg>
        <pc:spChg chg="add">
          <ac:chgData name="Anastasia Galvin" userId="2d39f159-777b-4bad-8899-bf8dfc77b0ad" providerId="ADAL" clId="{D5993AB5-9FA5-42D9-A8F7-081E3C543DA2}" dt="2021-01-31T13:32:01.742" v="715" actId="26606"/>
          <ac:spMkLst>
            <pc:docMk/>
            <pc:sldMk cId="3149954231" sldId="333"/>
            <ac:spMk id="9" creationId="{11AC88F6-55CB-496B-8AD8-9ABD2E6E3BFA}"/>
          </ac:spMkLst>
        </pc:spChg>
        <pc:spChg chg="add">
          <ac:chgData name="Anastasia Galvin" userId="2d39f159-777b-4bad-8899-bf8dfc77b0ad" providerId="ADAL" clId="{D5993AB5-9FA5-42D9-A8F7-081E3C543DA2}" dt="2021-01-31T13:32:01.742" v="715" actId="26606"/>
          <ac:spMkLst>
            <pc:docMk/>
            <pc:sldMk cId="3149954231" sldId="333"/>
            <ac:spMk id="11" creationId="{6F53D3C3-F24F-4317-98B6-A05ECD30445C}"/>
          </ac:spMkLst>
        </pc:spChg>
        <pc:picChg chg="mod ord">
          <ac:chgData name="Anastasia Galvin" userId="2d39f159-777b-4bad-8899-bf8dfc77b0ad" providerId="ADAL" clId="{D5993AB5-9FA5-42D9-A8F7-081E3C543DA2}" dt="2021-01-31T13:32:01.742" v="715" actId="26606"/>
          <ac:picMkLst>
            <pc:docMk/>
            <pc:sldMk cId="3149954231" sldId="333"/>
            <ac:picMk id="4" creationId="{00000000-0000-0000-0000-000000000000}"/>
          </ac:picMkLst>
        </pc:picChg>
      </pc:sldChg>
      <pc:sldChg chg="addSp modSp add del mod setBg">
        <pc:chgData name="Anastasia Galvin" userId="2d39f159-777b-4bad-8899-bf8dfc77b0ad" providerId="ADAL" clId="{D5993AB5-9FA5-42D9-A8F7-081E3C543DA2}" dt="2021-01-31T13:32:32.577" v="732" actId="27636"/>
        <pc:sldMkLst>
          <pc:docMk/>
          <pc:sldMk cId="4237685797" sldId="334"/>
        </pc:sldMkLst>
        <pc:spChg chg="mod">
          <ac:chgData name="Anastasia Galvin" userId="2d39f159-777b-4bad-8899-bf8dfc77b0ad" providerId="ADAL" clId="{D5993AB5-9FA5-42D9-A8F7-081E3C543DA2}" dt="2021-01-31T13:32:29.889" v="726" actId="1076"/>
          <ac:spMkLst>
            <pc:docMk/>
            <pc:sldMk cId="4237685797" sldId="334"/>
            <ac:spMk id="2" creationId="{00000000-0000-0000-0000-000000000000}"/>
          </ac:spMkLst>
        </pc:spChg>
        <pc:spChg chg="mod">
          <ac:chgData name="Anastasia Galvin" userId="2d39f159-777b-4bad-8899-bf8dfc77b0ad" providerId="ADAL" clId="{D5993AB5-9FA5-42D9-A8F7-081E3C543DA2}" dt="2021-01-31T13:32:32.577" v="732" actId="27636"/>
          <ac:spMkLst>
            <pc:docMk/>
            <pc:sldMk cId="4237685797" sldId="334"/>
            <ac:spMk id="3" creationId="{00000000-0000-0000-0000-000000000000}"/>
          </ac:spMkLst>
        </pc:spChg>
        <pc:spChg chg="add">
          <ac:chgData name="Anastasia Galvin" userId="2d39f159-777b-4bad-8899-bf8dfc77b0ad" providerId="ADAL" clId="{D5993AB5-9FA5-42D9-A8F7-081E3C543DA2}" dt="2021-01-31T13:32:17.566" v="722" actId="26606"/>
          <ac:spMkLst>
            <pc:docMk/>
            <pc:sldMk cId="4237685797" sldId="334"/>
            <ac:spMk id="8" creationId="{4080BC15-6F3E-4EDC-BB73-20706F743138}"/>
          </ac:spMkLst>
        </pc:spChg>
        <pc:spChg chg="add">
          <ac:chgData name="Anastasia Galvin" userId="2d39f159-777b-4bad-8899-bf8dfc77b0ad" providerId="ADAL" clId="{D5993AB5-9FA5-42D9-A8F7-081E3C543DA2}" dt="2021-01-31T13:32:17.566" v="722" actId="26606"/>
          <ac:spMkLst>
            <pc:docMk/>
            <pc:sldMk cId="4237685797" sldId="334"/>
            <ac:spMk id="10" creationId="{BA26D362-1F0D-41F6-ADB3-AFB080502B79}"/>
          </ac:spMkLst>
        </pc:spChg>
        <pc:grpChg chg="add">
          <ac:chgData name="Anastasia Galvin" userId="2d39f159-777b-4bad-8899-bf8dfc77b0ad" providerId="ADAL" clId="{D5993AB5-9FA5-42D9-A8F7-081E3C543DA2}" dt="2021-01-31T13:32:17.566" v="722" actId="26606"/>
          <ac:grpSpMkLst>
            <pc:docMk/>
            <pc:sldMk cId="4237685797" sldId="334"/>
            <ac:grpSpMk id="12" creationId="{4C8A8758-6178-4720-BC90-28C23033FABF}"/>
          </ac:grpSpMkLst>
        </pc:grpChg>
      </pc:sldChg>
      <pc:sldChg chg="addSp modSp add del mod setBg">
        <pc:chgData name="Anastasia Galvin" userId="2d39f159-777b-4bad-8899-bf8dfc77b0ad" providerId="ADAL" clId="{D5993AB5-9FA5-42D9-A8F7-081E3C543DA2}" dt="2021-01-31T13:32:50.249" v="742" actId="33524"/>
        <pc:sldMkLst>
          <pc:docMk/>
          <pc:sldMk cId="2534829031" sldId="335"/>
        </pc:sldMkLst>
        <pc:spChg chg="mod">
          <ac:chgData name="Anastasia Galvin" userId="2d39f159-777b-4bad-8899-bf8dfc77b0ad" providerId="ADAL" clId="{D5993AB5-9FA5-42D9-A8F7-081E3C543DA2}" dt="2021-01-31T13:32:36.671" v="733" actId="26606"/>
          <ac:spMkLst>
            <pc:docMk/>
            <pc:sldMk cId="2534829031" sldId="335"/>
            <ac:spMk id="2" creationId="{00000000-0000-0000-0000-000000000000}"/>
          </ac:spMkLst>
        </pc:spChg>
        <pc:spChg chg="mod">
          <ac:chgData name="Anastasia Galvin" userId="2d39f159-777b-4bad-8899-bf8dfc77b0ad" providerId="ADAL" clId="{D5993AB5-9FA5-42D9-A8F7-081E3C543DA2}" dt="2021-01-31T13:32:50.249" v="742" actId="33524"/>
          <ac:spMkLst>
            <pc:docMk/>
            <pc:sldMk cId="2534829031" sldId="335"/>
            <ac:spMk id="3" creationId="{00000000-0000-0000-0000-000000000000}"/>
          </ac:spMkLst>
        </pc:spChg>
        <pc:spChg chg="add">
          <ac:chgData name="Anastasia Galvin" userId="2d39f159-777b-4bad-8899-bf8dfc77b0ad" providerId="ADAL" clId="{D5993AB5-9FA5-42D9-A8F7-081E3C543DA2}" dt="2021-01-31T13:32:36.671" v="733" actId="26606"/>
          <ac:spMkLst>
            <pc:docMk/>
            <pc:sldMk cId="2534829031" sldId="335"/>
            <ac:spMk id="8" creationId="{9FF4A234-29BA-4B70-BFC0-64FBB64F2A7B}"/>
          </ac:spMkLst>
        </pc:spChg>
        <pc:spChg chg="add">
          <ac:chgData name="Anastasia Galvin" userId="2d39f159-777b-4bad-8899-bf8dfc77b0ad" providerId="ADAL" clId="{D5993AB5-9FA5-42D9-A8F7-081E3C543DA2}" dt="2021-01-31T13:32:36.671" v="733" actId="26606"/>
          <ac:spMkLst>
            <pc:docMk/>
            <pc:sldMk cId="2534829031" sldId="335"/>
            <ac:spMk id="10" creationId="{7FF62AAC-1C5B-406E-8F1E-5B0FD8E9D6E4}"/>
          </ac:spMkLst>
        </pc:spChg>
        <pc:spChg chg="add">
          <ac:chgData name="Anastasia Galvin" userId="2d39f159-777b-4bad-8899-bf8dfc77b0ad" providerId="ADAL" clId="{D5993AB5-9FA5-42D9-A8F7-081E3C543DA2}" dt="2021-01-31T13:32:36.671" v="733" actId="26606"/>
          <ac:spMkLst>
            <pc:docMk/>
            <pc:sldMk cId="2534829031" sldId="335"/>
            <ac:spMk id="12" creationId="{EC2268EF-1ED3-4797-8355-F5078CB18B33}"/>
          </ac:spMkLst>
        </pc:spChg>
        <pc:grpChg chg="add">
          <ac:chgData name="Anastasia Galvin" userId="2d39f159-777b-4bad-8899-bf8dfc77b0ad" providerId="ADAL" clId="{D5993AB5-9FA5-42D9-A8F7-081E3C543DA2}" dt="2021-01-31T13:32:36.671" v="733" actId="26606"/>
          <ac:grpSpMkLst>
            <pc:docMk/>
            <pc:sldMk cId="2534829031" sldId="335"/>
            <ac:grpSpMk id="14" creationId="{5CCCD93E-51C6-47E1-8405-8D870E6B524B}"/>
          </ac:grpSpMkLst>
        </pc:grpChg>
      </pc:sldChg>
      <pc:sldChg chg="addSp modSp add del mod setBg">
        <pc:chgData name="Anastasia Galvin" userId="2d39f159-777b-4bad-8899-bf8dfc77b0ad" providerId="ADAL" clId="{D5993AB5-9FA5-42D9-A8F7-081E3C543DA2}" dt="2021-01-31T13:33:11.336" v="753" actId="27636"/>
        <pc:sldMkLst>
          <pc:docMk/>
          <pc:sldMk cId="1140161736" sldId="336"/>
        </pc:sldMkLst>
        <pc:spChg chg="mod">
          <ac:chgData name="Anastasia Galvin" userId="2d39f159-777b-4bad-8899-bf8dfc77b0ad" providerId="ADAL" clId="{D5993AB5-9FA5-42D9-A8F7-081E3C543DA2}" dt="2021-01-31T13:33:00.498" v="744" actId="1076"/>
          <ac:spMkLst>
            <pc:docMk/>
            <pc:sldMk cId="1140161736" sldId="336"/>
            <ac:spMk id="2" creationId="{00000000-0000-0000-0000-000000000000}"/>
          </ac:spMkLst>
        </pc:spChg>
        <pc:spChg chg="mod">
          <ac:chgData name="Anastasia Galvin" userId="2d39f159-777b-4bad-8899-bf8dfc77b0ad" providerId="ADAL" clId="{D5993AB5-9FA5-42D9-A8F7-081E3C543DA2}" dt="2021-01-31T13:33:11.336" v="753" actId="27636"/>
          <ac:spMkLst>
            <pc:docMk/>
            <pc:sldMk cId="1140161736" sldId="336"/>
            <ac:spMk id="3" creationId="{00000000-0000-0000-0000-000000000000}"/>
          </ac:spMkLst>
        </pc:spChg>
        <pc:spChg chg="add">
          <ac:chgData name="Anastasia Galvin" userId="2d39f159-777b-4bad-8899-bf8dfc77b0ad" providerId="ADAL" clId="{D5993AB5-9FA5-42D9-A8F7-081E3C543DA2}" dt="2021-01-31T13:32:55.392" v="743" actId="26606"/>
          <ac:spMkLst>
            <pc:docMk/>
            <pc:sldMk cId="1140161736" sldId="336"/>
            <ac:spMk id="8" creationId="{4080BC15-6F3E-4EDC-BB73-20706F743138}"/>
          </ac:spMkLst>
        </pc:spChg>
        <pc:spChg chg="add">
          <ac:chgData name="Anastasia Galvin" userId="2d39f159-777b-4bad-8899-bf8dfc77b0ad" providerId="ADAL" clId="{D5993AB5-9FA5-42D9-A8F7-081E3C543DA2}" dt="2021-01-31T13:32:55.392" v="743" actId="26606"/>
          <ac:spMkLst>
            <pc:docMk/>
            <pc:sldMk cId="1140161736" sldId="336"/>
            <ac:spMk id="10" creationId="{BA26D362-1F0D-41F6-ADB3-AFB080502B79}"/>
          </ac:spMkLst>
        </pc:spChg>
        <pc:grpChg chg="add">
          <ac:chgData name="Anastasia Galvin" userId="2d39f159-777b-4bad-8899-bf8dfc77b0ad" providerId="ADAL" clId="{D5993AB5-9FA5-42D9-A8F7-081E3C543DA2}" dt="2021-01-31T13:32:55.392" v="743" actId="26606"/>
          <ac:grpSpMkLst>
            <pc:docMk/>
            <pc:sldMk cId="1140161736" sldId="336"/>
            <ac:grpSpMk id="12" creationId="{4C8A8758-6178-4720-BC90-28C23033FABF}"/>
          </ac:grpSpMkLst>
        </pc:grpChg>
      </pc:sldChg>
      <pc:sldChg chg="add del">
        <pc:chgData name="Anastasia Galvin" userId="2d39f159-777b-4bad-8899-bf8dfc77b0ad" providerId="ADAL" clId="{D5993AB5-9FA5-42D9-A8F7-081E3C543DA2}" dt="2021-01-31T13:33:32.059" v="761" actId="47"/>
        <pc:sldMkLst>
          <pc:docMk/>
          <pc:sldMk cId="4039637820" sldId="337"/>
        </pc:sldMkLst>
      </pc:sldChg>
      <pc:sldChg chg="addSp modSp add del mod setBg">
        <pc:chgData name="Anastasia Galvin" userId="2d39f159-777b-4bad-8899-bf8dfc77b0ad" providerId="ADAL" clId="{D5993AB5-9FA5-42D9-A8F7-081E3C543DA2}" dt="2021-01-31T13:33:59.756" v="776" actId="1076"/>
        <pc:sldMkLst>
          <pc:docMk/>
          <pc:sldMk cId="3017304520" sldId="338"/>
        </pc:sldMkLst>
        <pc:spChg chg="mod">
          <ac:chgData name="Anastasia Galvin" userId="2d39f159-777b-4bad-8899-bf8dfc77b0ad" providerId="ADAL" clId="{D5993AB5-9FA5-42D9-A8F7-081E3C543DA2}" dt="2021-01-31T13:33:59.756" v="776" actId="1076"/>
          <ac:spMkLst>
            <pc:docMk/>
            <pc:sldMk cId="3017304520" sldId="338"/>
            <ac:spMk id="2" creationId="{00000000-0000-0000-0000-000000000000}"/>
          </ac:spMkLst>
        </pc:spChg>
        <pc:spChg chg="mod">
          <ac:chgData name="Anastasia Galvin" userId="2d39f159-777b-4bad-8899-bf8dfc77b0ad" providerId="ADAL" clId="{D5993AB5-9FA5-42D9-A8F7-081E3C543DA2}" dt="2021-01-31T13:33:53.870" v="775" actId="1076"/>
          <ac:spMkLst>
            <pc:docMk/>
            <pc:sldMk cId="3017304520" sldId="338"/>
            <ac:spMk id="3" creationId="{00000000-0000-0000-0000-000000000000}"/>
          </ac:spMkLst>
        </pc:spChg>
        <pc:spChg chg="add">
          <ac:chgData name="Anastasia Galvin" userId="2d39f159-777b-4bad-8899-bf8dfc77b0ad" providerId="ADAL" clId="{D5993AB5-9FA5-42D9-A8F7-081E3C543DA2}" dt="2021-01-31T13:33:39.909" v="762" actId="26606"/>
          <ac:spMkLst>
            <pc:docMk/>
            <pc:sldMk cId="3017304520" sldId="338"/>
            <ac:spMk id="8" creationId="{9FF4A234-29BA-4B70-BFC0-64FBB64F2A7B}"/>
          </ac:spMkLst>
        </pc:spChg>
        <pc:spChg chg="add">
          <ac:chgData name="Anastasia Galvin" userId="2d39f159-777b-4bad-8899-bf8dfc77b0ad" providerId="ADAL" clId="{D5993AB5-9FA5-42D9-A8F7-081E3C543DA2}" dt="2021-01-31T13:33:39.909" v="762" actId="26606"/>
          <ac:spMkLst>
            <pc:docMk/>
            <pc:sldMk cId="3017304520" sldId="338"/>
            <ac:spMk id="10" creationId="{4B4C0003-07A3-48E2-BA47-725BA37CFEB5}"/>
          </ac:spMkLst>
        </pc:spChg>
        <pc:spChg chg="add">
          <ac:chgData name="Anastasia Galvin" userId="2d39f159-777b-4bad-8899-bf8dfc77b0ad" providerId="ADAL" clId="{D5993AB5-9FA5-42D9-A8F7-081E3C543DA2}" dt="2021-01-31T13:33:39.909" v="762" actId="26606"/>
          <ac:spMkLst>
            <pc:docMk/>
            <pc:sldMk cId="3017304520" sldId="338"/>
            <ac:spMk id="12" creationId="{EC2268EF-1ED3-4797-8355-F5078CB18B33}"/>
          </ac:spMkLst>
        </pc:spChg>
        <pc:grpChg chg="add">
          <ac:chgData name="Anastasia Galvin" userId="2d39f159-777b-4bad-8899-bf8dfc77b0ad" providerId="ADAL" clId="{D5993AB5-9FA5-42D9-A8F7-081E3C543DA2}" dt="2021-01-31T13:33:39.909" v="762" actId="26606"/>
          <ac:grpSpMkLst>
            <pc:docMk/>
            <pc:sldMk cId="3017304520" sldId="338"/>
            <ac:grpSpMk id="14" creationId="{5392EEDD-4D20-4B74-B46A-D3CE644335B2}"/>
          </ac:grpSpMkLst>
        </pc:grpChg>
      </pc:sldChg>
      <pc:sldChg chg="addSp delSp modSp add del mod setBg">
        <pc:chgData name="Anastasia Galvin" userId="2d39f159-777b-4bad-8899-bf8dfc77b0ad" providerId="ADAL" clId="{D5993AB5-9FA5-42D9-A8F7-081E3C543DA2}" dt="2021-01-31T13:34:37.169" v="793" actId="403"/>
        <pc:sldMkLst>
          <pc:docMk/>
          <pc:sldMk cId="2291362044" sldId="339"/>
        </pc:sldMkLst>
        <pc:spChg chg="mod">
          <ac:chgData name="Anastasia Galvin" userId="2d39f159-777b-4bad-8899-bf8dfc77b0ad" providerId="ADAL" clId="{D5993AB5-9FA5-42D9-A8F7-081E3C543DA2}" dt="2021-01-31T13:34:23.024" v="786" actId="122"/>
          <ac:spMkLst>
            <pc:docMk/>
            <pc:sldMk cId="2291362044" sldId="339"/>
            <ac:spMk id="2" creationId="{00000000-0000-0000-0000-000000000000}"/>
          </ac:spMkLst>
        </pc:spChg>
        <pc:spChg chg="mod">
          <ac:chgData name="Anastasia Galvin" userId="2d39f159-777b-4bad-8899-bf8dfc77b0ad" providerId="ADAL" clId="{D5993AB5-9FA5-42D9-A8F7-081E3C543DA2}" dt="2021-01-31T13:34:37.169" v="793" actId="403"/>
          <ac:spMkLst>
            <pc:docMk/>
            <pc:sldMk cId="2291362044" sldId="339"/>
            <ac:spMk id="3" creationId="{00000000-0000-0000-0000-000000000000}"/>
          </ac:spMkLst>
        </pc:spChg>
        <pc:spChg chg="add del">
          <ac:chgData name="Anastasia Galvin" userId="2d39f159-777b-4bad-8899-bf8dfc77b0ad" providerId="ADAL" clId="{D5993AB5-9FA5-42D9-A8F7-081E3C543DA2}" dt="2021-01-31T13:34:20.820" v="785" actId="26606"/>
          <ac:spMkLst>
            <pc:docMk/>
            <pc:sldMk cId="2291362044" sldId="339"/>
            <ac:spMk id="8" creationId="{368CBA64-7743-4C5C-83B8-655DE14502ED}"/>
          </ac:spMkLst>
        </pc:spChg>
        <pc:spChg chg="add del">
          <ac:chgData name="Anastasia Galvin" userId="2d39f159-777b-4bad-8899-bf8dfc77b0ad" providerId="ADAL" clId="{D5993AB5-9FA5-42D9-A8F7-081E3C543DA2}" dt="2021-01-31T13:34:20.820" v="785" actId="26606"/>
          <ac:spMkLst>
            <pc:docMk/>
            <pc:sldMk cId="2291362044" sldId="339"/>
            <ac:spMk id="161" creationId="{B4CE0640-B5AC-420F-A979-4701983D46CE}"/>
          </ac:spMkLst>
        </pc:spChg>
        <pc:grpChg chg="add del">
          <ac:chgData name="Anastasia Galvin" userId="2d39f159-777b-4bad-8899-bf8dfc77b0ad" providerId="ADAL" clId="{D5993AB5-9FA5-42D9-A8F7-081E3C543DA2}" dt="2021-01-31T13:34:20.820" v="785" actId="26606"/>
          <ac:grpSpMkLst>
            <pc:docMk/>
            <pc:sldMk cId="2291362044" sldId="339"/>
            <ac:grpSpMk id="10" creationId="{12153040-1C1F-4962-9E5D-0793F73FC5CB}"/>
          </ac:grpSpMkLst>
        </pc:grpChg>
        <pc:grpChg chg="add del">
          <ac:chgData name="Anastasia Galvin" userId="2d39f159-777b-4bad-8899-bf8dfc77b0ad" providerId="ADAL" clId="{D5993AB5-9FA5-42D9-A8F7-081E3C543DA2}" dt="2021-01-31T13:34:20.820" v="785" actId="26606"/>
          <ac:grpSpMkLst>
            <pc:docMk/>
            <pc:sldMk cId="2291362044" sldId="339"/>
            <ac:grpSpMk id="85" creationId="{9E420B60-EB39-4544-87CE-09C5D7DE30C7}"/>
          </ac:grpSpMkLst>
        </pc:grpChg>
      </pc:sldChg>
      <pc:sldChg chg="addSp delSp modSp add mod ord setBg">
        <pc:chgData name="Anastasia Galvin" userId="2d39f159-777b-4bad-8899-bf8dfc77b0ad" providerId="ADAL" clId="{D5993AB5-9FA5-42D9-A8F7-081E3C543DA2}" dt="2021-01-31T13:35:14.123" v="812" actId="27636"/>
        <pc:sldMkLst>
          <pc:docMk/>
          <pc:sldMk cId="2464298621" sldId="340"/>
        </pc:sldMkLst>
        <pc:spChg chg="mod">
          <ac:chgData name="Anastasia Galvin" userId="2d39f159-777b-4bad-8899-bf8dfc77b0ad" providerId="ADAL" clId="{D5993AB5-9FA5-42D9-A8F7-081E3C543DA2}" dt="2021-01-31T13:34:58.622" v="800" actId="26606"/>
          <ac:spMkLst>
            <pc:docMk/>
            <pc:sldMk cId="2464298621" sldId="340"/>
            <ac:spMk id="2" creationId="{00000000-0000-0000-0000-000000000000}"/>
          </ac:spMkLst>
        </pc:spChg>
        <pc:spChg chg="mod ord">
          <ac:chgData name="Anastasia Galvin" userId="2d39f159-777b-4bad-8899-bf8dfc77b0ad" providerId="ADAL" clId="{D5993AB5-9FA5-42D9-A8F7-081E3C543DA2}" dt="2021-01-31T13:35:14.123" v="812" actId="27636"/>
          <ac:spMkLst>
            <pc:docMk/>
            <pc:sldMk cId="2464298621" sldId="340"/>
            <ac:spMk id="3" creationId="{00000000-0000-0000-0000-000000000000}"/>
          </ac:spMkLst>
        </pc:spChg>
        <pc:spChg chg="del mod">
          <ac:chgData name="Anastasia Galvin" userId="2d39f159-777b-4bad-8899-bf8dfc77b0ad" providerId="ADAL" clId="{D5993AB5-9FA5-42D9-A8F7-081E3C543DA2}" dt="2021-01-31T13:34:49.319" v="795" actId="478"/>
          <ac:spMkLst>
            <pc:docMk/>
            <pc:sldMk cId="2464298621" sldId="340"/>
            <ac:spMk id="5" creationId="{00000000-0000-0000-0000-000000000000}"/>
          </ac:spMkLst>
        </pc:spChg>
        <pc:spChg chg="add">
          <ac:chgData name="Anastasia Galvin" userId="2d39f159-777b-4bad-8899-bf8dfc77b0ad" providerId="ADAL" clId="{D5993AB5-9FA5-42D9-A8F7-081E3C543DA2}" dt="2021-01-31T13:34:58.622" v="800" actId="26606"/>
          <ac:spMkLst>
            <pc:docMk/>
            <pc:sldMk cId="2464298621" sldId="340"/>
            <ac:spMk id="9" creationId="{95697D25-3D98-4690-9E3D-C65732E5D818}"/>
          </ac:spMkLst>
        </pc:spChg>
        <pc:spChg chg="add">
          <ac:chgData name="Anastasia Galvin" userId="2d39f159-777b-4bad-8899-bf8dfc77b0ad" providerId="ADAL" clId="{D5993AB5-9FA5-42D9-A8F7-081E3C543DA2}" dt="2021-01-31T13:34:58.622" v="800" actId="26606"/>
          <ac:spMkLst>
            <pc:docMk/>
            <pc:sldMk cId="2464298621" sldId="340"/>
            <ac:spMk id="11" creationId="{401FD7FC-C76E-45D6-95A9-D630E182012F}"/>
          </ac:spMkLst>
        </pc:spChg>
        <pc:grpChg chg="add">
          <ac:chgData name="Anastasia Galvin" userId="2d39f159-777b-4bad-8899-bf8dfc77b0ad" providerId="ADAL" clId="{D5993AB5-9FA5-42D9-A8F7-081E3C543DA2}" dt="2021-01-31T13:34:58.622" v="800" actId="26606"/>
          <ac:grpSpMkLst>
            <pc:docMk/>
            <pc:sldMk cId="2464298621" sldId="340"/>
            <ac:grpSpMk id="13" creationId="{6A85DAAA-4828-42AD-A20E-A69A6FAE0579}"/>
          </ac:grpSpMkLst>
        </pc:grpChg>
        <pc:picChg chg="mod">
          <ac:chgData name="Anastasia Galvin" userId="2d39f159-777b-4bad-8899-bf8dfc77b0ad" providerId="ADAL" clId="{D5993AB5-9FA5-42D9-A8F7-081E3C543DA2}" dt="2021-01-31T13:34:58.622" v="800" actId="26606"/>
          <ac:picMkLst>
            <pc:docMk/>
            <pc:sldMk cId="2464298621" sldId="340"/>
            <ac:picMk id="4" creationId="{00000000-0000-0000-0000-000000000000}"/>
          </ac:picMkLst>
        </pc:picChg>
      </pc:sldChg>
      <pc:sldChg chg="addSp modSp add mod setBg">
        <pc:chgData name="Anastasia Galvin" userId="2d39f159-777b-4bad-8899-bf8dfc77b0ad" providerId="ADAL" clId="{D5993AB5-9FA5-42D9-A8F7-081E3C543DA2}" dt="2021-01-31T13:35:36.341" v="826" actId="1076"/>
        <pc:sldMkLst>
          <pc:docMk/>
          <pc:sldMk cId="2513338686" sldId="341"/>
        </pc:sldMkLst>
        <pc:spChg chg="mod">
          <ac:chgData name="Anastasia Galvin" userId="2d39f159-777b-4bad-8899-bf8dfc77b0ad" providerId="ADAL" clId="{D5993AB5-9FA5-42D9-A8F7-081E3C543DA2}" dt="2021-01-31T13:35:33.117" v="825" actId="122"/>
          <ac:spMkLst>
            <pc:docMk/>
            <pc:sldMk cId="2513338686" sldId="341"/>
            <ac:spMk id="2" creationId="{00000000-0000-0000-0000-000000000000}"/>
          </ac:spMkLst>
        </pc:spChg>
        <pc:spChg chg="mod">
          <ac:chgData name="Anastasia Galvin" userId="2d39f159-777b-4bad-8899-bf8dfc77b0ad" providerId="ADAL" clId="{D5993AB5-9FA5-42D9-A8F7-081E3C543DA2}" dt="2021-01-31T13:35:36.341" v="826" actId="1076"/>
          <ac:spMkLst>
            <pc:docMk/>
            <pc:sldMk cId="2513338686" sldId="341"/>
            <ac:spMk id="3" creationId="{00000000-0000-0000-0000-000000000000}"/>
          </ac:spMkLst>
        </pc:spChg>
        <pc:spChg chg="add">
          <ac:chgData name="Anastasia Galvin" userId="2d39f159-777b-4bad-8899-bf8dfc77b0ad" providerId="ADAL" clId="{D5993AB5-9FA5-42D9-A8F7-081E3C543DA2}" dt="2021-01-31T13:35:20.951" v="813" actId="26606"/>
          <ac:spMkLst>
            <pc:docMk/>
            <pc:sldMk cId="2513338686" sldId="341"/>
            <ac:spMk id="8" creationId="{9FF4A234-29BA-4B70-BFC0-64FBB64F2A7B}"/>
          </ac:spMkLst>
        </pc:spChg>
        <pc:spChg chg="add">
          <ac:chgData name="Anastasia Galvin" userId="2d39f159-777b-4bad-8899-bf8dfc77b0ad" providerId="ADAL" clId="{D5993AB5-9FA5-42D9-A8F7-081E3C543DA2}" dt="2021-01-31T13:35:20.951" v="813" actId="26606"/>
          <ac:spMkLst>
            <pc:docMk/>
            <pc:sldMk cId="2513338686" sldId="341"/>
            <ac:spMk id="10" creationId="{4B4C0003-07A3-48E2-BA47-725BA37CFEB5}"/>
          </ac:spMkLst>
        </pc:spChg>
        <pc:spChg chg="add">
          <ac:chgData name="Anastasia Galvin" userId="2d39f159-777b-4bad-8899-bf8dfc77b0ad" providerId="ADAL" clId="{D5993AB5-9FA5-42D9-A8F7-081E3C543DA2}" dt="2021-01-31T13:35:20.951" v="813" actId="26606"/>
          <ac:spMkLst>
            <pc:docMk/>
            <pc:sldMk cId="2513338686" sldId="341"/>
            <ac:spMk id="12" creationId="{EC2268EF-1ED3-4797-8355-F5078CB18B33}"/>
          </ac:spMkLst>
        </pc:spChg>
        <pc:grpChg chg="add">
          <ac:chgData name="Anastasia Galvin" userId="2d39f159-777b-4bad-8899-bf8dfc77b0ad" providerId="ADAL" clId="{D5993AB5-9FA5-42D9-A8F7-081E3C543DA2}" dt="2021-01-31T13:35:20.951" v="813" actId="26606"/>
          <ac:grpSpMkLst>
            <pc:docMk/>
            <pc:sldMk cId="2513338686" sldId="341"/>
            <ac:grpSpMk id="14" creationId="{5392EEDD-4D20-4B74-B46A-D3CE644335B2}"/>
          </ac:grpSpMkLst>
        </pc:grpChg>
      </pc:sldChg>
      <pc:sldChg chg="addSp modSp add mod setBg">
        <pc:chgData name="Anastasia Galvin" userId="2d39f159-777b-4bad-8899-bf8dfc77b0ad" providerId="ADAL" clId="{D5993AB5-9FA5-42D9-A8F7-081E3C543DA2}" dt="2021-01-31T13:35:55.180" v="837" actId="27636"/>
        <pc:sldMkLst>
          <pc:docMk/>
          <pc:sldMk cId="2419298760" sldId="342"/>
        </pc:sldMkLst>
        <pc:spChg chg="mod">
          <ac:chgData name="Anastasia Galvin" userId="2d39f159-777b-4bad-8899-bf8dfc77b0ad" providerId="ADAL" clId="{D5993AB5-9FA5-42D9-A8F7-081E3C543DA2}" dt="2021-01-31T13:35:44.582" v="827" actId="26606"/>
          <ac:spMkLst>
            <pc:docMk/>
            <pc:sldMk cId="2419298760" sldId="342"/>
            <ac:spMk id="2" creationId="{00000000-0000-0000-0000-000000000000}"/>
          </ac:spMkLst>
        </pc:spChg>
        <pc:spChg chg="mod">
          <ac:chgData name="Anastasia Galvin" userId="2d39f159-777b-4bad-8899-bf8dfc77b0ad" providerId="ADAL" clId="{D5993AB5-9FA5-42D9-A8F7-081E3C543DA2}" dt="2021-01-31T13:35:55.180" v="837" actId="27636"/>
          <ac:spMkLst>
            <pc:docMk/>
            <pc:sldMk cId="2419298760" sldId="342"/>
            <ac:spMk id="3" creationId="{00000000-0000-0000-0000-000000000000}"/>
          </ac:spMkLst>
        </pc:spChg>
        <pc:spChg chg="add">
          <ac:chgData name="Anastasia Galvin" userId="2d39f159-777b-4bad-8899-bf8dfc77b0ad" providerId="ADAL" clId="{D5993AB5-9FA5-42D9-A8F7-081E3C543DA2}" dt="2021-01-31T13:35:44.582" v="827" actId="26606"/>
          <ac:spMkLst>
            <pc:docMk/>
            <pc:sldMk cId="2419298760" sldId="342"/>
            <ac:spMk id="9" creationId="{DA27A5CA-8322-4584-B42A-F269165282DA}"/>
          </ac:spMkLst>
        </pc:spChg>
        <pc:spChg chg="add">
          <ac:chgData name="Anastasia Galvin" userId="2d39f159-777b-4bad-8899-bf8dfc77b0ad" providerId="ADAL" clId="{D5993AB5-9FA5-42D9-A8F7-081E3C543DA2}" dt="2021-01-31T13:35:44.582" v="827" actId="26606"/>
          <ac:spMkLst>
            <pc:docMk/>
            <pc:sldMk cId="2419298760" sldId="342"/>
            <ac:spMk id="11" creationId="{FC989A5E-D171-4BB1-ACFF-6D1503FE576C}"/>
          </ac:spMkLst>
        </pc:spChg>
        <pc:spChg chg="add">
          <ac:chgData name="Anastasia Galvin" userId="2d39f159-777b-4bad-8899-bf8dfc77b0ad" providerId="ADAL" clId="{D5993AB5-9FA5-42D9-A8F7-081E3C543DA2}" dt="2021-01-31T13:35:44.582" v="827" actId="26606"/>
          <ac:spMkLst>
            <pc:docMk/>
            <pc:sldMk cId="2419298760" sldId="342"/>
            <ac:spMk id="13" creationId="{58E37D5E-2F40-4CD5-A0F2-04001FB75C37}"/>
          </ac:spMkLst>
        </pc:spChg>
        <pc:grpChg chg="add">
          <ac:chgData name="Anastasia Galvin" userId="2d39f159-777b-4bad-8899-bf8dfc77b0ad" providerId="ADAL" clId="{D5993AB5-9FA5-42D9-A8F7-081E3C543DA2}" dt="2021-01-31T13:35:44.582" v="827" actId="26606"/>
          <ac:grpSpMkLst>
            <pc:docMk/>
            <pc:sldMk cId="2419298760" sldId="342"/>
            <ac:grpSpMk id="15" creationId="{2DDC3E08-72B7-412C-A277-9F3CF8EB3A8E}"/>
          </ac:grpSpMkLst>
        </pc:grpChg>
        <pc:picChg chg="mod">
          <ac:chgData name="Anastasia Galvin" userId="2d39f159-777b-4bad-8899-bf8dfc77b0ad" providerId="ADAL" clId="{D5993AB5-9FA5-42D9-A8F7-081E3C543DA2}" dt="2021-01-31T13:35:44.582" v="827" actId="26606"/>
          <ac:picMkLst>
            <pc:docMk/>
            <pc:sldMk cId="2419298760" sldId="342"/>
            <ac:picMk id="4" creationId="{00000000-0000-0000-0000-000000000000}"/>
          </ac:picMkLst>
        </pc:picChg>
      </pc:sldChg>
      <pc:sldChg chg="addSp delSp modSp add mod setBg">
        <pc:chgData name="Anastasia Galvin" userId="2d39f159-777b-4bad-8899-bf8dfc77b0ad" providerId="ADAL" clId="{D5993AB5-9FA5-42D9-A8F7-081E3C543DA2}" dt="2021-01-31T13:36:20.245" v="847" actId="403"/>
        <pc:sldMkLst>
          <pc:docMk/>
          <pc:sldMk cId="1802861726" sldId="343"/>
        </pc:sldMkLst>
        <pc:spChg chg="mod">
          <ac:chgData name="Anastasia Galvin" userId="2d39f159-777b-4bad-8899-bf8dfc77b0ad" providerId="ADAL" clId="{D5993AB5-9FA5-42D9-A8F7-081E3C543DA2}" dt="2021-01-31T13:36:08.142" v="840" actId="26606"/>
          <ac:spMkLst>
            <pc:docMk/>
            <pc:sldMk cId="1802861726" sldId="343"/>
            <ac:spMk id="2" creationId="{00000000-0000-0000-0000-000000000000}"/>
          </ac:spMkLst>
        </pc:spChg>
        <pc:spChg chg="mod">
          <ac:chgData name="Anastasia Galvin" userId="2d39f159-777b-4bad-8899-bf8dfc77b0ad" providerId="ADAL" clId="{D5993AB5-9FA5-42D9-A8F7-081E3C543DA2}" dt="2021-01-31T13:36:20.245" v="847" actId="403"/>
          <ac:spMkLst>
            <pc:docMk/>
            <pc:sldMk cId="1802861726" sldId="343"/>
            <ac:spMk id="3" creationId="{00000000-0000-0000-0000-000000000000}"/>
          </ac:spMkLst>
        </pc:spChg>
        <pc:spChg chg="add del">
          <ac:chgData name="Anastasia Galvin" userId="2d39f159-777b-4bad-8899-bf8dfc77b0ad" providerId="ADAL" clId="{D5993AB5-9FA5-42D9-A8F7-081E3C543DA2}" dt="2021-01-31T13:36:08.142" v="840" actId="26606"/>
          <ac:spMkLst>
            <pc:docMk/>
            <pc:sldMk cId="1802861726" sldId="343"/>
            <ac:spMk id="10" creationId="{11AC88F6-55CB-496B-8AD8-9ABD2E6E3BFA}"/>
          </ac:spMkLst>
        </pc:spChg>
        <pc:spChg chg="add del">
          <ac:chgData name="Anastasia Galvin" userId="2d39f159-777b-4bad-8899-bf8dfc77b0ad" providerId="ADAL" clId="{D5993AB5-9FA5-42D9-A8F7-081E3C543DA2}" dt="2021-01-31T13:36:08.142" v="840" actId="26606"/>
          <ac:spMkLst>
            <pc:docMk/>
            <pc:sldMk cId="1802861726" sldId="343"/>
            <ac:spMk id="12" creationId="{6F53D3C3-F24F-4317-98B6-A05ECD30445C}"/>
          </ac:spMkLst>
        </pc:spChg>
        <pc:spChg chg="add">
          <ac:chgData name="Anastasia Galvin" userId="2d39f159-777b-4bad-8899-bf8dfc77b0ad" providerId="ADAL" clId="{D5993AB5-9FA5-42D9-A8F7-081E3C543DA2}" dt="2021-01-31T13:36:08.142" v="840" actId="26606"/>
          <ac:spMkLst>
            <pc:docMk/>
            <pc:sldMk cId="1802861726" sldId="343"/>
            <ac:spMk id="17" creationId="{DA27A5CA-8322-4584-B42A-F269165282DA}"/>
          </ac:spMkLst>
        </pc:spChg>
        <pc:spChg chg="add">
          <ac:chgData name="Anastasia Galvin" userId="2d39f159-777b-4bad-8899-bf8dfc77b0ad" providerId="ADAL" clId="{D5993AB5-9FA5-42D9-A8F7-081E3C543DA2}" dt="2021-01-31T13:36:08.142" v="840" actId="26606"/>
          <ac:spMkLst>
            <pc:docMk/>
            <pc:sldMk cId="1802861726" sldId="343"/>
            <ac:spMk id="19" creationId="{75660551-9FDE-4500-BEA5-DF82DC00D1EE}"/>
          </ac:spMkLst>
        </pc:spChg>
        <pc:spChg chg="add">
          <ac:chgData name="Anastasia Galvin" userId="2d39f159-777b-4bad-8899-bf8dfc77b0ad" providerId="ADAL" clId="{D5993AB5-9FA5-42D9-A8F7-081E3C543DA2}" dt="2021-01-31T13:36:08.142" v="840" actId="26606"/>
          <ac:spMkLst>
            <pc:docMk/>
            <pc:sldMk cId="1802861726" sldId="343"/>
            <ac:spMk id="21" creationId="{58E37D5E-2F40-4CD5-A0F2-04001FB75C37}"/>
          </ac:spMkLst>
        </pc:spChg>
        <pc:grpChg chg="add">
          <ac:chgData name="Anastasia Galvin" userId="2d39f159-777b-4bad-8899-bf8dfc77b0ad" providerId="ADAL" clId="{D5993AB5-9FA5-42D9-A8F7-081E3C543DA2}" dt="2021-01-31T13:36:08.142" v="840" actId="26606"/>
          <ac:grpSpMkLst>
            <pc:docMk/>
            <pc:sldMk cId="1802861726" sldId="343"/>
            <ac:grpSpMk id="23" creationId="{393D07FD-8A77-486D-A79A-92CAD7BBAB00}"/>
          </ac:grpSpMkLst>
        </pc:grpChg>
        <pc:picChg chg="mod ord">
          <ac:chgData name="Anastasia Galvin" userId="2d39f159-777b-4bad-8899-bf8dfc77b0ad" providerId="ADAL" clId="{D5993AB5-9FA5-42D9-A8F7-081E3C543DA2}" dt="2021-01-31T13:36:08.142" v="840" actId="26606"/>
          <ac:picMkLst>
            <pc:docMk/>
            <pc:sldMk cId="1802861726" sldId="343"/>
            <ac:picMk id="5" creationId="{00000000-0000-0000-0000-000000000000}"/>
          </ac:picMkLst>
        </pc:picChg>
      </pc:sldChg>
      <pc:sldChg chg="modSp add mod">
        <pc:chgData name="Anastasia Galvin" userId="2d39f159-777b-4bad-8899-bf8dfc77b0ad" providerId="ADAL" clId="{D5993AB5-9FA5-42D9-A8F7-081E3C543DA2}" dt="2021-01-31T13:33:29.403" v="760" actId="27636"/>
        <pc:sldMkLst>
          <pc:docMk/>
          <pc:sldMk cId="1020811149" sldId="344"/>
        </pc:sldMkLst>
        <pc:spChg chg="mod">
          <ac:chgData name="Anastasia Galvin" userId="2d39f159-777b-4bad-8899-bf8dfc77b0ad" providerId="ADAL" clId="{D5993AB5-9FA5-42D9-A8F7-081E3C543DA2}" dt="2021-01-31T13:33:29.403" v="760" actId="27636"/>
          <ac:spMkLst>
            <pc:docMk/>
            <pc:sldMk cId="1020811149" sldId="344"/>
            <ac:spMk id="3" creationId="{00000000-0000-0000-0000-000000000000}"/>
          </ac:spMkLst>
        </pc:spChg>
      </pc:sldChg>
      <pc:sldChg chg="modSp add del mod">
        <pc:chgData name="Anastasia Galvin" userId="2d39f159-777b-4bad-8899-bf8dfc77b0ad" providerId="ADAL" clId="{D5993AB5-9FA5-42D9-A8F7-081E3C543DA2}" dt="2021-01-31T13:26:15.360" v="645" actId="47"/>
        <pc:sldMkLst>
          <pc:docMk/>
          <pc:sldMk cId="828131862" sldId="345"/>
        </pc:sldMkLst>
        <pc:spChg chg="mod">
          <ac:chgData name="Anastasia Galvin" userId="2d39f159-777b-4bad-8899-bf8dfc77b0ad" providerId="ADAL" clId="{D5993AB5-9FA5-42D9-A8F7-081E3C543DA2}" dt="2021-01-31T13:26:03.267" v="643" actId="27636"/>
          <ac:spMkLst>
            <pc:docMk/>
            <pc:sldMk cId="828131862" sldId="345"/>
            <ac:spMk id="17411" creationId="{00000000-0000-0000-0000-000000000000}"/>
          </ac:spMkLst>
        </pc:spChg>
      </pc:sldChg>
      <pc:sldChg chg="addSp delSp modSp add mod">
        <pc:chgData name="Anastasia Galvin" userId="2d39f159-777b-4bad-8899-bf8dfc77b0ad" providerId="ADAL" clId="{D5993AB5-9FA5-42D9-A8F7-081E3C543DA2}" dt="2021-01-31T13:38:22.831" v="932" actId="27636"/>
        <pc:sldMkLst>
          <pc:docMk/>
          <pc:sldMk cId="1828971910" sldId="345"/>
        </pc:sldMkLst>
        <pc:spChg chg="mod">
          <ac:chgData name="Anastasia Galvin" userId="2d39f159-777b-4bad-8899-bf8dfc77b0ad" providerId="ADAL" clId="{D5993AB5-9FA5-42D9-A8F7-081E3C543DA2}" dt="2021-01-31T13:38:05.878" v="914" actId="14100"/>
          <ac:spMkLst>
            <pc:docMk/>
            <pc:sldMk cId="1828971910" sldId="345"/>
            <ac:spMk id="2" creationId="{948815D8-0A00-4219-B23E-CBD57FB748BD}"/>
          </ac:spMkLst>
        </pc:spChg>
        <pc:spChg chg="mod">
          <ac:chgData name="Anastasia Galvin" userId="2d39f159-777b-4bad-8899-bf8dfc77b0ad" providerId="ADAL" clId="{D5993AB5-9FA5-42D9-A8F7-081E3C543DA2}" dt="2021-01-31T13:38:22.831" v="932" actId="27636"/>
          <ac:spMkLst>
            <pc:docMk/>
            <pc:sldMk cId="1828971910" sldId="345"/>
            <ac:spMk id="3" creationId="{525C887D-0A0A-4719-A983-E694F192C9FC}"/>
          </ac:spMkLst>
        </pc:spChg>
        <pc:spChg chg="add">
          <ac:chgData name="Anastasia Galvin" userId="2d39f159-777b-4bad-8899-bf8dfc77b0ad" providerId="ADAL" clId="{D5993AB5-9FA5-42D9-A8F7-081E3C543DA2}" dt="2021-01-31T13:37:58.891" v="911" actId="26606"/>
          <ac:spMkLst>
            <pc:docMk/>
            <pc:sldMk cId="1828971910" sldId="345"/>
            <ac:spMk id="170" creationId="{D6F5F07B-A917-442C-82D5-5719737E9E68}"/>
          </ac:spMkLst>
        </pc:spChg>
        <pc:spChg chg="add">
          <ac:chgData name="Anastasia Galvin" userId="2d39f159-777b-4bad-8899-bf8dfc77b0ad" providerId="ADAL" clId="{D5993AB5-9FA5-42D9-A8F7-081E3C543DA2}" dt="2021-01-31T13:37:58.891" v="911" actId="26606"/>
          <ac:spMkLst>
            <pc:docMk/>
            <pc:sldMk cId="1828971910" sldId="345"/>
            <ac:spMk id="172" creationId="{646C6347-670A-4289-8E1E-A6D48C2F2C00}"/>
          </ac:spMkLst>
        </pc:spChg>
        <pc:spChg chg="add">
          <ac:chgData name="Anastasia Galvin" userId="2d39f159-777b-4bad-8899-bf8dfc77b0ad" providerId="ADAL" clId="{D5993AB5-9FA5-42D9-A8F7-081E3C543DA2}" dt="2021-01-31T13:37:58.891" v="911" actId="26606"/>
          <ac:spMkLst>
            <pc:docMk/>
            <pc:sldMk cId="1828971910" sldId="345"/>
            <ac:spMk id="174" creationId="{3F2F58E7-0371-4C0C-912C-50BA51484389}"/>
          </ac:spMkLst>
        </pc:spChg>
        <pc:spChg chg="add">
          <ac:chgData name="Anastasia Galvin" userId="2d39f159-777b-4bad-8899-bf8dfc77b0ad" providerId="ADAL" clId="{D5993AB5-9FA5-42D9-A8F7-081E3C543DA2}" dt="2021-01-31T13:37:58.891" v="911" actId="26606"/>
          <ac:spMkLst>
            <pc:docMk/>
            <pc:sldMk cId="1828971910" sldId="345"/>
            <ac:spMk id="176" creationId="{22D05290-3AB2-400B-B0D6-813D45F9FF31}"/>
          </ac:spMkLst>
        </pc:spChg>
        <pc:spChg chg="del">
          <ac:chgData name="Anastasia Galvin" userId="2d39f159-777b-4bad-8899-bf8dfc77b0ad" providerId="ADAL" clId="{D5993AB5-9FA5-42D9-A8F7-081E3C543DA2}" dt="2021-01-31T13:37:58.891" v="911" actId="26606"/>
          <ac:spMkLst>
            <pc:docMk/>
            <pc:sldMk cId="1828971910" sldId="345"/>
            <ac:spMk id="1030" creationId="{D6F5F07B-A917-442C-82D5-5719737E9E68}"/>
          </ac:spMkLst>
        </pc:spChg>
        <pc:spChg chg="del">
          <ac:chgData name="Anastasia Galvin" userId="2d39f159-777b-4bad-8899-bf8dfc77b0ad" providerId="ADAL" clId="{D5993AB5-9FA5-42D9-A8F7-081E3C543DA2}" dt="2021-01-31T13:37:58.891" v="911" actId="26606"/>
          <ac:spMkLst>
            <pc:docMk/>
            <pc:sldMk cId="1828971910" sldId="345"/>
            <ac:spMk id="1031" creationId="{B7E0C296-2B1B-4589-84EA-239D878496D5}"/>
          </ac:spMkLst>
        </pc:spChg>
        <pc:grpChg chg="del">
          <ac:chgData name="Anastasia Galvin" userId="2d39f159-777b-4bad-8899-bf8dfc77b0ad" providerId="ADAL" clId="{D5993AB5-9FA5-42D9-A8F7-081E3C543DA2}" dt="2021-01-31T13:37:58.891" v="911" actId="26606"/>
          <ac:grpSpMkLst>
            <pc:docMk/>
            <pc:sldMk cId="1828971910" sldId="345"/>
            <ac:grpSpMk id="75" creationId="{3CDD339A-0D5C-435F-B70C-6498DB974BEE}"/>
          </ac:grpSpMkLst>
        </pc:grpChg>
        <pc:grpChg chg="add">
          <ac:chgData name="Anastasia Galvin" userId="2d39f159-777b-4bad-8899-bf8dfc77b0ad" providerId="ADAL" clId="{D5993AB5-9FA5-42D9-A8F7-081E3C543DA2}" dt="2021-01-31T13:37:58.891" v="911" actId="26606"/>
          <ac:grpSpMkLst>
            <pc:docMk/>
            <pc:sldMk cId="1828971910" sldId="345"/>
            <ac:grpSpMk id="178" creationId="{81DD21A3-89E3-40A2-9D07-145989447952}"/>
          </ac:grpSpMkLst>
        </pc:grpChg>
        <pc:picChg chg="add mod ord">
          <ac:chgData name="Anastasia Galvin" userId="2d39f159-777b-4bad-8899-bf8dfc77b0ad" providerId="ADAL" clId="{D5993AB5-9FA5-42D9-A8F7-081E3C543DA2}" dt="2021-01-31T13:37:58.891" v="911" actId="26606"/>
          <ac:picMkLst>
            <pc:docMk/>
            <pc:sldMk cId="1828971910" sldId="345"/>
            <ac:picMk id="156" creationId="{3A91101C-7212-49F2-AC3E-23556C64E218}"/>
          </ac:picMkLst>
        </pc:picChg>
        <pc:picChg chg="del">
          <ac:chgData name="Anastasia Galvin" userId="2d39f159-777b-4bad-8899-bf8dfc77b0ad" providerId="ADAL" clId="{D5993AB5-9FA5-42D9-A8F7-081E3C543DA2}" dt="2021-01-31T13:37:23.148" v="908" actId="478"/>
          <ac:picMkLst>
            <pc:docMk/>
            <pc:sldMk cId="1828971910" sldId="345"/>
            <ac:picMk id="1026" creationId="{E6EF9444-934C-4FF0-8FE2-95CA9F03D9F2}"/>
          </ac:picMkLst>
        </pc:picChg>
      </pc:sldChg>
      <pc:sldChg chg="addSp delSp modSp add mod setBg delDesignElem">
        <pc:chgData name="Anastasia Galvin" userId="2d39f159-777b-4bad-8899-bf8dfc77b0ad" providerId="ADAL" clId="{D5993AB5-9FA5-42D9-A8F7-081E3C543DA2}" dt="2021-01-31T13:40:53.075" v="1032" actId="27636"/>
        <pc:sldMkLst>
          <pc:docMk/>
          <pc:sldMk cId="1031142798" sldId="346"/>
        </pc:sldMkLst>
        <pc:spChg chg="mod">
          <ac:chgData name="Anastasia Galvin" userId="2d39f159-777b-4bad-8899-bf8dfc77b0ad" providerId="ADAL" clId="{D5993AB5-9FA5-42D9-A8F7-081E3C543DA2}" dt="2021-01-31T13:40:27.572" v="955" actId="1076"/>
          <ac:spMkLst>
            <pc:docMk/>
            <pc:sldMk cId="1031142798" sldId="346"/>
            <ac:spMk id="2" creationId="{948815D8-0A00-4219-B23E-CBD57FB748BD}"/>
          </ac:spMkLst>
        </pc:spChg>
        <pc:spChg chg="del mod">
          <ac:chgData name="Anastasia Galvin" userId="2d39f159-777b-4bad-8899-bf8dfc77b0ad" providerId="ADAL" clId="{D5993AB5-9FA5-42D9-A8F7-081E3C543DA2}" dt="2021-01-31T13:40:08.297" v="948" actId="21"/>
          <ac:spMkLst>
            <pc:docMk/>
            <pc:sldMk cId="1031142798" sldId="346"/>
            <ac:spMk id="3" creationId="{525C887D-0A0A-4719-A983-E694F192C9FC}"/>
          </ac:spMkLst>
        </pc:spChg>
        <pc:spChg chg="add del mod">
          <ac:chgData name="Anastasia Galvin" userId="2d39f159-777b-4bad-8899-bf8dfc77b0ad" providerId="ADAL" clId="{D5993AB5-9FA5-42D9-A8F7-081E3C543DA2}" dt="2021-01-31T13:40:22.621" v="953" actId="478"/>
          <ac:spMkLst>
            <pc:docMk/>
            <pc:sldMk cId="1031142798" sldId="346"/>
            <ac:spMk id="5" creationId="{F686BF42-0B2E-4B66-BC50-33C475C7CD3E}"/>
          </ac:spMkLst>
        </pc:spChg>
        <pc:spChg chg="add del">
          <ac:chgData name="Anastasia Galvin" userId="2d39f159-777b-4bad-8899-bf8dfc77b0ad" providerId="ADAL" clId="{D5993AB5-9FA5-42D9-A8F7-081E3C543DA2}" dt="2021-01-31T13:39:20.669" v="938" actId="26606"/>
          <ac:spMkLst>
            <pc:docMk/>
            <pc:sldMk cId="1031142798" sldId="346"/>
            <ac:spMk id="97" creationId="{D6F5F07B-A917-442C-82D5-5719737E9E68}"/>
          </ac:spMkLst>
        </pc:spChg>
        <pc:spChg chg="add del">
          <ac:chgData name="Anastasia Galvin" userId="2d39f159-777b-4bad-8899-bf8dfc77b0ad" providerId="ADAL" clId="{D5993AB5-9FA5-42D9-A8F7-081E3C543DA2}" dt="2021-01-31T13:39:20.669" v="938" actId="26606"/>
          <ac:spMkLst>
            <pc:docMk/>
            <pc:sldMk cId="1031142798" sldId="346"/>
            <ac:spMk id="99" creationId="{646C6347-670A-4289-8E1E-A6D48C2F2C00}"/>
          </ac:spMkLst>
        </pc:spChg>
        <pc:spChg chg="add del">
          <ac:chgData name="Anastasia Galvin" userId="2d39f159-777b-4bad-8899-bf8dfc77b0ad" providerId="ADAL" clId="{D5993AB5-9FA5-42D9-A8F7-081E3C543DA2}" dt="2021-01-31T13:39:20.669" v="938" actId="26606"/>
          <ac:spMkLst>
            <pc:docMk/>
            <pc:sldMk cId="1031142798" sldId="346"/>
            <ac:spMk id="101" creationId="{3F2F58E7-0371-4C0C-912C-50BA51484389}"/>
          </ac:spMkLst>
        </pc:spChg>
        <pc:spChg chg="add del">
          <ac:chgData name="Anastasia Galvin" userId="2d39f159-777b-4bad-8899-bf8dfc77b0ad" providerId="ADAL" clId="{D5993AB5-9FA5-42D9-A8F7-081E3C543DA2}" dt="2021-01-31T13:39:20.669" v="938" actId="26606"/>
          <ac:spMkLst>
            <pc:docMk/>
            <pc:sldMk cId="1031142798" sldId="346"/>
            <ac:spMk id="103" creationId="{22D05290-3AB2-400B-B0D6-813D45F9FF31}"/>
          </ac:spMkLst>
        </pc:spChg>
        <pc:spChg chg="del">
          <ac:chgData name="Anastasia Galvin" userId="2d39f159-777b-4bad-8899-bf8dfc77b0ad" providerId="ADAL" clId="{D5993AB5-9FA5-42D9-A8F7-081E3C543DA2}" dt="2021-01-31T13:38:38.124" v="934"/>
          <ac:spMkLst>
            <pc:docMk/>
            <pc:sldMk cId="1031142798" sldId="346"/>
            <ac:spMk id="170" creationId="{D6F5F07B-A917-442C-82D5-5719737E9E68}"/>
          </ac:spMkLst>
        </pc:spChg>
        <pc:spChg chg="del">
          <ac:chgData name="Anastasia Galvin" userId="2d39f159-777b-4bad-8899-bf8dfc77b0ad" providerId="ADAL" clId="{D5993AB5-9FA5-42D9-A8F7-081E3C543DA2}" dt="2021-01-31T13:38:38.124" v="934"/>
          <ac:spMkLst>
            <pc:docMk/>
            <pc:sldMk cId="1031142798" sldId="346"/>
            <ac:spMk id="172" creationId="{646C6347-670A-4289-8E1E-A6D48C2F2C00}"/>
          </ac:spMkLst>
        </pc:spChg>
        <pc:spChg chg="del">
          <ac:chgData name="Anastasia Galvin" userId="2d39f159-777b-4bad-8899-bf8dfc77b0ad" providerId="ADAL" clId="{D5993AB5-9FA5-42D9-A8F7-081E3C543DA2}" dt="2021-01-31T13:38:38.124" v="934"/>
          <ac:spMkLst>
            <pc:docMk/>
            <pc:sldMk cId="1031142798" sldId="346"/>
            <ac:spMk id="174" creationId="{3F2F58E7-0371-4C0C-912C-50BA51484389}"/>
          </ac:spMkLst>
        </pc:spChg>
        <pc:spChg chg="del">
          <ac:chgData name="Anastasia Galvin" userId="2d39f159-777b-4bad-8899-bf8dfc77b0ad" providerId="ADAL" clId="{D5993AB5-9FA5-42D9-A8F7-081E3C543DA2}" dt="2021-01-31T13:38:38.124" v="934"/>
          <ac:spMkLst>
            <pc:docMk/>
            <pc:sldMk cId="1031142798" sldId="346"/>
            <ac:spMk id="176" creationId="{22D05290-3AB2-400B-B0D6-813D45F9FF31}"/>
          </ac:spMkLst>
        </pc:spChg>
        <pc:spChg chg="add del">
          <ac:chgData name="Anastasia Galvin" userId="2d39f159-777b-4bad-8899-bf8dfc77b0ad" providerId="ADAL" clId="{D5993AB5-9FA5-42D9-A8F7-081E3C543DA2}" dt="2021-01-31T13:39:52.716" v="941" actId="26606"/>
          <ac:spMkLst>
            <pc:docMk/>
            <pc:sldMk cId="1031142798" sldId="346"/>
            <ac:spMk id="263" creationId="{D6F5F07B-A917-442C-82D5-5719737E9E68}"/>
          </ac:spMkLst>
        </pc:spChg>
        <pc:spChg chg="add del">
          <ac:chgData name="Anastasia Galvin" userId="2d39f159-777b-4bad-8899-bf8dfc77b0ad" providerId="ADAL" clId="{D5993AB5-9FA5-42D9-A8F7-081E3C543DA2}" dt="2021-01-31T13:39:52.716" v="941" actId="26606"/>
          <ac:spMkLst>
            <pc:docMk/>
            <pc:sldMk cId="1031142798" sldId="346"/>
            <ac:spMk id="265" creationId="{646C6347-670A-4289-8E1E-A6D48C2F2C00}"/>
          </ac:spMkLst>
        </pc:spChg>
        <pc:spChg chg="add del">
          <ac:chgData name="Anastasia Galvin" userId="2d39f159-777b-4bad-8899-bf8dfc77b0ad" providerId="ADAL" clId="{D5993AB5-9FA5-42D9-A8F7-081E3C543DA2}" dt="2021-01-31T13:39:52.716" v="941" actId="26606"/>
          <ac:spMkLst>
            <pc:docMk/>
            <pc:sldMk cId="1031142798" sldId="346"/>
            <ac:spMk id="267" creationId="{3F2F58E7-0371-4C0C-912C-50BA51484389}"/>
          </ac:spMkLst>
        </pc:spChg>
        <pc:spChg chg="add del">
          <ac:chgData name="Anastasia Galvin" userId="2d39f159-777b-4bad-8899-bf8dfc77b0ad" providerId="ADAL" clId="{D5993AB5-9FA5-42D9-A8F7-081E3C543DA2}" dt="2021-01-31T13:39:52.716" v="941" actId="26606"/>
          <ac:spMkLst>
            <pc:docMk/>
            <pc:sldMk cId="1031142798" sldId="346"/>
            <ac:spMk id="269" creationId="{22D05290-3AB2-400B-B0D6-813D45F9FF31}"/>
          </ac:spMkLst>
        </pc:spChg>
        <pc:spChg chg="add mod">
          <ac:chgData name="Anastasia Galvin" userId="2d39f159-777b-4bad-8899-bf8dfc77b0ad" providerId="ADAL" clId="{D5993AB5-9FA5-42D9-A8F7-081E3C543DA2}" dt="2021-01-31T13:40:53.075" v="1032" actId="27636"/>
          <ac:spMkLst>
            <pc:docMk/>
            <pc:sldMk cId="1031142798" sldId="346"/>
            <ac:spMk id="361" creationId="{013133B6-4CC2-4244-9218-2EF2F111ADA7}"/>
          </ac:spMkLst>
        </pc:spChg>
        <pc:spChg chg="add">
          <ac:chgData name="Anastasia Galvin" userId="2d39f159-777b-4bad-8899-bf8dfc77b0ad" providerId="ADAL" clId="{D5993AB5-9FA5-42D9-A8F7-081E3C543DA2}" dt="2021-01-31T13:39:52.716" v="941" actId="26606"/>
          <ac:spMkLst>
            <pc:docMk/>
            <pc:sldMk cId="1031142798" sldId="346"/>
            <ac:spMk id="362" creationId="{D6F5F07B-A917-442C-82D5-5719737E9E68}"/>
          </ac:spMkLst>
        </pc:spChg>
        <pc:spChg chg="add">
          <ac:chgData name="Anastasia Galvin" userId="2d39f159-777b-4bad-8899-bf8dfc77b0ad" providerId="ADAL" clId="{D5993AB5-9FA5-42D9-A8F7-081E3C543DA2}" dt="2021-01-31T13:39:52.716" v="941" actId="26606"/>
          <ac:spMkLst>
            <pc:docMk/>
            <pc:sldMk cId="1031142798" sldId="346"/>
            <ac:spMk id="363" creationId="{646C6347-670A-4289-8E1E-A6D48C2F2C00}"/>
          </ac:spMkLst>
        </pc:spChg>
        <pc:spChg chg="add">
          <ac:chgData name="Anastasia Galvin" userId="2d39f159-777b-4bad-8899-bf8dfc77b0ad" providerId="ADAL" clId="{D5993AB5-9FA5-42D9-A8F7-081E3C543DA2}" dt="2021-01-31T13:39:52.716" v="941" actId="26606"/>
          <ac:spMkLst>
            <pc:docMk/>
            <pc:sldMk cId="1031142798" sldId="346"/>
            <ac:spMk id="364" creationId="{3F2F58E7-0371-4C0C-912C-50BA51484389}"/>
          </ac:spMkLst>
        </pc:spChg>
        <pc:spChg chg="add">
          <ac:chgData name="Anastasia Galvin" userId="2d39f159-777b-4bad-8899-bf8dfc77b0ad" providerId="ADAL" clId="{D5993AB5-9FA5-42D9-A8F7-081E3C543DA2}" dt="2021-01-31T13:39:52.716" v="941" actId="26606"/>
          <ac:spMkLst>
            <pc:docMk/>
            <pc:sldMk cId="1031142798" sldId="346"/>
            <ac:spMk id="365" creationId="{22D05290-3AB2-400B-B0D6-813D45F9FF31}"/>
          </ac:spMkLst>
        </pc:spChg>
        <pc:grpChg chg="add del">
          <ac:chgData name="Anastasia Galvin" userId="2d39f159-777b-4bad-8899-bf8dfc77b0ad" providerId="ADAL" clId="{D5993AB5-9FA5-42D9-A8F7-081E3C543DA2}" dt="2021-01-31T13:39:20.669" v="938" actId="26606"/>
          <ac:grpSpMkLst>
            <pc:docMk/>
            <pc:sldMk cId="1031142798" sldId="346"/>
            <ac:grpSpMk id="105" creationId="{81DD21A3-89E3-40A2-9D07-145989447952}"/>
          </ac:grpSpMkLst>
        </pc:grpChg>
        <pc:grpChg chg="del">
          <ac:chgData name="Anastasia Galvin" userId="2d39f159-777b-4bad-8899-bf8dfc77b0ad" providerId="ADAL" clId="{D5993AB5-9FA5-42D9-A8F7-081E3C543DA2}" dt="2021-01-31T13:38:38.124" v="934"/>
          <ac:grpSpMkLst>
            <pc:docMk/>
            <pc:sldMk cId="1031142798" sldId="346"/>
            <ac:grpSpMk id="178" creationId="{81DD21A3-89E3-40A2-9D07-145989447952}"/>
          </ac:grpSpMkLst>
        </pc:grpChg>
        <pc:grpChg chg="add del">
          <ac:chgData name="Anastasia Galvin" userId="2d39f159-777b-4bad-8899-bf8dfc77b0ad" providerId="ADAL" clId="{D5993AB5-9FA5-42D9-A8F7-081E3C543DA2}" dt="2021-01-31T13:39:52.716" v="941" actId="26606"/>
          <ac:grpSpMkLst>
            <pc:docMk/>
            <pc:sldMk cId="1031142798" sldId="346"/>
            <ac:grpSpMk id="271" creationId="{81DD21A3-89E3-40A2-9D07-145989447952}"/>
          </ac:grpSpMkLst>
        </pc:grpChg>
        <pc:grpChg chg="add">
          <ac:chgData name="Anastasia Galvin" userId="2d39f159-777b-4bad-8899-bf8dfc77b0ad" providerId="ADAL" clId="{D5993AB5-9FA5-42D9-A8F7-081E3C543DA2}" dt="2021-01-31T13:39:52.716" v="941" actId="26606"/>
          <ac:grpSpMkLst>
            <pc:docMk/>
            <pc:sldMk cId="1031142798" sldId="346"/>
            <ac:grpSpMk id="366" creationId="{81DD21A3-89E3-40A2-9D07-145989447952}"/>
          </ac:grpSpMkLst>
        </pc:grpChg>
        <pc:picChg chg="del">
          <ac:chgData name="Anastasia Galvin" userId="2d39f159-777b-4bad-8899-bf8dfc77b0ad" providerId="ADAL" clId="{D5993AB5-9FA5-42D9-A8F7-081E3C543DA2}" dt="2021-01-31T13:39:17.331" v="936" actId="478"/>
          <ac:picMkLst>
            <pc:docMk/>
            <pc:sldMk cId="1031142798" sldId="346"/>
            <ac:picMk id="156" creationId="{3A91101C-7212-49F2-AC3E-23556C64E218}"/>
          </ac:picMkLst>
        </pc:picChg>
        <pc:picChg chg="add del mod ord">
          <ac:chgData name="Anastasia Galvin" userId="2d39f159-777b-4bad-8899-bf8dfc77b0ad" providerId="ADAL" clId="{D5993AB5-9FA5-42D9-A8F7-081E3C543DA2}" dt="2021-01-31T13:40:17.607" v="952" actId="478"/>
          <ac:picMkLst>
            <pc:docMk/>
            <pc:sldMk cId="1031142798" sldId="346"/>
            <ac:picMk id="268" creationId="{D02403DE-0E49-446E-8E5C-F6ADD42F9742}"/>
          </ac:picMkLst>
        </pc:picChg>
        <pc:picChg chg="add del mod ord">
          <ac:chgData name="Anastasia Galvin" userId="2d39f159-777b-4bad-8899-bf8dfc77b0ad" providerId="ADAL" clId="{D5993AB5-9FA5-42D9-A8F7-081E3C543DA2}" dt="2021-01-31T13:39:49.901" v="939" actId="478"/>
          <ac:picMkLst>
            <pc:docMk/>
            <pc:sldMk cId="1031142798" sldId="346"/>
            <ac:picMk id="20482" creationId="{AC5AD06C-1DAD-43D0-9322-5A0F070A7860}"/>
          </ac:picMkLst>
        </pc:picChg>
      </pc:sldChg>
      <pc:sldChg chg="modSp add del mod">
        <pc:chgData name="Anastasia Galvin" userId="2d39f159-777b-4bad-8899-bf8dfc77b0ad" providerId="ADAL" clId="{D5993AB5-9FA5-42D9-A8F7-081E3C543DA2}" dt="2021-01-31T13:26:16.056" v="646" actId="47"/>
        <pc:sldMkLst>
          <pc:docMk/>
          <pc:sldMk cId="4291914401" sldId="346"/>
        </pc:sldMkLst>
        <pc:spChg chg="mod">
          <ac:chgData name="Anastasia Galvin" userId="2d39f159-777b-4bad-8899-bf8dfc77b0ad" providerId="ADAL" clId="{D5993AB5-9FA5-42D9-A8F7-081E3C543DA2}" dt="2021-01-31T13:26:03.378" v="644" actId="27636"/>
          <ac:spMkLst>
            <pc:docMk/>
            <pc:sldMk cId="4291914401" sldId="346"/>
            <ac:spMk id="17411" creationId="{00000000-0000-0000-0000-000000000000}"/>
          </ac:spMkLst>
        </pc:spChg>
      </pc:sldChg>
      <pc:sldChg chg="modSp new mod ord">
        <pc:chgData name="Anastasia Galvin" userId="2d39f159-777b-4bad-8899-bf8dfc77b0ad" providerId="ADAL" clId="{D5993AB5-9FA5-42D9-A8F7-081E3C543DA2}" dt="2021-01-31T14:35:02.995" v="1901" actId="27636"/>
        <pc:sldMkLst>
          <pc:docMk/>
          <pc:sldMk cId="3820888010" sldId="347"/>
        </pc:sldMkLst>
        <pc:spChg chg="mod">
          <ac:chgData name="Anastasia Galvin" userId="2d39f159-777b-4bad-8899-bf8dfc77b0ad" providerId="ADAL" clId="{D5993AB5-9FA5-42D9-A8F7-081E3C543DA2}" dt="2021-01-31T13:43:44.815" v="1045" actId="20577"/>
          <ac:spMkLst>
            <pc:docMk/>
            <pc:sldMk cId="3820888010" sldId="347"/>
            <ac:spMk id="2" creationId="{F24AFE75-A580-44CC-BC98-21AEE06EF5D1}"/>
          </ac:spMkLst>
        </pc:spChg>
        <pc:spChg chg="mod">
          <ac:chgData name="Anastasia Galvin" userId="2d39f159-777b-4bad-8899-bf8dfc77b0ad" providerId="ADAL" clId="{D5993AB5-9FA5-42D9-A8F7-081E3C543DA2}" dt="2021-01-31T14:35:02.995" v="1901" actId="27636"/>
          <ac:spMkLst>
            <pc:docMk/>
            <pc:sldMk cId="3820888010" sldId="347"/>
            <ac:spMk id="3" creationId="{A8B01243-5474-4101-88FB-97500D6675AB}"/>
          </ac:spMkLst>
        </pc:spChg>
      </pc:sldChg>
      <pc:sldChg chg="addSp modSp new mod setBg modClrScheme chgLayout">
        <pc:chgData name="Anastasia Galvin" userId="2d39f159-777b-4bad-8899-bf8dfc77b0ad" providerId="ADAL" clId="{D5993AB5-9FA5-42D9-A8F7-081E3C543DA2}" dt="2021-01-31T14:29:09.388" v="1713" actId="20577"/>
        <pc:sldMkLst>
          <pc:docMk/>
          <pc:sldMk cId="2486771366" sldId="348"/>
        </pc:sldMkLst>
        <pc:spChg chg="mod ord">
          <ac:chgData name="Anastasia Galvin" userId="2d39f159-777b-4bad-8899-bf8dfc77b0ad" providerId="ADAL" clId="{D5993AB5-9FA5-42D9-A8F7-081E3C543DA2}" dt="2021-01-31T14:28:02.978" v="1694" actId="26606"/>
          <ac:spMkLst>
            <pc:docMk/>
            <pc:sldMk cId="2486771366" sldId="348"/>
            <ac:spMk id="2" creationId="{355DE5C9-F095-45A3-B982-82F2C31230CB}"/>
          </ac:spMkLst>
        </pc:spChg>
        <pc:spChg chg="add mod ord">
          <ac:chgData name="Anastasia Galvin" userId="2d39f159-777b-4bad-8899-bf8dfc77b0ad" providerId="ADAL" clId="{D5993AB5-9FA5-42D9-A8F7-081E3C543DA2}" dt="2021-01-31T14:29:09.388" v="1713" actId="20577"/>
          <ac:spMkLst>
            <pc:docMk/>
            <pc:sldMk cId="2486771366" sldId="348"/>
            <ac:spMk id="3" creationId="{37702F55-B47C-4BC8-83B3-837DDB284244}"/>
          </ac:spMkLst>
        </pc:spChg>
        <pc:spChg chg="add">
          <ac:chgData name="Anastasia Galvin" userId="2d39f159-777b-4bad-8899-bf8dfc77b0ad" providerId="ADAL" clId="{D5993AB5-9FA5-42D9-A8F7-081E3C543DA2}" dt="2021-01-31T14:28:02.978" v="1694" actId="26606"/>
          <ac:spMkLst>
            <pc:docMk/>
            <pc:sldMk cId="2486771366" sldId="348"/>
            <ac:spMk id="71" creationId="{11AC88F6-55CB-496B-8AD8-9ABD2E6E3BFA}"/>
          </ac:spMkLst>
        </pc:spChg>
        <pc:spChg chg="add">
          <ac:chgData name="Anastasia Galvin" userId="2d39f159-777b-4bad-8899-bf8dfc77b0ad" providerId="ADAL" clId="{D5993AB5-9FA5-42D9-A8F7-081E3C543DA2}" dt="2021-01-31T14:28:02.978" v="1694" actId="26606"/>
          <ac:spMkLst>
            <pc:docMk/>
            <pc:sldMk cId="2486771366" sldId="348"/>
            <ac:spMk id="73" creationId="{6F53D3C3-F24F-4317-98B6-A05ECD30445C}"/>
          </ac:spMkLst>
        </pc:spChg>
        <pc:picChg chg="add mod ord">
          <ac:chgData name="Anastasia Galvin" userId="2d39f159-777b-4bad-8899-bf8dfc77b0ad" providerId="ADAL" clId="{D5993AB5-9FA5-42D9-A8F7-081E3C543DA2}" dt="2021-01-31T14:28:02.978" v="1694" actId="26606"/>
          <ac:picMkLst>
            <pc:docMk/>
            <pc:sldMk cId="2486771366" sldId="348"/>
            <ac:picMk id="22530" creationId="{DAF3EF53-D93D-473E-AEC6-6EAB7991FACE}"/>
          </ac:picMkLst>
        </pc:picChg>
      </pc:sldChg>
    </pc:docChg>
  </pc:docChgLst>
  <pc:docChgLst>
    <pc:chgData name="Anastasia Galvin" userId="S::agalvin@kes.net::2d39f159-777b-4bad-8899-bf8dfc77b0ad" providerId="AD" clId="Web-{1738A61A-9374-D91A-B2F3-E6AEDADFFA38}"/>
    <pc:docChg chg="modSld">
      <pc:chgData name="Anastasia Galvin" userId="S::agalvin@kes.net::2d39f159-777b-4bad-8899-bf8dfc77b0ad" providerId="AD" clId="Web-{1738A61A-9374-D91A-B2F3-E6AEDADFFA38}" dt="2021-01-31T19:24:10.003" v="12"/>
      <pc:docMkLst>
        <pc:docMk/>
      </pc:docMkLst>
      <pc:sldChg chg="modTransition">
        <pc:chgData name="Anastasia Galvin" userId="S::agalvin@kes.net::2d39f159-777b-4bad-8899-bf8dfc77b0ad" providerId="AD" clId="Web-{1738A61A-9374-D91A-B2F3-E6AEDADFFA38}" dt="2021-01-31T19:24:10.003" v="12"/>
        <pc:sldMkLst>
          <pc:docMk/>
          <pc:sldMk cId="2306735586" sldId="256"/>
        </pc:sldMkLst>
      </pc:sldChg>
      <pc:sldChg chg="modSp">
        <pc:chgData name="Anastasia Galvin" userId="S::agalvin@kes.net::2d39f159-777b-4bad-8899-bf8dfc77b0ad" providerId="AD" clId="Web-{1738A61A-9374-D91A-B2F3-E6AEDADFFA38}" dt="2021-01-31T19:15:20.351" v="11" actId="20577"/>
        <pc:sldMkLst>
          <pc:docMk/>
          <pc:sldMk cId="1031142798" sldId="346"/>
        </pc:sldMkLst>
        <pc:spChg chg="mod">
          <ac:chgData name="Anastasia Galvin" userId="S::agalvin@kes.net::2d39f159-777b-4bad-8899-bf8dfc77b0ad" providerId="AD" clId="Web-{1738A61A-9374-D91A-B2F3-E6AEDADFFA38}" dt="2021-01-31T19:15:20.351" v="11" actId="20577"/>
          <ac:spMkLst>
            <pc:docMk/>
            <pc:sldMk cId="1031142798" sldId="346"/>
            <ac:spMk id="361" creationId="{013133B6-4CC2-4244-9218-2EF2F111ADA7}"/>
          </ac:spMkLst>
        </pc:spChg>
      </pc:sldChg>
    </pc:docChg>
  </pc:docChgLst>
  <pc:docChgLst>
    <pc:chgData name="Anastasia Galvin" userId="2d39f159-777b-4bad-8899-bf8dfc77b0ad" providerId="ADAL" clId="{9BFEAD4E-7A5F-43C1-8CC4-1AEB39FF93D1}"/>
    <pc:docChg chg="delSld modSld">
      <pc:chgData name="Anastasia Galvin" userId="2d39f159-777b-4bad-8899-bf8dfc77b0ad" providerId="ADAL" clId="{9BFEAD4E-7A5F-43C1-8CC4-1AEB39FF93D1}" dt="2021-01-31T18:57:10.427" v="22"/>
      <pc:docMkLst>
        <pc:docMk/>
      </pc:docMkLst>
      <pc:sldChg chg="modTransition">
        <pc:chgData name="Anastasia Galvin" userId="2d39f159-777b-4bad-8899-bf8dfc77b0ad" providerId="ADAL" clId="{9BFEAD4E-7A5F-43C1-8CC4-1AEB39FF93D1}" dt="2021-01-31T18:57:10.427" v="22"/>
        <pc:sldMkLst>
          <pc:docMk/>
          <pc:sldMk cId="2306735586" sldId="256"/>
        </pc:sldMkLst>
      </pc:sldChg>
      <pc:sldChg chg="del">
        <pc:chgData name="Anastasia Galvin" userId="2d39f159-777b-4bad-8899-bf8dfc77b0ad" providerId="ADAL" clId="{9BFEAD4E-7A5F-43C1-8CC4-1AEB39FF93D1}" dt="2021-01-31T18:56:49.800" v="1" actId="47"/>
        <pc:sldMkLst>
          <pc:docMk/>
          <pc:sldMk cId="1914533253" sldId="257"/>
        </pc:sldMkLst>
      </pc:sldChg>
      <pc:sldChg chg="del">
        <pc:chgData name="Anastasia Galvin" userId="2d39f159-777b-4bad-8899-bf8dfc77b0ad" providerId="ADAL" clId="{9BFEAD4E-7A5F-43C1-8CC4-1AEB39FF93D1}" dt="2021-01-31T18:56:50.061" v="2" actId="47"/>
        <pc:sldMkLst>
          <pc:docMk/>
          <pc:sldMk cId="534699232" sldId="258"/>
        </pc:sldMkLst>
      </pc:sldChg>
      <pc:sldChg chg="del">
        <pc:chgData name="Anastasia Galvin" userId="2d39f159-777b-4bad-8899-bf8dfc77b0ad" providerId="ADAL" clId="{9BFEAD4E-7A5F-43C1-8CC4-1AEB39FF93D1}" dt="2021-01-31T18:56:50.207" v="3" actId="47"/>
        <pc:sldMkLst>
          <pc:docMk/>
          <pc:sldMk cId="2464772794" sldId="259"/>
        </pc:sldMkLst>
      </pc:sldChg>
      <pc:sldChg chg="del">
        <pc:chgData name="Anastasia Galvin" userId="2d39f159-777b-4bad-8899-bf8dfc77b0ad" providerId="ADAL" clId="{9BFEAD4E-7A5F-43C1-8CC4-1AEB39FF93D1}" dt="2021-01-31T18:56:50.416" v="4" actId="47"/>
        <pc:sldMkLst>
          <pc:docMk/>
          <pc:sldMk cId="1227164587" sldId="260"/>
        </pc:sldMkLst>
      </pc:sldChg>
      <pc:sldChg chg="del">
        <pc:chgData name="Anastasia Galvin" userId="2d39f159-777b-4bad-8899-bf8dfc77b0ad" providerId="ADAL" clId="{9BFEAD4E-7A5F-43C1-8CC4-1AEB39FF93D1}" dt="2021-01-31T18:56:50.629" v="5" actId="47"/>
        <pc:sldMkLst>
          <pc:docMk/>
          <pc:sldMk cId="3523154147" sldId="261"/>
        </pc:sldMkLst>
      </pc:sldChg>
      <pc:sldChg chg="del">
        <pc:chgData name="Anastasia Galvin" userId="2d39f159-777b-4bad-8899-bf8dfc77b0ad" providerId="ADAL" clId="{9BFEAD4E-7A5F-43C1-8CC4-1AEB39FF93D1}" dt="2021-01-31T18:56:50.842" v="6" actId="47"/>
        <pc:sldMkLst>
          <pc:docMk/>
          <pc:sldMk cId="4132554662" sldId="262"/>
        </pc:sldMkLst>
      </pc:sldChg>
      <pc:sldChg chg="del">
        <pc:chgData name="Anastasia Galvin" userId="2d39f159-777b-4bad-8899-bf8dfc77b0ad" providerId="ADAL" clId="{9BFEAD4E-7A5F-43C1-8CC4-1AEB39FF93D1}" dt="2021-01-31T18:56:51.093" v="7" actId="47"/>
        <pc:sldMkLst>
          <pc:docMk/>
          <pc:sldMk cId="2057408259" sldId="263"/>
        </pc:sldMkLst>
      </pc:sldChg>
      <pc:sldChg chg="del">
        <pc:chgData name="Anastasia Galvin" userId="2d39f159-777b-4bad-8899-bf8dfc77b0ad" providerId="ADAL" clId="{9BFEAD4E-7A5F-43C1-8CC4-1AEB39FF93D1}" dt="2021-01-31T18:56:51.341" v="8" actId="47"/>
        <pc:sldMkLst>
          <pc:docMk/>
          <pc:sldMk cId="2404380274" sldId="264"/>
        </pc:sldMkLst>
      </pc:sldChg>
      <pc:sldChg chg="del">
        <pc:chgData name="Anastasia Galvin" userId="2d39f159-777b-4bad-8899-bf8dfc77b0ad" providerId="ADAL" clId="{9BFEAD4E-7A5F-43C1-8CC4-1AEB39FF93D1}" dt="2021-01-31T18:56:51.591" v="9" actId="47"/>
        <pc:sldMkLst>
          <pc:docMk/>
          <pc:sldMk cId="1512573503" sldId="265"/>
        </pc:sldMkLst>
      </pc:sldChg>
      <pc:sldChg chg="del">
        <pc:chgData name="Anastasia Galvin" userId="2d39f159-777b-4bad-8899-bf8dfc77b0ad" providerId="ADAL" clId="{9BFEAD4E-7A5F-43C1-8CC4-1AEB39FF93D1}" dt="2021-01-31T18:56:51.973" v="10" actId="47"/>
        <pc:sldMkLst>
          <pc:docMk/>
          <pc:sldMk cId="2738914708" sldId="266"/>
        </pc:sldMkLst>
      </pc:sldChg>
      <pc:sldChg chg="del">
        <pc:chgData name="Anastasia Galvin" userId="2d39f159-777b-4bad-8899-bf8dfc77b0ad" providerId="ADAL" clId="{9BFEAD4E-7A5F-43C1-8CC4-1AEB39FF93D1}" dt="2021-01-31T18:56:52.910" v="11" actId="47"/>
        <pc:sldMkLst>
          <pc:docMk/>
          <pc:sldMk cId="1531643475" sldId="268"/>
        </pc:sldMkLst>
      </pc:sldChg>
      <pc:sldChg chg="del">
        <pc:chgData name="Anastasia Galvin" userId="2d39f159-777b-4bad-8899-bf8dfc77b0ad" providerId="ADAL" clId="{9BFEAD4E-7A5F-43C1-8CC4-1AEB39FF93D1}" dt="2021-01-31T18:56:54.629" v="14" actId="47"/>
        <pc:sldMkLst>
          <pc:docMk/>
          <pc:sldMk cId="2745791945" sldId="269"/>
        </pc:sldMkLst>
      </pc:sldChg>
      <pc:sldChg chg="del">
        <pc:chgData name="Anastasia Galvin" userId="2d39f159-777b-4bad-8899-bf8dfc77b0ad" providerId="ADAL" clId="{9BFEAD4E-7A5F-43C1-8CC4-1AEB39FF93D1}" dt="2021-01-31T18:56:54.821" v="15" actId="47"/>
        <pc:sldMkLst>
          <pc:docMk/>
          <pc:sldMk cId="3513712479" sldId="270"/>
        </pc:sldMkLst>
      </pc:sldChg>
      <pc:sldChg chg="modTransition">
        <pc:chgData name="Anastasia Galvin" userId="2d39f159-777b-4bad-8899-bf8dfc77b0ad" providerId="ADAL" clId="{9BFEAD4E-7A5F-43C1-8CC4-1AEB39FF93D1}" dt="2021-01-31T18:57:10.427" v="22"/>
        <pc:sldMkLst>
          <pc:docMk/>
          <pc:sldMk cId="2781623942" sldId="271"/>
        </pc:sldMkLst>
      </pc:sldChg>
      <pc:sldChg chg="modTransition">
        <pc:chgData name="Anastasia Galvin" userId="2d39f159-777b-4bad-8899-bf8dfc77b0ad" providerId="ADAL" clId="{9BFEAD4E-7A5F-43C1-8CC4-1AEB39FF93D1}" dt="2021-01-31T18:57:10.427" v="22"/>
        <pc:sldMkLst>
          <pc:docMk/>
          <pc:sldMk cId="2642951056" sldId="273"/>
        </pc:sldMkLst>
      </pc:sldChg>
      <pc:sldChg chg="modTransition">
        <pc:chgData name="Anastasia Galvin" userId="2d39f159-777b-4bad-8899-bf8dfc77b0ad" providerId="ADAL" clId="{9BFEAD4E-7A5F-43C1-8CC4-1AEB39FF93D1}" dt="2021-01-31T18:57:10.427" v="22"/>
        <pc:sldMkLst>
          <pc:docMk/>
          <pc:sldMk cId="194762545" sldId="274"/>
        </pc:sldMkLst>
      </pc:sldChg>
      <pc:sldChg chg="modTransition">
        <pc:chgData name="Anastasia Galvin" userId="2d39f159-777b-4bad-8899-bf8dfc77b0ad" providerId="ADAL" clId="{9BFEAD4E-7A5F-43C1-8CC4-1AEB39FF93D1}" dt="2021-01-31T18:57:10.427" v="22"/>
        <pc:sldMkLst>
          <pc:docMk/>
          <pc:sldMk cId="2118900313" sldId="275"/>
        </pc:sldMkLst>
      </pc:sldChg>
      <pc:sldChg chg="modTransition">
        <pc:chgData name="Anastasia Galvin" userId="2d39f159-777b-4bad-8899-bf8dfc77b0ad" providerId="ADAL" clId="{9BFEAD4E-7A5F-43C1-8CC4-1AEB39FF93D1}" dt="2021-01-31T18:57:10.427" v="22"/>
        <pc:sldMkLst>
          <pc:docMk/>
          <pc:sldMk cId="370801347" sldId="276"/>
        </pc:sldMkLst>
      </pc:sldChg>
      <pc:sldChg chg="modTransition">
        <pc:chgData name="Anastasia Galvin" userId="2d39f159-777b-4bad-8899-bf8dfc77b0ad" providerId="ADAL" clId="{9BFEAD4E-7A5F-43C1-8CC4-1AEB39FF93D1}" dt="2021-01-31T18:57:10.427" v="22"/>
        <pc:sldMkLst>
          <pc:docMk/>
          <pc:sldMk cId="2434570915" sldId="277"/>
        </pc:sldMkLst>
      </pc:sldChg>
      <pc:sldChg chg="modTransition">
        <pc:chgData name="Anastasia Galvin" userId="2d39f159-777b-4bad-8899-bf8dfc77b0ad" providerId="ADAL" clId="{9BFEAD4E-7A5F-43C1-8CC4-1AEB39FF93D1}" dt="2021-01-31T18:57:10.427" v="22"/>
        <pc:sldMkLst>
          <pc:docMk/>
          <pc:sldMk cId="3076370991" sldId="278"/>
        </pc:sldMkLst>
      </pc:sldChg>
      <pc:sldChg chg="modTransition">
        <pc:chgData name="Anastasia Galvin" userId="2d39f159-777b-4bad-8899-bf8dfc77b0ad" providerId="ADAL" clId="{9BFEAD4E-7A5F-43C1-8CC4-1AEB39FF93D1}" dt="2021-01-31T18:57:10.427" v="22"/>
        <pc:sldMkLst>
          <pc:docMk/>
          <pc:sldMk cId="1178480879" sldId="279"/>
        </pc:sldMkLst>
      </pc:sldChg>
      <pc:sldChg chg="modTransition">
        <pc:chgData name="Anastasia Galvin" userId="2d39f159-777b-4bad-8899-bf8dfc77b0ad" providerId="ADAL" clId="{9BFEAD4E-7A5F-43C1-8CC4-1AEB39FF93D1}" dt="2021-01-31T18:57:10.427" v="22"/>
        <pc:sldMkLst>
          <pc:docMk/>
          <pc:sldMk cId="3764332366" sldId="280"/>
        </pc:sldMkLst>
      </pc:sldChg>
      <pc:sldChg chg="modTransition">
        <pc:chgData name="Anastasia Galvin" userId="2d39f159-777b-4bad-8899-bf8dfc77b0ad" providerId="ADAL" clId="{9BFEAD4E-7A5F-43C1-8CC4-1AEB39FF93D1}" dt="2021-01-31T18:57:10.427" v="22"/>
        <pc:sldMkLst>
          <pc:docMk/>
          <pc:sldMk cId="269218447" sldId="281"/>
        </pc:sldMkLst>
      </pc:sldChg>
      <pc:sldChg chg="modTransition">
        <pc:chgData name="Anastasia Galvin" userId="2d39f159-777b-4bad-8899-bf8dfc77b0ad" providerId="ADAL" clId="{9BFEAD4E-7A5F-43C1-8CC4-1AEB39FF93D1}" dt="2021-01-31T18:57:10.427" v="22"/>
        <pc:sldMkLst>
          <pc:docMk/>
          <pc:sldMk cId="3923709467" sldId="282"/>
        </pc:sldMkLst>
      </pc:sldChg>
      <pc:sldChg chg="del">
        <pc:chgData name="Anastasia Galvin" userId="2d39f159-777b-4bad-8899-bf8dfc77b0ad" providerId="ADAL" clId="{9BFEAD4E-7A5F-43C1-8CC4-1AEB39FF93D1}" dt="2021-01-31T18:56:53.851" v="13" actId="47"/>
        <pc:sldMkLst>
          <pc:docMk/>
          <pc:sldMk cId="3486830860" sldId="327"/>
        </pc:sldMkLst>
      </pc:sldChg>
      <pc:sldChg chg="del">
        <pc:chgData name="Anastasia Galvin" userId="2d39f159-777b-4bad-8899-bf8dfc77b0ad" providerId="ADAL" clId="{9BFEAD4E-7A5F-43C1-8CC4-1AEB39FF93D1}" dt="2021-01-31T18:56:55.553" v="16" actId="47"/>
        <pc:sldMkLst>
          <pc:docMk/>
          <pc:sldMk cId="1522387141" sldId="328"/>
        </pc:sldMkLst>
      </pc:sldChg>
      <pc:sldChg chg="del">
        <pc:chgData name="Anastasia Galvin" userId="2d39f159-777b-4bad-8899-bf8dfc77b0ad" providerId="ADAL" clId="{9BFEAD4E-7A5F-43C1-8CC4-1AEB39FF93D1}" dt="2021-01-31T18:56:56.254" v="17" actId="47"/>
        <pc:sldMkLst>
          <pc:docMk/>
          <pc:sldMk cId="3951904194" sldId="329"/>
        </pc:sldMkLst>
      </pc:sldChg>
      <pc:sldChg chg="del">
        <pc:chgData name="Anastasia Galvin" userId="2d39f159-777b-4bad-8899-bf8dfc77b0ad" providerId="ADAL" clId="{9BFEAD4E-7A5F-43C1-8CC4-1AEB39FF93D1}" dt="2021-01-31T18:56:57.712" v="18" actId="47"/>
        <pc:sldMkLst>
          <pc:docMk/>
          <pc:sldMk cId="2930503912" sldId="330"/>
        </pc:sldMkLst>
      </pc:sldChg>
      <pc:sldChg chg="del">
        <pc:chgData name="Anastasia Galvin" userId="2d39f159-777b-4bad-8899-bf8dfc77b0ad" providerId="ADAL" clId="{9BFEAD4E-7A5F-43C1-8CC4-1AEB39FF93D1}" dt="2021-01-31T18:56:59.005" v="19" actId="47"/>
        <pc:sldMkLst>
          <pc:docMk/>
          <pc:sldMk cId="1354016705" sldId="331"/>
        </pc:sldMkLst>
      </pc:sldChg>
      <pc:sldChg chg="del">
        <pc:chgData name="Anastasia Galvin" userId="2d39f159-777b-4bad-8899-bf8dfc77b0ad" providerId="ADAL" clId="{9BFEAD4E-7A5F-43C1-8CC4-1AEB39FF93D1}" dt="2021-01-31T18:56:59.390" v="20" actId="47"/>
        <pc:sldMkLst>
          <pc:docMk/>
          <pc:sldMk cId="518121376" sldId="332"/>
        </pc:sldMkLst>
      </pc:sldChg>
      <pc:sldChg chg="modTransition">
        <pc:chgData name="Anastasia Galvin" userId="2d39f159-777b-4bad-8899-bf8dfc77b0ad" providerId="ADAL" clId="{9BFEAD4E-7A5F-43C1-8CC4-1AEB39FF93D1}" dt="2021-01-31T18:57:10.427" v="22"/>
        <pc:sldMkLst>
          <pc:docMk/>
          <pc:sldMk cId="3149954231" sldId="333"/>
        </pc:sldMkLst>
      </pc:sldChg>
      <pc:sldChg chg="modTransition">
        <pc:chgData name="Anastasia Galvin" userId="2d39f159-777b-4bad-8899-bf8dfc77b0ad" providerId="ADAL" clId="{9BFEAD4E-7A5F-43C1-8CC4-1AEB39FF93D1}" dt="2021-01-31T18:57:10.427" v="22"/>
        <pc:sldMkLst>
          <pc:docMk/>
          <pc:sldMk cId="4237685797" sldId="334"/>
        </pc:sldMkLst>
      </pc:sldChg>
      <pc:sldChg chg="modTransition">
        <pc:chgData name="Anastasia Galvin" userId="2d39f159-777b-4bad-8899-bf8dfc77b0ad" providerId="ADAL" clId="{9BFEAD4E-7A5F-43C1-8CC4-1AEB39FF93D1}" dt="2021-01-31T18:57:10.427" v="22"/>
        <pc:sldMkLst>
          <pc:docMk/>
          <pc:sldMk cId="2534829031" sldId="335"/>
        </pc:sldMkLst>
      </pc:sldChg>
      <pc:sldChg chg="modTransition">
        <pc:chgData name="Anastasia Galvin" userId="2d39f159-777b-4bad-8899-bf8dfc77b0ad" providerId="ADAL" clId="{9BFEAD4E-7A5F-43C1-8CC4-1AEB39FF93D1}" dt="2021-01-31T18:57:10.427" v="22"/>
        <pc:sldMkLst>
          <pc:docMk/>
          <pc:sldMk cId="1140161736" sldId="336"/>
        </pc:sldMkLst>
      </pc:sldChg>
      <pc:sldChg chg="modTransition">
        <pc:chgData name="Anastasia Galvin" userId="2d39f159-777b-4bad-8899-bf8dfc77b0ad" providerId="ADAL" clId="{9BFEAD4E-7A5F-43C1-8CC4-1AEB39FF93D1}" dt="2021-01-31T18:57:10.427" v="22"/>
        <pc:sldMkLst>
          <pc:docMk/>
          <pc:sldMk cId="3017304520" sldId="338"/>
        </pc:sldMkLst>
      </pc:sldChg>
      <pc:sldChg chg="modTransition">
        <pc:chgData name="Anastasia Galvin" userId="2d39f159-777b-4bad-8899-bf8dfc77b0ad" providerId="ADAL" clId="{9BFEAD4E-7A5F-43C1-8CC4-1AEB39FF93D1}" dt="2021-01-31T18:57:10.427" v="22"/>
        <pc:sldMkLst>
          <pc:docMk/>
          <pc:sldMk cId="2291362044" sldId="339"/>
        </pc:sldMkLst>
      </pc:sldChg>
      <pc:sldChg chg="modTransition">
        <pc:chgData name="Anastasia Galvin" userId="2d39f159-777b-4bad-8899-bf8dfc77b0ad" providerId="ADAL" clId="{9BFEAD4E-7A5F-43C1-8CC4-1AEB39FF93D1}" dt="2021-01-31T18:57:10.427" v="22"/>
        <pc:sldMkLst>
          <pc:docMk/>
          <pc:sldMk cId="2464298621" sldId="340"/>
        </pc:sldMkLst>
      </pc:sldChg>
      <pc:sldChg chg="modTransition">
        <pc:chgData name="Anastasia Galvin" userId="2d39f159-777b-4bad-8899-bf8dfc77b0ad" providerId="ADAL" clId="{9BFEAD4E-7A5F-43C1-8CC4-1AEB39FF93D1}" dt="2021-01-31T18:57:10.427" v="22"/>
        <pc:sldMkLst>
          <pc:docMk/>
          <pc:sldMk cId="2513338686" sldId="341"/>
        </pc:sldMkLst>
      </pc:sldChg>
      <pc:sldChg chg="modTransition">
        <pc:chgData name="Anastasia Galvin" userId="2d39f159-777b-4bad-8899-bf8dfc77b0ad" providerId="ADAL" clId="{9BFEAD4E-7A5F-43C1-8CC4-1AEB39FF93D1}" dt="2021-01-31T18:57:10.427" v="22"/>
        <pc:sldMkLst>
          <pc:docMk/>
          <pc:sldMk cId="2419298760" sldId="342"/>
        </pc:sldMkLst>
      </pc:sldChg>
      <pc:sldChg chg="modTransition">
        <pc:chgData name="Anastasia Galvin" userId="2d39f159-777b-4bad-8899-bf8dfc77b0ad" providerId="ADAL" clId="{9BFEAD4E-7A5F-43C1-8CC4-1AEB39FF93D1}" dt="2021-01-31T18:57:10.427" v="22"/>
        <pc:sldMkLst>
          <pc:docMk/>
          <pc:sldMk cId="1802861726" sldId="343"/>
        </pc:sldMkLst>
      </pc:sldChg>
      <pc:sldChg chg="modTransition">
        <pc:chgData name="Anastasia Galvin" userId="2d39f159-777b-4bad-8899-bf8dfc77b0ad" providerId="ADAL" clId="{9BFEAD4E-7A5F-43C1-8CC4-1AEB39FF93D1}" dt="2021-01-31T18:57:10.427" v="22"/>
        <pc:sldMkLst>
          <pc:docMk/>
          <pc:sldMk cId="1020811149" sldId="344"/>
        </pc:sldMkLst>
      </pc:sldChg>
      <pc:sldChg chg="del">
        <pc:chgData name="Anastasia Galvin" userId="2d39f159-777b-4bad-8899-bf8dfc77b0ad" providerId="ADAL" clId="{9BFEAD4E-7A5F-43C1-8CC4-1AEB39FF93D1}" dt="2021-01-31T18:56:49.226" v="0" actId="47"/>
        <pc:sldMkLst>
          <pc:docMk/>
          <pc:sldMk cId="1828971910" sldId="345"/>
        </pc:sldMkLst>
      </pc:sldChg>
      <pc:sldChg chg="modTransition">
        <pc:chgData name="Anastasia Galvin" userId="2d39f159-777b-4bad-8899-bf8dfc77b0ad" providerId="ADAL" clId="{9BFEAD4E-7A5F-43C1-8CC4-1AEB39FF93D1}" dt="2021-01-31T18:57:10.427" v="22"/>
        <pc:sldMkLst>
          <pc:docMk/>
          <pc:sldMk cId="1031142798" sldId="346"/>
        </pc:sldMkLst>
      </pc:sldChg>
      <pc:sldChg chg="modTransition">
        <pc:chgData name="Anastasia Galvin" userId="2d39f159-777b-4bad-8899-bf8dfc77b0ad" providerId="ADAL" clId="{9BFEAD4E-7A5F-43C1-8CC4-1AEB39FF93D1}" dt="2021-01-31T18:57:10.427" v="22"/>
        <pc:sldMkLst>
          <pc:docMk/>
          <pc:sldMk cId="3820888010" sldId="347"/>
        </pc:sldMkLst>
      </pc:sldChg>
      <pc:sldChg chg="del">
        <pc:chgData name="Anastasia Galvin" userId="2d39f159-777b-4bad-8899-bf8dfc77b0ad" providerId="ADAL" clId="{9BFEAD4E-7A5F-43C1-8CC4-1AEB39FF93D1}" dt="2021-01-31T18:56:53.344" v="12" actId="47"/>
        <pc:sldMkLst>
          <pc:docMk/>
          <pc:sldMk cId="2486771366" sldId="348"/>
        </pc:sldMkLst>
      </pc:sldChg>
      <pc:sldChg chg="del">
        <pc:chgData name="Anastasia Galvin" userId="2d39f159-777b-4bad-8899-bf8dfc77b0ad" providerId="ADAL" clId="{9BFEAD4E-7A5F-43C1-8CC4-1AEB39FF93D1}" dt="2021-01-31T18:56:59.914" v="21" actId="47"/>
        <pc:sldMkLst>
          <pc:docMk/>
          <pc:sldMk cId="3640904790" sldId="34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348E30-0FB5-415B-8AC7-D9B7E6A414F7}" type="datetimeFigureOut">
              <a:rPr lang="en-GB" smtClean="0"/>
              <a:t>31/01/2021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85D1F4-F690-4FD3-8BD4-4C6A46DA4DC5}" type="slidenum">
              <a:rPr lang="en-GB" smtClean="0"/>
              <a:t>‹#›</a:t>
            </a:fld>
            <a:endParaRPr lang="en-GB"/>
          </a:p>
        </p:txBody>
      </p:sp>
    </p:spTree>
    <p:extLst>
      <p:ext uri="{BB962C8B-B14F-4D97-AF65-F5344CB8AC3E}">
        <p14:creationId xmlns:p14="http://schemas.microsoft.com/office/powerpoint/2010/main" val="890798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DFA35E-3F07-0440-96D4-E7AAD0B27C06}" type="slidenum">
              <a:rPr lang="en-GB" smtClean="0"/>
              <a:t>11</a:t>
            </a:fld>
            <a:endParaRPr lang="en-GB"/>
          </a:p>
        </p:txBody>
      </p:sp>
    </p:spTree>
    <p:extLst>
      <p:ext uri="{BB962C8B-B14F-4D97-AF65-F5344CB8AC3E}">
        <p14:creationId xmlns:p14="http://schemas.microsoft.com/office/powerpoint/2010/main" val="1713087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DFA35E-3F07-0440-96D4-E7AAD0B27C06}" type="slidenum">
              <a:rPr lang="en-GB" smtClean="0"/>
              <a:t>13</a:t>
            </a:fld>
            <a:endParaRPr lang="en-GB"/>
          </a:p>
        </p:txBody>
      </p:sp>
    </p:spTree>
    <p:extLst>
      <p:ext uri="{BB962C8B-B14F-4D97-AF65-F5344CB8AC3E}">
        <p14:creationId xmlns:p14="http://schemas.microsoft.com/office/powerpoint/2010/main" val="558189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1/31/2021</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362972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1/31/2021</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085230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1/31/2021</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561435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1/31/2021</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228603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1/31/2021</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041963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1/31/2021</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234848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1/31/2021</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725303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1/31/2021</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247533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1/31/2021</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835314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1/31/2021</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03891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1/31/2021</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599928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1/31/2021</a:t>
            </a:fld>
            <a:endParaRPr lang="en-US"/>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100410112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70">
            <a:extLst>
              <a:ext uri="{FF2B5EF4-FFF2-40B4-BE49-F238E27FC236}">
                <a16:creationId xmlns:a16="http://schemas.microsoft.com/office/drawing/2014/main" id="{D6F5F07B-A917-442C-82D5-5719737E9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irailleurs Sénégalais in the Indochina War (1947-1954)">
            <a:extLst>
              <a:ext uri="{FF2B5EF4-FFF2-40B4-BE49-F238E27FC236}">
                <a16:creationId xmlns:a16="http://schemas.microsoft.com/office/drawing/2014/main" id="{E6EF9444-934C-4FF0-8FE2-95CA9F03D9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395" b="7934"/>
          <a:stretch/>
        </p:blipFill>
        <p:spPr bwMode="auto">
          <a:xfrm>
            <a:off x="19" y="10"/>
            <a:ext cx="1219196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72">
            <a:extLst>
              <a:ext uri="{FF2B5EF4-FFF2-40B4-BE49-F238E27FC236}">
                <a16:creationId xmlns:a16="http://schemas.microsoft.com/office/drawing/2014/main" id="{B7E0C296-2B1B-4589-84EA-239D87849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175" y="2279176"/>
            <a:ext cx="5199894" cy="25856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8815D8-0A00-4219-B23E-CBD57FB748BD}"/>
              </a:ext>
            </a:extLst>
          </p:cNvPr>
          <p:cNvSpPr>
            <a:spLocks noGrp="1"/>
          </p:cNvSpPr>
          <p:nvPr>
            <p:ph type="ctrTitle"/>
          </p:nvPr>
        </p:nvSpPr>
        <p:spPr>
          <a:xfrm>
            <a:off x="3785812" y="2522070"/>
            <a:ext cx="4606621" cy="1533098"/>
          </a:xfrm>
        </p:spPr>
        <p:txBody>
          <a:bodyPr>
            <a:normAutofit fontScale="90000"/>
          </a:bodyPr>
          <a:lstStyle/>
          <a:p>
            <a:r>
              <a:rPr lang="en-GB" sz="4800"/>
              <a:t>Conflict in Asia 1945-1955</a:t>
            </a:r>
          </a:p>
        </p:txBody>
      </p:sp>
      <p:sp>
        <p:nvSpPr>
          <p:cNvPr id="3" name="Subtitle 2">
            <a:extLst>
              <a:ext uri="{FF2B5EF4-FFF2-40B4-BE49-F238E27FC236}">
                <a16:creationId xmlns:a16="http://schemas.microsoft.com/office/drawing/2014/main" id="{525C887D-0A0A-4719-A983-E694F192C9FC}"/>
              </a:ext>
            </a:extLst>
          </p:cNvPr>
          <p:cNvSpPr>
            <a:spLocks noGrp="1"/>
          </p:cNvSpPr>
          <p:nvPr>
            <p:ph type="subTitle" idx="1"/>
          </p:nvPr>
        </p:nvSpPr>
        <p:spPr>
          <a:xfrm>
            <a:off x="3848670" y="4155083"/>
            <a:ext cx="4490112" cy="553395"/>
          </a:xfrm>
        </p:spPr>
        <p:txBody>
          <a:bodyPr>
            <a:normAutofit lnSpcReduction="10000"/>
          </a:bodyPr>
          <a:lstStyle/>
          <a:p>
            <a:r>
              <a:rPr lang="en-GB" sz="2400">
                <a:latin typeface="The Hand Extrablack" panose="03070A02030502020204" pitchFamily="66" charset="0"/>
              </a:rPr>
              <a:t>The French in Indochina</a:t>
            </a:r>
          </a:p>
        </p:txBody>
      </p:sp>
      <p:grpSp>
        <p:nvGrpSpPr>
          <p:cNvPr id="75" name="Group 74">
            <a:extLst>
              <a:ext uri="{FF2B5EF4-FFF2-40B4-BE49-F238E27FC236}">
                <a16:creationId xmlns:a16="http://schemas.microsoft.com/office/drawing/2014/main" id="{3CDD339A-0D5C-435F-B70C-6498DB974B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552" y="3022005"/>
            <a:ext cx="12161561" cy="1033163"/>
            <a:chOff x="23552" y="3022005"/>
            <a:chExt cx="12161561" cy="1033163"/>
          </a:xfrm>
        </p:grpSpPr>
        <p:sp>
          <p:nvSpPr>
            <p:cNvPr id="76" name="Freeform 6">
              <a:extLst>
                <a:ext uri="{FF2B5EF4-FFF2-40B4-BE49-F238E27FC236}">
                  <a16:creationId xmlns:a16="http://schemas.microsoft.com/office/drawing/2014/main" id="{21D7864D-9CC0-4345-A8ED-01EEC9C57B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33426" y="3820899"/>
              <a:ext cx="146874" cy="103369"/>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32" name="Freeform 63">
              <a:extLst>
                <a:ext uri="{FF2B5EF4-FFF2-40B4-BE49-F238E27FC236}">
                  <a16:creationId xmlns:a16="http://schemas.microsoft.com/office/drawing/2014/main" id="{F9F23CAB-0676-4AC7-8CA8-7B5BF73E27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012632" y="3146103"/>
              <a:ext cx="143728" cy="146842"/>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65">
              <a:extLst>
                <a:ext uri="{FF2B5EF4-FFF2-40B4-BE49-F238E27FC236}">
                  <a16:creationId xmlns:a16="http://schemas.microsoft.com/office/drawing/2014/main" id="{EB1A7EF0-FD1E-4431-AA12-061658B276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58308" y="3186235"/>
              <a:ext cx="143728" cy="93707"/>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66">
              <a:extLst>
                <a:ext uri="{FF2B5EF4-FFF2-40B4-BE49-F238E27FC236}">
                  <a16:creationId xmlns:a16="http://schemas.microsoft.com/office/drawing/2014/main" id="{AAA8D351-4D5D-43CA-9EA3-3A209DBA7B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19141" y="3199239"/>
              <a:ext cx="155267" cy="132351"/>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67">
              <a:extLst>
                <a:ext uri="{FF2B5EF4-FFF2-40B4-BE49-F238E27FC236}">
                  <a16:creationId xmlns:a16="http://schemas.microsoft.com/office/drawing/2014/main" id="{AEB482CE-8502-400F-A587-CEA8BF6680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579147" y="3203103"/>
              <a:ext cx="186739" cy="140079"/>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69">
              <a:extLst>
                <a:ext uri="{FF2B5EF4-FFF2-40B4-BE49-F238E27FC236}">
                  <a16:creationId xmlns:a16="http://schemas.microsoft.com/office/drawing/2014/main" id="{B86FDE7E-057E-44EF-9209-38C5CD45C1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45413" y="3206968"/>
              <a:ext cx="171003" cy="132351"/>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70">
              <a:extLst>
                <a:ext uri="{FF2B5EF4-FFF2-40B4-BE49-F238E27FC236}">
                  <a16:creationId xmlns:a16="http://schemas.microsoft.com/office/drawing/2014/main" id="{9DAEC7B8-1258-418C-8918-40304A03F2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32571" y="3278457"/>
              <a:ext cx="155267" cy="89843"/>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71">
              <a:extLst>
                <a:ext uri="{FF2B5EF4-FFF2-40B4-BE49-F238E27FC236}">
                  <a16:creationId xmlns:a16="http://schemas.microsoft.com/office/drawing/2014/main" id="{7B3E59D7-9F28-4FEB-8725-3474C434C1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24344" y="3213730"/>
              <a:ext cx="155267" cy="107233"/>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72">
              <a:extLst>
                <a:ext uri="{FF2B5EF4-FFF2-40B4-BE49-F238E27FC236}">
                  <a16:creationId xmlns:a16="http://schemas.microsoft.com/office/drawing/2014/main" id="{FB6EF793-0487-49E6-ACD6-A61029C0A8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55774" y="3217593"/>
              <a:ext cx="155267" cy="107233"/>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73">
              <a:extLst>
                <a:ext uri="{FF2B5EF4-FFF2-40B4-BE49-F238E27FC236}">
                  <a16:creationId xmlns:a16="http://schemas.microsoft.com/office/drawing/2014/main" id="{98ABF759-8FA6-48D5-B872-D9CEECD39B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66180" y="3221457"/>
              <a:ext cx="143728" cy="99505"/>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74">
              <a:extLst>
                <a:ext uri="{FF2B5EF4-FFF2-40B4-BE49-F238E27FC236}">
                  <a16:creationId xmlns:a16="http://schemas.microsoft.com/office/drawing/2014/main" id="{DDB8BBFA-C9D7-4F60-A252-7ED1743E47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49313" y="3228221"/>
              <a:ext cx="162611" cy="142976"/>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85">
              <a:extLst>
                <a:ext uri="{FF2B5EF4-FFF2-40B4-BE49-F238E27FC236}">
                  <a16:creationId xmlns:a16="http://schemas.microsoft.com/office/drawing/2014/main" id="{A0FF6E41-0C56-4070-B2E2-2B584C5785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69669" y="3263964"/>
              <a:ext cx="151070" cy="114961"/>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87">
              <a:extLst>
                <a:ext uri="{FF2B5EF4-FFF2-40B4-BE49-F238E27FC236}">
                  <a16:creationId xmlns:a16="http://schemas.microsoft.com/office/drawing/2014/main" id="{BF2AC548-3795-4AF1-B887-1983F7F8A9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025650" y="3278455"/>
              <a:ext cx="159463" cy="107233"/>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8">
              <a:extLst>
                <a:ext uri="{FF2B5EF4-FFF2-40B4-BE49-F238E27FC236}">
                  <a16:creationId xmlns:a16="http://schemas.microsoft.com/office/drawing/2014/main" id="{2BDFC7FA-5D85-4F31-B712-6E0C0D7B04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23043" y="3285217"/>
              <a:ext cx="7345" cy="77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94">
              <a:extLst>
                <a:ext uri="{FF2B5EF4-FFF2-40B4-BE49-F238E27FC236}">
                  <a16:creationId xmlns:a16="http://schemas.microsoft.com/office/drawing/2014/main" id="{DD1464FA-ADAE-4DB6-A9A6-A809763A36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50139" y="3580387"/>
              <a:ext cx="163660" cy="121724"/>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97">
              <a:extLst>
                <a:ext uri="{FF2B5EF4-FFF2-40B4-BE49-F238E27FC236}">
                  <a16:creationId xmlns:a16="http://schemas.microsoft.com/office/drawing/2014/main" id="{A247191C-2FEA-4AA3-9B1B-4F1602D26A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815064" y="3539291"/>
              <a:ext cx="225557" cy="143944"/>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98">
              <a:extLst>
                <a:ext uri="{FF2B5EF4-FFF2-40B4-BE49-F238E27FC236}">
                  <a16:creationId xmlns:a16="http://schemas.microsoft.com/office/drawing/2014/main" id="{92676367-B42C-46BC-BF52-A543723C22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091835" y="3539292"/>
              <a:ext cx="175200" cy="93707"/>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99">
              <a:extLst>
                <a:ext uri="{FF2B5EF4-FFF2-40B4-BE49-F238E27FC236}">
                  <a16:creationId xmlns:a16="http://schemas.microsoft.com/office/drawing/2014/main" id="{F96083BD-2E2F-43C1-B5B8-90A19ECB2F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20539" y="3539289"/>
              <a:ext cx="260178" cy="143944"/>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00">
              <a:extLst>
                <a:ext uri="{FF2B5EF4-FFF2-40B4-BE49-F238E27FC236}">
                  <a16:creationId xmlns:a16="http://schemas.microsoft.com/office/drawing/2014/main" id="{36D49EC8-F959-4206-9496-81C1FCE950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59800" y="3539291"/>
              <a:ext cx="152120" cy="111097"/>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01">
              <a:extLst>
                <a:ext uri="{FF2B5EF4-FFF2-40B4-BE49-F238E27FC236}">
                  <a16:creationId xmlns:a16="http://schemas.microsoft.com/office/drawing/2014/main" id="{0D1F9B54-5650-4ADE-8769-818D5AD39D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04341" y="3569721"/>
              <a:ext cx="163660" cy="96607"/>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02">
              <a:extLst>
                <a:ext uri="{FF2B5EF4-FFF2-40B4-BE49-F238E27FC236}">
                  <a16:creationId xmlns:a16="http://schemas.microsoft.com/office/drawing/2014/main" id="{1208F64B-D1E2-4308-A921-2791E4D902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59349" y="3594839"/>
              <a:ext cx="143728" cy="117858"/>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03">
              <a:extLst>
                <a:ext uri="{FF2B5EF4-FFF2-40B4-BE49-F238E27FC236}">
                  <a16:creationId xmlns:a16="http://schemas.microsoft.com/office/drawing/2014/main" id="{DD5592E3-A816-49FE-824E-AF5845C511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71682" y="3557646"/>
              <a:ext cx="166807" cy="121724"/>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13">
              <a:extLst>
                <a:ext uri="{FF2B5EF4-FFF2-40B4-BE49-F238E27FC236}">
                  <a16:creationId xmlns:a16="http://schemas.microsoft.com/office/drawing/2014/main" id="{048AF30C-3E40-4065-A7E2-A78D26B059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13811" y="3611744"/>
              <a:ext cx="11540" cy="10628"/>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15">
              <a:extLst>
                <a:ext uri="{FF2B5EF4-FFF2-40B4-BE49-F238E27FC236}">
                  <a16:creationId xmlns:a16="http://schemas.microsoft.com/office/drawing/2014/main" id="{F6E9CB87-8280-47D0-88C8-BAC285D5DE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8190" y="3618509"/>
              <a:ext cx="7345" cy="676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17">
              <a:extLst>
                <a:ext uri="{FF2B5EF4-FFF2-40B4-BE49-F238E27FC236}">
                  <a16:creationId xmlns:a16="http://schemas.microsoft.com/office/drawing/2014/main" id="{C126D247-0C11-4EAB-BE52-A4D807955C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45118" y="3633000"/>
              <a:ext cx="8392" cy="676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18">
              <a:extLst>
                <a:ext uri="{FF2B5EF4-FFF2-40B4-BE49-F238E27FC236}">
                  <a16:creationId xmlns:a16="http://schemas.microsoft.com/office/drawing/2014/main" id="{A15D480B-DA3E-4F00-BDEA-52E018D2CE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09199" y="3636863"/>
              <a:ext cx="155267" cy="113994"/>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19">
              <a:extLst>
                <a:ext uri="{FF2B5EF4-FFF2-40B4-BE49-F238E27FC236}">
                  <a16:creationId xmlns:a16="http://schemas.microsoft.com/office/drawing/2014/main" id="{171F133F-A692-4513-A861-47BDCCC8F6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25942" y="3622374"/>
              <a:ext cx="151070" cy="178722"/>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20">
              <a:extLst>
                <a:ext uri="{FF2B5EF4-FFF2-40B4-BE49-F238E27FC236}">
                  <a16:creationId xmlns:a16="http://schemas.microsoft.com/office/drawing/2014/main" id="{38207A8D-8E7E-463D-9992-9844A78082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06294" y="3832973"/>
              <a:ext cx="143728" cy="79216"/>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27">
              <a:extLst>
                <a:ext uri="{FF2B5EF4-FFF2-40B4-BE49-F238E27FC236}">
                  <a16:creationId xmlns:a16="http://schemas.microsoft.com/office/drawing/2014/main" id="{7BA77B91-9626-4DFA-A5D2-86BE3EAC8F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72096" y="3868719"/>
              <a:ext cx="162611" cy="93707"/>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29">
              <a:extLst>
                <a:ext uri="{FF2B5EF4-FFF2-40B4-BE49-F238E27FC236}">
                  <a16:creationId xmlns:a16="http://schemas.microsoft.com/office/drawing/2014/main" id="{E160D945-C924-441B-827A-C27206D18F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34415" y="3872581"/>
              <a:ext cx="175200" cy="129453"/>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33">
              <a:extLst>
                <a:ext uri="{FF2B5EF4-FFF2-40B4-BE49-F238E27FC236}">
                  <a16:creationId xmlns:a16="http://schemas.microsoft.com/office/drawing/2014/main" id="{034D50E5-CC96-47EA-909D-9CC6ABA24F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505710" y="3883209"/>
              <a:ext cx="162611"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36">
              <a:extLst>
                <a:ext uri="{FF2B5EF4-FFF2-40B4-BE49-F238E27FC236}">
                  <a16:creationId xmlns:a16="http://schemas.microsoft.com/office/drawing/2014/main" id="{CE529D6B-DA12-4C21-8816-B7C0655DCA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733368" y="3958373"/>
              <a:ext cx="151070" cy="82115"/>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37">
              <a:extLst>
                <a:ext uri="{FF2B5EF4-FFF2-40B4-BE49-F238E27FC236}">
                  <a16:creationId xmlns:a16="http://schemas.microsoft.com/office/drawing/2014/main" id="{8BD20D1C-AFD2-46C5-B874-E1E6575AB6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06887" y="3901564"/>
              <a:ext cx="151070" cy="111097"/>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38">
              <a:extLst>
                <a:ext uri="{FF2B5EF4-FFF2-40B4-BE49-F238E27FC236}">
                  <a16:creationId xmlns:a16="http://schemas.microsoft.com/office/drawing/2014/main" id="{1553F3A5-DAE1-4BE4-A62C-DC0B2B0765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07894" y="3904464"/>
              <a:ext cx="139530" cy="93707"/>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39">
              <a:extLst>
                <a:ext uri="{FF2B5EF4-FFF2-40B4-BE49-F238E27FC236}">
                  <a16:creationId xmlns:a16="http://schemas.microsoft.com/office/drawing/2014/main" id="{7248432C-E709-4AB9-B196-B17BABF546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09199" y="3912191"/>
              <a:ext cx="155267" cy="103369"/>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42">
              <a:extLst>
                <a:ext uri="{FF2B5EF4-FFF2-40B4-BE49-F238E27FC236}">
                  <a16:creationId xmlns:a16="http://schemas.microsoft.com/office/drawing/2014/main" id="{87579DF1-0CD1-48D7-9B6C-2B437C7B00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812046" y="3947935"/>
              <a:ext cx="4197" cy="676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43">
              <a:extLst>
                <a:ext uri="{FF2B5EF4-FFF2-40B4-BE49-F238E27FC236}">
                  <a16:creationId xmlns:a16="http://schemas.microsoft.com/office/drawing/2014/main" id="{51C5165A-A8BD-4E8A-BB51-96ADB4E0CF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27955" y="3951797"/>
              <a:ext cx="143728" cy="92743"/>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44">
              <a:extLst>
                <a:ext uri="{FF2B5EF4-FFF2-40B4-BE49-F238E27FC236}">
                  <a16:creationId xmlns:a16="http://schemas.microsoft.com/office/drawing/2014/main" id="{3318A639-15FE-47E4-883D-24F0DAF6B4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45833" y="3947935"/>
              <a:ext cx="167855" cy="107233"/>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45">
              <a:extLst>
                <a:ext uri="{FF2B5EF4-FFF2-40B4-BE49-F238E27FC236}">
                  <a16:creationId xmlns:a16="http://schemas.microsoft.com/office/drawing/2014/main" id="{B03EC112-0D5C-48DA-93EE-940B74A624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94469" y="3954698"/>
              <a:ext cx="143728" cy="79216"/>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0">
              <a:extLst>
                <a:ext uri="{FF2B5EF4-FFF2-40B4-BE49-F238E27FC236}">
                  <a16:creationId xmlns:a16="http://schemas.microsoft.com/office/drawing/2014/main" id="{982DB46C-F13E-4ED7-90F3-47B25A0858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8264" y="3024903"/>
              <a:ext cx="163660" cy="104334"/>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5">
              <a:extLst>
                <a:ext uri="{FF2B5EF4-FFF2-40B4-BE49-F238E27FC236}">
                  <a16:creationId xmlns:a16="http://schemas.microsoft.com/office/drawing/2014/main" id="{FF698AC9-5CD1-4A7F-8D25-5787F7E8E3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7792" y="3039394"/>
              <a:ext cx="143728" cy="85979"/>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8">
              <a:extLst>
                <a:ext uri="{FF2B5EF4-FFF2-40B4-BE49-F238E27FC236}">
                  <a16:creationId xmlns:a16="http://schemas.microsoft.com/office/drawing/2014/main" id="{580965AB-01A6-476C-8F50-ED23508207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7259" y="3022005"/>
              <a:ext cx="163660" cy="92743"/>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9">
              <a:extLst>
                <a:ext uri="{FF2B5EF4-FFF2-40B4-BE49-F238E27FC236}">
                  <a16:creationId xmlns:a16="http://schemas.microsoft.com/office/drawing/2014/main" id="{E3C0DF2F-3170-4A79-ADAA-4BC015B241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56843" y="3047122"/>
              <a:ext cx="147925" cy="82115"/>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20">
              <a:extLst>
                <a:ext uri="{FF2B5EF4-FFF2-40B4-BE49-F238E27FC236}">
                  <a16:creationId xmlns:a16="http://schemas.microsoft.com/office/drawing/2014/main" id="{69010010-E67A-4065-8312-BE392BB1CB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93941" y="3057748"/>
              <a:ext cx="152120" cy="92743"/>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2">
              <a:extLst>
                <a:ext uri="{FF2B5EF4-FFF2-40B4-BE49-F238E27FC236}">
                  <a16:creationId xmlns:a16="http://schemas.microsoft.com/office/drawing/2014/main" id="{631A2BD3-8DA4-49DA-961C-2A84252DDF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8079" y="3068377"/>
              <a:ext cx="178347" cy="117858"/>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23">
              <a:extLst>
                <a:ext uri="{FF2B5EF4-FFF2-40B4-BE49-F238E27FC236}">
                  <a16:creationId xmlns:a16="http://schemas.microsoft.com/office/drawing/2014/main" id="{B3462A74-8748-4CC2-A7DC-0F765B7342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5247" y="3072240"/>
              <a:ext cx="159463" cy="96607"/>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26">
              <a:extLst>
                <a:ext uri="{FF2B5EF4-FFF2-40B4-BE49-F238E27FC236}">
                  <a16:creationId xmlns:a16="http://schemas.microsoft.com/office/drawing/2014/main" id="{3FD72CB2-5280-4C42-ABD9-AC2202E756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30154" y="3093493"/>
              <a:ext cx="151070" cy="92743"/>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27">
              <a:extLst>
                <a:ext uri="{FF2B5EF4-FFF2-40B4-BE49-F238E27FC236}">
                  <a16:creationId xmlns:a16="http://schemas.microsoft.com/office/drawing/2014/main" id="{7BB6BA01-F7D6-431B-97F7-2DAD44DF93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154702" y="3093493"/>
              <a:ext cx="155267" cy="111097"/>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28">
              <a:extLst>
                <a:ext uri="{FF2B5EF4-FFF2-40B4-BE49-F238E27FC236}">
                  <a16:creationId xmlns:a16="http://schemas.microsoft.com/office/drawing/2014/main" id="{6CBFA44B-13FA-4E01-8EC8-3C2E03DC7B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78791" y="3125373"/>
              <a:ext cx="151070" cy="82115"/>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30">
              <a:extLst>
                <a:ext uri="{FF2B5EF4-FFF2-40B4-BE49-F238E27FC236}">
                  <a16:creationId xmlns:a16="http://schemas.microsoft.com/office/drawing/2014/main" id="{0B5F8AEE-90EF-4529-B573-77F764D89A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69975" y="3143729"/>
              <a:ext cx="11540" cy="676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43">
              <a:extLst>
                <a:ext uri="{FF2B5EF4-FFF2-40B4-BE49-F238E27FC236}">
                  <a16:creationId xmlns:a16="http://schemas.microsoft.com/office/drawing/2014/main" id="{56BAE621-EB8E-4E88-9B1A-F840BFE658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86006" y="3362058"/>
              <a:ext cx="169954" cy="88879"/>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51">
              <a:extLst>
                <a:ext uri="{FF2B5EF4-FFF2-40B4-BE49-F238E27FC236}">
                  <a16:creationId xmlns:a16="http://schemas.microsoft.com/office/drawing/2014/main" id="{14B4DED6-A4BF-4F3B-B1FC-82825676BD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4777" y="3401668"/>
              <a:ext cx="136383" cy="107233"/>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52">
              <a:extLst>
                <a:ext uri="{FF2B5EF4-FFF2-40B4-BE49-F238E27FC236}">
                  <a16:creationId xmlns:a16="http://schemas.microsoft.com/office/drawing/2014/main" id="{E93A246E-C93F-4DCB-8EB4-8AE46BC81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19156" y="3408428"/>
              <a:ext cx="140580" cy="96607"/>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53">
              <a:extLst>
                <a:ext uri="{FF2B5EF4-FFF2-40B4-BE49-F238E27FC236}">
                  <a16:creationId xmlns:a16="http://schemas.microsoft.com/office/drawing/2014/main" id="{2D8ABAA9-E978-42EE-9895-4A97F33EAF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63345" y="3415192"/>
              <a:ext cx="151070" cy="93707"/>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54">
              <a:extLst>
                <a:ext uri="{FF2B5EF4-FFF2-40B4-BE49-F238E27FC236}">
                  <a16:creationId xmlns:a16="http://schemas.microsoft.com/office/drawing/2014/main" id="{1BDBC350-8F9F-44B7-8860-EE05E45569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17434" y="3412293"/>
              <a:ext cx="159463" cy="124621"/>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55">
              <a:extLst>
                <a:ext uri="{FF2B5EF4-FFF2-40B4-BE49-F238E27FC236}">
                  <a16:creationId xmlns:a16="http://schemas.microsoft.com/office/drawing/2014/main" id="{8CC1825B-07E8-4D9A-99FC-AF22F9D705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03589" y="3419055"/>
              <a:ext cx="155267" cy="82115"/>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56">
              <a:extLst>
                <a:ext uri="{FF2B5EF4-FFF2-40B4-BE49-F238E27FC236}">
                  <a16:creationId xmlns:a16="http://schemas.microsoft.com/office/drawing/2014/main" id="{E208343E-229A-4E39-AF3B-DAE8625D5E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67596" y="3450937"/>
              <a:ext cx="152120" cy="85979"/>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57">
              <a:extLst>
                <a:ext uri="{FF2B5EF4-FFF2-40B4-BE49-F238E27FC236}">
                  <a16:creationId xmlns:a16="http://schemas.microsoft.com/office/drawing/2014/main" id="{C48670A5-7175-4E13-BCF9-70B92BFB75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60620" y="3415192"/>
              <a:ext cx="166807" cy="111097"/>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59">
              <a:extLst>
                <a:ext uri="{FF2B5EF4-FFF2-40B4-BE49-F238E27FC236}">
                  <a16:creationId xmlns:a16="http://schemas.microsoft.com/office/drawing/2014/main" id="{F4203D1F-0C38-4CC7-9667-06D91693C8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3108" y="3458664"/>
              <a:ext cx="146874" cy="92743"/>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60">
              <a:extLst>
                <a:ext uri="{FF2B5EF4-FFF2-40B4-BE49-F238E27FC236}">
                  <a16:creationId xmlns:a16="http://schemas.microsoft.com/office/drawing/2014/main" id="{7C6039CA-A1B7-4086-B035-CF1A0B147A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23943" y="3465427"/>
              <a:ext cx="155267" cy="82115"/>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61">
              <a:extLst>
                <a:ext uri="{FF2B5EF4-FFF2-40B4-BE49-F238E27FC236}">
                  <a16:creationId xmlns:a16="http://schemas.microsoft.com/office/drawing/2014/main" id="{BCF25F37-4F50-4174-88D1-A3A43F614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5592" y="3483783"/>
              <a:ext cx="162611" cy="117858"/>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78">
              <a:extLst>
                <a:ext uri="{FF2B5EF4-FFF2-40B4-BE49-F238E27FC236}">
                  <a16:creationId xmlns:a16="http://schemas.microsoft.com/office/drawing/2014/main" id="{F076F369-289A-4E93-BF39-B4C99E16B9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149" y="3705975"/>
              <a:ext cx="175200" cy="88879"/>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79">
              <a:extLst>
                <a:ext uri="{FF2B5EF4-FFF2-40B4-BE49-F238E27FC236}">
                  <a16:creationId xmlns:a16="http://schemas.microsoft.com/office/drawing/2014/main" id="{F014AE29-4A4C-418D-8D72-233AECCE70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2456" y="3708874"/>
              <a:ext cx="146874" cy="82115"/>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80">
              <a:extLst>
                <a:ext uri="{FF2B5EF4-FFF2-40B4-BE49-F238E27FC236}">
                  <a16:creationId xmlns:a16="http://schemas.microsoft.com/office/drawing/2014/main" id="{169B666F-51A1-4D47-851D-BF226C5366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81515" y="3716603"/>
              <a:ext cx="147925" cy="78251"/>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81">
              <a:extLst>
                <a:ext uri="{FF2B5EF4-FFF2-40B4-BE49-F238E27FC236}">
                  <a16:creationId xmlns:a16="http://schemas.microsoft.com/office/drawing/2014/main" id="{1D47E7BB-91A2-4C01-848C-7528FB8DC8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85883" y="3712738"/>
              <a:ext cx="166807" cy="107233"/>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82">
              <a:extLst>
                <a:ext uri="{FF2B5EF4-FFF2-40B4-BE49-F238E27FC236}">
                  <a16:creationId xmlns:a16="http://schemas.microsoft.com/office/drawing/2014/main" id="{E8C443E6-6590-4FA5-9143-C734D59DCF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17313" y="3723363"/>
              <a:ext cx="152120" cy="82115"/>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83">
              <a:extLst>
                <a:ext uri="{FF2B5EF4-FFF2-40B4-BE49-F238E27FC236}">
                  <a16:creationId xmlns:a16="http://schemas.microsoft.com/office/drawing/2014/main" id="{8AE369CB-90BC-49E0-84E4-E46339759E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95241" y="3702111"/>
              <a:ext cx="155267" cy="186450"/>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84">
              <a:extLst>
                <a:ext uri="{FF2B5EF4-FFF2-40B4-BE49-F238E27FC236}">
                  <a16:creationId xmlns:a16="http://schemas.microsoft.com/office/drawing/2014/main" id="{DC1D6E23-7CDE-45A3-B8E0-2C5D1BDE76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3642" y="3730128"/>
              <a:ext cx="155267" cy="104334"/>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86">
              <a:extLst>
                <a:ext uri="{FF2B5EF4-FFF2-40B4-BE49-F238E27FC236}">
                  <a16:creationId xmlns:a16="http://schemas.microsoft.com/office/drawing/2014/main" id="{AF542CA1-45D2-4197-B34E-0A63A758B2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730" y="3737922"/>
              <a:ext cx="155267" cy="133317"/>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89">
              <a:extLst>
                <a:ext uri="{FF2B5EF4-FFF2-40B4-BE49-F238E27FC236}">
                  <a16:creationId xmlns:a16="http://schemas.microsoft.com/office/drawing/2014/main" id="{5ED5642D-E343-41C8-8FF3-3368A86601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01490" y="3709999"/>
              <a:ext cx="159463" cy="110131"/>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90">
              <a:extLst>
                <a:ext uri="{FF2B5EF4-FFF2-40B4-BE49-F238E27FC236}">
                  <a16:creationId xmlns:a16="http://schemas.microsoft.com/office/drawing/2014/main" id="{BDD03E24-B855-4A54-9C06-9665F8E964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69434" y="3802579"/>
              <a:ext cx="3148" cy="10628"/>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5">
              <a:extLst>
                <a:ext uri="{FF2B5EF4-FFF2-40B4-BE49-F238E27FC236}">
                  <a16:creationId xmlns:a16="http://schemas.microsoft.com/office/drawing/2014/main" id="{92A5ABF9-C9AB-440A-9046-57769BAA7F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57751" y="3076723"/>
              <a:ext cx="143728" cy="96607"/>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7">
              <a:extLst>
                <a:ext uri="{FF2B5EF4-FFF2-40B4-BE49-F238E27FC236}">
                  <a16:creationId xmlns:a16="http://schemas.microsoft.com/office/drawing/2014/main" id="{20CCFA26-8B22-4B64-A21B-01B13BE5B9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19939" y="3091214"/>
              <a:ext cx="163660"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40">
              <a:extLst>
                <a:ext uri="{FF2B5EF4-FFF2-40B4-BE49-F238E27FC236}">
                  <a16:creationId xmlns:a16="http://schemas.microsoft.com/office/drawing/2014/main" id="{7034E999-C5DC-41C3-93CF-5AA4288924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52129" y="3460249"/>
              <a:ext cx="159463" cy="96607"/>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46">
              <a:extLst>
                <a:ext uri="{FF2B5EF4-FFF2-40B4-BE49-F238E27FC236}">
                  <a16:creationId xmlns:a16="http://schemas.microsoft.com/office/drawing/2014/main" id="{1A197C36-622D-4B69-91BB-4C6D3D209E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35385" y="3453485"/>
              <a:ext cx="143728" cy="96607"/>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64">
              <a:extLst>
                <a:ext uri="{FF2B5EF4-FFF2-40B4-BE49-F238E27FC236}">
                  <a16:creationId xmlns:a16="http://schemas.microsoft.com/office/drawing/2014/main" id="{2B41BCF4-897C-4C73-A9C9-92A909F18A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05696" y="3715636"/>
              <a:ext cx="162611"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75">
              <a:extLst>
                <a:ext uri="{FF2B5EF4-FFF2-40B4-BE49-F238E27FC236}">
                  <a16:creationId xmlns:a16="http://schemas.microsoft.com/office/drawing/2014/main" id="{406FB574-90F0-417D-ABCD-95DDE91A29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69586" y="3718188"/>
              <a:ext cx="152120" cy="92743"/>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8">
              <a:extLst>
                <a:ext uri="{FF2B5EF4-FFF2-40B4-BE49-F238E27FC236}">
                  <a16:creationId xmlns:a16="http://schemas.microsoft.com/office/drawing/2014/main" id="{4B98C702-29E3-4C5E-AA82-64BAC1F2AD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552" y="3423540"/>
              <a:ext cx="155267" cy="104334"/>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136">
              <a:extLst>
                <a:ext uri="{FF2B5EF4-FFF2-40B4-BE49-F238E27FC236}">
                  <a16:creationId xmlns:a16="http://schemas.microsoft.com/office/drawing/2014/main" id="{943DBA82-CBF2-40C6-A535-C02BA2F1E7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57107" y="3584213"/>
              <a:ext cx="151070" cy="82115"/>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64">
              <a:extLst>
                <a:ext uri="{FF2B5EF4-FFF2-40B4-BE49-F238E27FC236}">
                  <a16:creationId xmlns:a16="http://schemas.microsoft.com/office/drawing/2014/main" id="{5A1CC399-638B-44DB-80A7-401D797A9A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8048" y="3693860"/>
              <a:ext cx="162611"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735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68CBA64-7743-4C5C-83B8-655DE1450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233" y="1028183"/>
            <a:ext cx="3370079" cy="4792068"/>
          </a:xfrm>
        </p:spPr>
        <p:txBody>
          <a:bodyPr>
            <a:normAutofit/>
          </a:bodyPr>
          <a:lstStyle/>
          <a:p>
            <a:pPr algn="ctr"/>
            <a:r>
              <a:rPr lang="en-GB"/>
              <a:t>The tides change</a:t>
            </a:r>
          </a:p>
        </p:txBody>
      </p:sp>
      <p:grpSp>
        <p:nvGrpSpPr>
          <p:cNvPr id="10" name="Group 9">
            <a:extLst>
              <a:ext uri="{FF2B5EF4-FFF2-40B4-BE49-F238E27FC236}">
                <a16:creationId xmlns:a16="http://schemas.microsoft.com/office/drawing/2014/main" id="{12153040-1C1F-4962-9E5D-0793F73FC5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771012" y="-44968"/>
            <a:ext cx="4693761" cy="1003641"/>
            <a:chOff x="6771012" y="-54859"/>
            <a:chExt cx="4693761" cy="1003641"/>
          </a:xfrm>
        </p:grpSpPr>
        <p:sp>
          <p:nvSpPr>
            <p:cNvPr id="11" name="Freeform 10">
              <a:extLst>
                <a:ext uri="{FF2B5EF4-FFF2-40B4-BE49-F238E27FC236}">
                  <a16:creationId xmlns:a16="http://schemas.microsoft.com/office/drawing/2014/main" id="{22657FD3-A974-4296-9FBE-0C2FD52954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62153" y="110830"/>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5">
              <a:extLst>
                <a:ext uri="{FF2B5EF4-FFF2-40B4-BE49-F238E27FC236}">
                  <a16:creationId xmlns:a16="http://schemas.microsoft.com/office/drawing/2014/main" id="{887B7096-0CDA-429B-A1C2-CDAC575E93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66083" y="625027"/>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8">
              <a:extLst>
                <a:ext uri="{FF2B5EF4-FFF2-40B4-BE49-F238E27FC236}">
                  <a16:creationId xmlns:a16="http://schemas.microsoft.com/office/drawing/2014/main" id="{BB5C54D6-30FE-4CE5-8C46-A7FD28A8A1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69497" y="368284"/>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52">
              <a:extLst>
                <a:ext uri="{FF2B5EF4-FFF2-40B4-BE49-F238E27FC236}">
                  <a16:creationId xmlns:a16="http://schemas.microsoft.com/office/drawing/2014/main" id="{EC42106A-B41F-4ADB-82C8-D3CDCA1C7C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51204" y="409188"/>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54">
              <a:extLst>
                <a:ext uri="{FF2B5EF4-FFF2-40B4-BE49-F238E27FC236}">
                  <a16:creationId xmlns:a16="http://schemas.microsoft.com/office/drawing/2014/main" id="{ED969A3C-A50C-44D0-ABC9-7ADE93FBCC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28132" y="572816"/>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9">
              <a:extLst>
                <a:ext uri="{FF2B5EF4-FFF2-40B4-BE49-F238E27FC236}">
                  <a16:creationId xmlns:a16="http://schemas.microsoft.com/office/drawing/2014/main" id="{341AB3CA-DC2A-4577-8F22-83D408C67A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07744" y="21409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8">
              <a:extLst>
                <a:ext uri="{FF2B5EF4-FFF2-40B4-BE49-F238E27FC236}">
                  <a16:creationId xmlns:a16="http://schemas.microsoft.com/office/drawing/2014/main" id="{E613EEB8-55A9-4D44-B402-00D03F775E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88510" y="67963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9">
              <a:extLst>
                <a:ext uri="{FF2B5EF4-FFF2-40B4-BE49-F238E27FC236}">
                  <a16:creationId xmlns:a16="http://schemas.microsoft.com/office/drawing/2014/main" id="{8F4D24CA-5C8D-49C0-ACC5-434542DDC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45905" y="752598"/>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4">
              <a:extLst>
                <a:ext uri="{FF2B5EF4-FFF2-40B4-BE49-F238E27FC236}">
                  <a16:creationId xmlns:a16="http://schemas.microsoft.com/office/drawing/2014/main" id="{1FFEFFD4-59AE-43E2-8D65-C2B6FD3C60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70000" y="47504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6">
              <a:extLst>
                <a:ext uri="{FF2B5EF4-FFF2-40B4-BE49-F238E27FC236}">
                  <a16:creationId xmlns:a16="http://schemas.microsoft.com/office/drawing/2014/main" id="{7A9DF6A7-06B9-4C7C-BB38-49BADFABF6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79969" y="129036"/>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06">
              <a:extLst>
                <a:ext uri="{FF2B5EF4-FFF2-40B4-BE49-F238E27FC236}">
                  <a16:creationId xmlns:a16="http://schemas.microsoft.com/office/drawing/2014/main" id="{477D55E3-BEBF-4F32-8501-97DD438187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15668" y="54765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10">
              <a:extLst>
                <a:ext uri="{FF2B5EF4-FFF2-40B4-BE49-F238E27FC236}">
                  <a16:creationId xmlns:a16="http://schemas.microsoft.com/office/drawing/2014/main" id="{7524CAEC-4AFA-4EF2-A441-964B9319F0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93392" y="29981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23">
              <a:extLst>
                <a:ext uri="{FF2B5EF4-FFF2-40B4-BE49-F238E27FC236}">
                  <a16:creationId xmlns:a16="http://schemas.microsoft.com/office/drawing/2014/main" id="{12AEAA0B-80F2-49BE-8FE4-DAF46FDF06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475104" y="172222"/>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30">
              <a:extLst>
                <a:ext uri="{FF2B5EF4-FFF2-40B4-BE49-F238E27FC236}">
                  <a16:creationId xmlns:a16="http://schemas.microsoft.com/office/drawing/2014/main" id="{719C39C7-4E0E-4693-A9C9-90BD5C82E6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448325" y="461471"/>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35">
              <a:extLst>
                <a:ext uri="{FF2B5EF4-FFF2-40B4-BE49-F238E27FC236}">
                  <a16:creationId xmlns:a16="http://schemas.microsoft.com/office/drawing/2014/main" id="{73F04989-E7CE-4345-914E-485DC1EFF2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439598" y="698821"/>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8">
              <a:extLst>
                <a:ext uri="{FF2B5EF4-FFF2-40B4-BE49-F238E27FC236}">
                  <a16:creationId xmlns:a16="http://schemas.microsoft.com/office/drawing/2014/main" id="{73914653-6F3A-4492-92C5-D5B51F5B4C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28972" y="-650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8">
              <a:extLst>
                <a:ext uri="{FF2B5EF4-FFF2-40B4-BE49-F238E27FC236}">
                  <a16:creationId xmlns:a16="http://schemas.microsoft.com/office/drawing/2014/main" id="{A9FC54A4-336E-4076-9203-AA2D68215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29149" y="5569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06">
              <a:extLst>
                <a:ext uri="{FF2B5EF4-FFF2-40B4-BE49-F238E27FC236}">
                  <a16:creationId xmlns:a16="http://schemas.microsoft.com/office/drawing/2014/main" id="{7BE7DE9E-E667-496B-8996-13CF79B193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477466" y="28212"/>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0">
              <a:extLst>
                <a:ext uri="{FF2B5EF4-FFF2-40B4-BE49-F238E27FC236}">
                  <a16:creationId xmlns:a16="http://schemas.microsoft.com/office/drawing/2014/main" id="{1771F469-0310-43EB-85A0-D9BFF0D96A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196038" y="83988"/>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5">
              <a:extLst>
                <a:ext uri="{FF2B5EF4-FFF2-40B4-BE49-F238E27FC236}">
                  <a16:creationId xmlns:a16="http://schemas.microsoft.com/office/drawing/2014/main" id="{E1BA5C1F-DCD5-4D95-9884-0A08346991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199968" y="598185"/>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8">
              <a:extLst>
                <a:ext uri="{FF2B5EF4-FFF2-40B4-BE49-F238E27FC236}">
                  <a16:creationId xmlns:a16="http://schemas.microsoft.com/office/drawing/2014/main" id="{E4992CBB-3FD8-418A-B568-B47907CCC0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03382" y="341442"/>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52">
              <a:extLst>
                <a:ext uri="{FF2B5EF4-FFF2-40B4-BE49-F238E27FC236}">
                  <a16:creationId xmlns:a16="http://schemas.microsoft.com/office/drawing/2014/main" id="{1B87DF6E-8D8C-4FE7-A8CF-4408ABD047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85089" y="382346"/>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54">
              <a:extLst>
                <a:ext uri="{FF2B5EF4-FFF2-40B4-BE49-F238E27FC236}">
                  <a16:creationId xmlns:a16="http://schemas.microsoft.com/office/drawing/2014/main" id="{CDAABDF1-DB94-46F6-8825-97360C3BF3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62017" y="54597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59">
              <a:extLst>
                <a:ext uri="{FF2B5EF4-FFF2-40B4-BE49-F238E27FC236}">
                  <a16:creationId xmlns:a16="http://schemas.microsoft.com/office/drawing/2014/main" id="{E36FD073-63B2-4137-82CB-2B3D754DFA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41629" y="187249"/>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78">
              <a:extLst>
                <a:ext uri="{FF2B5EF4-FFF2-40B4-BE49-F238E27FC236}">
                  <a16:creationId xmlns:a16="http://schemas.microsoft.com/office/drawing/2014/main" id="{C4ACAB12-D209-499A-A732-0D8F88941A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622395" y="652789"/>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84">
              <a:extLst>
                <a:ext uri="{FF2B5EF4-FFF2-40B4-BE49-F238E27FC236}">
                  <a16:creationId xmlns:a16="http://schemas.microsoft.com/office/drawing/2014/main" id="{645005B8-197A-4046-94EF-17115FFA8D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603885" y="448203"/>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86">
              <a:extLst>
                <a:ext uri="{FF2B5EF4-FFF2-40B4-BE49-F238E27FC236}">
                  <a16:creationId xmlns:a16="http://schemas.microsoft.com/office/drawing/2014/main" id="{A9BA9B36-D9CE-409A-80D2-A44A673247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555553" y="224568"/>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06">
              <a:extLst>
                <a:ext uri="{FF2B5EF4-FFF2-40B4-BE49-F238E27FC236}">
                  <a16:creationId xmlns:a16="http://schemas.microsoft.com/office/drawing/2014/main" id="{C017D4DA-C769-4177-9064-AE44C2741E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49553" y="520812"/>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10">
              <a:extLst>
                <a:ext uri="{FF2B5EF4-FFF2-40B4-BE49-F238E27FC236}">
                  <a16:creationId xmlns:a16="http://schemas.microsoft.com/office/drawing/2014/main" id="{68CB10AF-3534-40F8-A060-A4553445C7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27277" y="272977"/>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23">
              <a:extLst>
                <a:ext uri="{FF2B5EF4-FFF2-40B4-BE49-F238E27FC236}">
                  <a16:creationId xmlns:a16="http://schemas.microsoft.com/office/drawing/2014/main" id="{03FFDE36-0C19-4CC1-BDD1-27A048FE92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097726" y="195703"/>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30">
              <a:extLst>
                <a:ext uri="{FF2B5EF4-FFF2-40B4-BE49-F238E27FC236}">
                  <a16:creationId xmlns:a16="http://schemas.microsoft.com/office/drawing/2014/main" id="{72303E7A-1C17-48A7-93CA-7C7AFD7F23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082210" y="434629"/>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35">
              <a:extLst>
                <a:ext uri="{FF2B5EF4-FFF2-40B4-BE49-F238E27FC236}">
                  <a16:creationId xmlns:a16="http://schemas.microsoft.com/office/drawing/2014/main" id="{D067651F-28D9-48CB-A77C-A15EC7E4EB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083018" y="702146"/>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8">
              <a:extLst>
                <a:ext uri="{FF2B5EF4-FFF2-40B4-BE49-F238E27FC236}">
                  <a16:creationId xmlns:a16="http://schemas.microsoft.com/office/drawing/2014/main" id="{1D291151-E63E-499B-8FA8-89BA93D9FF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62857" y="-3334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8">
              <a:extLst>
                <a:ext uri="{FF2B5EF4-FFF2-40B4-BE49-F238E27FC236}">
                  <a16:creationId xmlns:a16="http://schemas.microsoft.com/office/drawing/2014/main" id="{89CB8859-CCFB-4D06-AECC-0029CA6194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63034" y="2885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06">
              <a:extLst>
                <a:ext uri="{FF2B5EF4-FFF2-40B4-BE49-F238E27FC236}">
                  <a16:creationId xmlns:a16="http://schemas.microsoft.com/office/drawing/2014/main" id="{2075F976-9885-4165-BC9C-DBA16FD38A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073357" y="-399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0">
              <a:extLst>
                <a:ext uri="{FF2B5EF4-FFF2-40B4-BE49-F238E27FC236}">
                  <a16:creationId xmlns:a16="http://schemas.microsoft.com/office/drawing/2014/main" id="{760609C2-3DE5-4EDD-B7BF-A320FC1F23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864761" y="124645"/>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5">
              <a:extLst>
                <a:ext uri="{FF2B5EF4-FFF2-40B4-BE49-F238E27FC236}">
                  <a16:creationId xmlns:a16="http://schemas.microsoft.com/office/drawing/2014/main" id="{51823375-A051-4BC7-825B-0F6656043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868691" y="638842"/>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8">
              <a:extLst>
                <a:ext uri="{FF2B5EF4-FFF2-40B4-BE49-F238E27FC236}">
                  <a16:creationId xmlns:a16="http://schemas.microsoft.com/office/drawing/2014/main" id="{CFB367EA-590F-47B3-8700-EAF9963CE7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872105" y="382099"/>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52">
              <a:extLst>
                <a:ext uri="{FF2B5EF4-FFF2-40B4-BE49-F238E27FC236}">
                  <a16:creationId xmlns:a16="http://schemas.microsoft.com/office/drawing/2014/main" id="{DE400FD4-1037-42CF-84E1-8E60C7A6A9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553812" y="423003"/>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54">
              <a:extLst>
                <a:ext uri="{FF2B5EF4-FFF2-40B4-BE49-F238E27FC236}">
                  <a16:creationId xmlns:a16="http://schemas.microsoft.com/office/drawing/2014/main" id="{1A8EC63B-9778-42C3-8E45-B6B6224C9D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530740" y="586631"/>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59">
              <a:extLst>
                <a:ext uri="{FF2B5EF4-FFF2-40B4-BE49-F238E27FC236}">
                  <a16:creationId xmlns:a16="http://schemas.microsoft.com/office/drawing/2014/main" id="{B1CC9D87-2F53-4AB3-8F05-4D628F2CD6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510352" y="227906"/>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78">
              <a:extLst>
                <a:ext uri="{FF2B5EF4-FFF2-40B4-BE49-F238E27FC236}">
                  <a16:creationId xmlns:a16="http://schemas.microsoft.com/office/drawing/2014/main" id="{648CF0D8-56FC-478C-8B69-D8E76492F3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282824" y="60951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84">
              <a:extLst>
                <a:ext uri="{FF2B5EF4-FFF2-40B4-BE49-F238E27FC236}">
                  <a16:creationId xmlns:a16="http://schemas.microsoft.com/office/drawing/2014/main" id="{1E71CA55-130A-456D-A26A-D072544E12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214853" y="393628"/>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86">
              <a:extLst>
                <a:ext uri="{FF2B5EF4-FFF2-40B4-BE49-F238E27FC236}">
                  <a16:creationId xmlns:a16="http://schemas.microsoft.com/office/drawing/2014/main" id="{FCA6EC8F-0157-4B9B-882A-82225E7E32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282576" y="87808"/>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06">
              <a:extLst>
                <a:ext uri="{FF2B5EF4-FFF2-40B4-BE49-F238E27FC236}">
                  <a16:creationId xmlns:a16="http://schemas.microsoft.com/office/drawing/2014/main" id="{2AC8E27E-3B2B-4726-B298-F8D6E843F1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018276" y="561469"/>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10">
              <a:extLst>
                <a:ext uri="{FF2B5EF4-FFF2-40B4-BE49-F238E27FC236}">
                  <a16:creationId xmlns:a16="http://schemas.microsoft.com/office/drawing/2014/main" id="{97FA679C-2A10-445C-9C4E-7185405D7E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96000" y="313634"/>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3">
              <a:extLst>
                <a:ext uri="{FF2B5EF4-FFF2-40B4-BE49-F238E27FC236}">
                  <a16:creationId xmlns:a16="http://schemas.microsoft.com/office/drawing/2014/main" id="{508CE495-5226-4004-A03C-A1A6986C05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77712" y="203965"/>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30">
              <a:extLst>
                <a:ext uri="{FF2B5EF4-FFF2-40B4-BE49-F238E27FC236}">
                  <a16:creationId xmlns:a16="http://schemas.microsoft.com/office/drawing/2014/main" id="{7E048EA9-47E8-455A-AD7B-24D1474A2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50933" y="47528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8">
              <a:extLst>
                <a:ext uri="{FF2B5EF4-FFF2-40B4-BE49-F238E27FC236}">
                  <a16:creationId xmlns:a16="http://schemas.microsoft.com/office/drawing/2014/main" id="{C0D48D73-E5D7-4D42-98D4-960F12F174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531580" y="731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8">
              <a:extLst>
                <a:ext uri="{FF2B5EF4-FFF2-40B4-BE49-F238E27FC236}">
                  <a16:creationId xmlns:a16="http://schemas.microsoft.com/office/drawing/2014/main" id="{96AC2D82-5C61-4A26-B2B5-B539F28B4D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031757" y="6951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06">
              <a:extLst>
                <a:ext uri="{FF2B5EF4-FFF2-40B4-BE49-F238E27FC236}">
                  <a16:creationId xmlns:a16="http://schemas.microsoft.com/office/drawing/2014/main" id="{FAC301C4-466F-464C-A194-6E6FDF04F7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11007" y="8706"/>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78">
              <a:extLst>
                <a:ext uri="{FF2B5EF4-FFF2-40B4-BE49-F238E27FC236}">
                  <a16:creationId xmlns:a16="http://schemas.microsoft.com/office/drawing/2014/main" id="{B3D709AF-EABF-4CE4-9F48-4648CBA705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1431" y="566910"/>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84">
              <a:extLst>
                <a:ext uri="{FF2B5EF4-FFF2-40B4-BE49-F238E27FC236}">
                  <a16:creationId xmlns:a16="http://schemas.microsoft.com/office/drawing/2014/main" id="{04E78BF2-AFDF-4D21-9C53-6DB3E2B5D4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32921" y="362324"/>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86">
              <a:extLst>
                <a:ext uri="{FF2B5EF4-FFF2-40B4-BE49-F238E27FC236}">
                  <a16:creationId xmlns:a16="http://schemas.microsoft.com/office/drawing/2014/main" id="{6BA6D0CD-F8DC-4D2F-9D99-098F0F1253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2890" y="940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06">
              <a:extLst>
                <a:ext uri="{FF2B5EF4-FFF2-40B4-BE49-F238E27FC236}">
                  <a16:creationId xmlns:a16="http://schemas.microsoft.com/office/drawing/2014/main" id="{056AADDE-FBBA-497F-9A08-A7D5E3C713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589" y="51262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10">
              <a:extLst>
                <a:ext uri="{FF2B5EF4-FFF2-40B4-BE49-F238E27FC236}">
                  <a16:creationId xmlns:a16="http://schemas.microsoft.com/office/drawing/2014/main" id="{1F60A2E5-6C68-4EC0-A5C3-AD401385E6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6313" y="264790"/>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12">
              <a:extLst>
                <a:ext uri="{FF2B5EF4-FFF2-40B4-BE49-F238E27FC236}">
                  <a16:creationId xmlns:a16="http://schemas.microsoft.com/office/drawing/2014/main" id="{99E55911-E2C8-4B40-98FD-79A3B760C1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66607" y="691433"/>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23">
              <a:extLst>
                <a:ext uri="{FF2B5EF4-FFF2-40B4-BE49-F238E27FC236}">
                  <a16:creationId xmlns:a16="http://schemas.microsoft.com/office/drawing/2014/main" id="{12610BA4-0146-4CC0-BDB2-11A948F00F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38025" y="196956"/>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30">
              <a:extLst>
                <a:ext uri="{FF2B5EF4-FFF2-40B4-BE49-F238E27FC236}">
                  <a16:creationId xmlns:a16="http://schemas.microsoft.com/office/drawing/2014/main" id="{76946214-CF5D-4B57-8E22-854F5D5FA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11246" y="486205"/>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35">
              <a:extLst>
                <a:ext uri="{FF2B5EF4-FFF2-40B4-BE49-F238E27FC236}">
                  <a16:creationId xmlns:a16="http://schemas.microsoft.com/office/drawing/2014/main" id="{E285B1F0-7213-4DC0-A10E-B02797F53C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53661" y="783521"/>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8">
              <a:extLst>
                <a:ext uri="{FF2B5EF4-FFF2-40B4-BE49-F238E27FC236}">
                  <a16:creationId xmlns:a16="http://schemas.microsoft.com/office/drawing/2014/main" id="{01025D1B-EAF1-4988-939A-476DDB2700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2070" y="20668"/>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06">
              <a:extLst>
                <a:ext uri="{FF2B5EF4-FFF2-40B4-BE49-F238E27FC236}">
                  <a16:creationId xmlns:a16="http://schemas.microsoft.com/office/drawing/2014/main" id="{98AC36B2-A922-481E-8AC6-E0CEBACF4B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02007" y="48929"/>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35">
              <a:extLst>
                <a:ext uri="{FF2B5EF4-FFF2-40B4-BE49-F238E27FC236}">
                  <a16:creationId xmlns:a16="http://schemas.microsoft.com/office/drawing/2014/main" id="{86793B47-6F23-4531-B615-2117296482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605580" y="820927"/>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54">
              <a:extLst>
                <a:ext uri="{FF2B5EF4-FFF2-40B4-BE49-F238E27FC236}">
                  <a16:creationId xmlns:a16="http://schemas.microsoft.com/office/drawing/2014/main" id="{E40091B3-76CD-40EF-A893-21701C3A69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013937" y="727248"/>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84">
              <a:extLst>
                <a:ext uri="{FF2B5EF4-FFF2-40B4-BE49-F238E27FC236}">
                  <a16:creationId xmlns:a16="http://schemas.microsoft.com/office/drawing/2014/main" id="{121648B0-1487-40D9-8DAE-916653F526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49500" y="782538"/>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35">
              <a:extLst>
                <a:ext uri="{FF2B5EF4-FFF2-40B4-BE49-F238E27FC236}">
                  <a16:creationId xmlns:a16="http://schemas.microsoft.com/office/drawing/2014/main" id="{B5CF2290-AD1C-4885-917C-498579A14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41841" y="81980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54">
              <a:extLst>
                <a:ext uri="{FF2B5EF4-FFF2-40B4-BE49-F238E27FC236}">
                  <a16:creationId xmlns:a16="http://schemas.microsoft.com/office/drawing/2014/main" id="{F07321C0-AEED-46D0-A0E5-09BD430BC0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38871" y="765768"/>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84">
              <a:extLst>
                <a:ext uri="{FF2B5EF4-FFF2-40B4-BE49-F238E27FC236}">
                  <a16:creationId xmlns:a16="http://schemas.microsoft.com/office/drawing/2014/main" id="{13063EF5-53D0-4CD8-A83E-4089A06CEC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35602" y="776987"/>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35">
              <a:extLst>
                <a:ext uri="{FF2B5EF4-FFF2-40B4-BE49-F238E27FC236}">
                  <a16:creationId xmlns:a16="http://schemas.microsoft.com/office/drawing/2014/main" id="{B2C4E99F-A1C6-4344-BF75-27AFFD091F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3873" y="791357"/>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54">
              <a:extLst>
                <a:ext uri="{FF2B5EF4-FFF2-40B4-BE49-F238E27FC236}">
                  <a16:creationId xmlns:a16="http://schemas.microsoft.com/office/drawing/2014/main" id="{00FF74AE-2593-4F6B-81F5-F590CBDE3A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24638" y="736759"/>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4">
              <a:extLst>
                <a:ext uri="{FF2B5EF4-FFF2-40B4-BE49-F238E27FC236}">
                  <a16:creationId xmlns:a16="http://schemas.microsoft.com/office/drawing/2014/main" id="{0D88C936-973F-4C41-93CD-06ACC3BE0B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853545" y="83106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54">
              <a:extLst>
                <a:ext uri="{FF2B5EF4-FFF2-40B4-BE49-F238E27FC236}">
                  <a16:creationId xmlns:a16="http://schemas.microsoft.com/office/drawing/2014/main" id="{FBB916FA-E2F0-42B2-9568-E0EC975B89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53406" y="76618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84">
              <a:extLst>
                <a:ext uri="{FF2B5EF4-FFF2-40B4-BE49-F238E27FC236}">
                  <a16:creationId xmlns:a16="http://schemas.microsoft.com/office/drawing/2014/main" id="{2EED1F78-EBC1-42E8-B3ED-F3260AE703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240317" y="839141"/>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5" name="Group 84">
            <a:extLst>
              <a:ext uri="{FF2B5EF4-FFF2-40B4-BE49-F238E27FC236}">
                <a16:creationId xmlns:a16="http://schemas.microsoft.com/office/drawing/2014/main" id="{9E420B60-EB39-4544-87CE-09C5D7DE30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24456" y="5884485"/>
            <a:ext cx="4752301" cy="951832"/>
            <a:chOff x="6624456" y="5930493"/>
            <a:chExt cx="4752301" cy="951832"/>
          </a:xfrm>
        </p:grpSpPr>
        <p:sp>
          <p:nvSpPr>
            <p:cNvPr id="86" name="Freeform 8">
              <a:extLst>
                <a:ext uri="{FF2B5EF4-FFF2-40B4-BE49-F238E27FC236}">
                  <a16:creationId xmlns:a16="http://schemas.microsoft.com/office/drawing/2014/main" id="{7E80A177-CE54-47FE-B857-BF477246A9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95128" y="674290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5">
              <a:extLst>
                <a:ext uri="{FF2B5EF4-FFF2-40B4-BE49-F238E27FC236}">
                  <a16:creationId xmlns:a16="http://schemas.microsoft.com/office/drawing/2014/main" id="{A198D49F-543D-45A6-8055-BB8E0267A5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11214" y="6481642"/>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31">
              <a:extLst>
                <a:ext uri="{FF2B5EF4-FFF2-40B4-BE49-F238E27FC236}">
                  <a16:creationId xmlns:a16="http://schemas.microsoft.com/office/drawing/2014/main" id="{ECD712F5-F742-47FE-A71E-88165011FD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390137" y="6264505"/>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36">
              <a:extLst>
                <a:ext uri="{FF2B5EF4-FFF2-40B4-BE49-F238E27FC236}">
                  <a16:creationId xmlns:a16="http://schemas.microsoft.com/office/drawing/2014/main" id="{42492919-7062-4930-8341-A532F329CE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92949" y="6071027"/>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41">
              <a:extLst>
                <a:ext uri="{FF2B5EF4-FFF2-40B4-BE49-F238E27FC236}">
                  <a16:creationId xmlns:a16="http://schemas.microsoft.com/office/drawing/2014/main" id="{5F9DA937-61A8-4E63-B01C-F4A443DDF3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92949" y="6303035"/>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49">
              <a:extLst>
                <a:ext uri="{FF2B5EF4-FFF2-40B4-BE49-F238E27FC236}">
                  <a16:creationId xmlns:a16="http://schemas.microsoft.com/office/drawing/2014/main" id="{F5A6C680-A4FC-4262-8A10-BC70695E02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63831" y="6532250"/>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70">
              <a:extLst>
                <a:ext uri="{FF2B5EF4-FFF2-40B4-BE49-F238E27FC236}">
                  <a16:creationId xmlns:a16="http://schemas.microsoft.com/office/drawing/2014/main" id="{CD563E08-AB21-4835-A4DF-DDAF94780D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74409" y="6271028"/>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85">
              <a:extLst>
                <a:ext uri="{FF2B5EF4-FFF2-40B4-BE49-F238E27FC236}">
                  <a16:creationId xmlns:a16="http://schemas.microsoft.com/office/drawing/2014/main" id="{2A586E34-A7CD-4D99-9717-AABFBC2823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77815" y="6458922"/>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87">
              <a:extLst>
                <a:ext uri="{FF2B5EF4-FFF2-40B4-BE49-F238E27FC236}">
                  <a16:creationId xmlns:a16="http://schemas.microsoft.com/office/drawing/2014/main" id="{EF31E361-DA1E-4CE6-98D8-291444CEEC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65294" y="6681956"/>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17">
              <a:extLst>
                <a:ext uri="{FF2B5EF4-FFF2-40B4-BE49-F238E27FC236}">
                  <a16:creationId xmlns:a16="http://schemas.microsoft.com/office/drawing/2014/main" id="{66829572-6C2D-47A1-A37E-CC2FA7E864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72050" y="6028572"/>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18">
              <a:extLst>
                <a:ext uri="{FF2B5EF4-FFF2-40B4-BE49-F238E27FC236}">
                  <a16:creationId xmlns:a16="http://schemas.microsoft.com/office/drawing/2014/main" id="{50DCE6C4-F390-41AE-B5CE-BB2DAF401A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61466" y="6606259"/>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19">
              <a:extLst>
                <a:ext uri="{FF2B5EF4-FFF2-40B4-BE49-F238E27FC236}">
                  <a16:creationId xmlns:a16="http://schemas.microsoft.com/office/drawing/2014/main" id="{B172F65D-71C6-45BA-94E4-377171B6FA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47983" y="6387216"/>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39">
              <a:extLst>
                <a:ext uri="{FF2B5EF4-FFF2-40B4-BE49-F238E27FC236}">
                  <a16:creationId xmlns:a16="http://schemas.microsoft.com/office/drawing/2014/main" id="{A1099F0A-8048-4CBD-9ED0-72CF3432E4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33386" y="6583450"/>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44">
              <a:extLst>
                <a:ext uri="{FF2B5EF4-FFF2-40B4-BE49-F238E27FC236}">
                  <a16:creationId xmlns:a16="http://schemas.microsoft.com/office/drawing/2014/main" id="{C9CAE903-ADB3-4CE4-950E-EE0837F2D9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96245" y="6111264"/>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45">
              <a:extLst>
                <a:ext uri="{FF2B5EF4-FFF2-40B4-BE49-F238E27FC236}">
                  <a16:creationId xmlns:a16="http://schemas.microsoft.com/office/drawing/2014/main" id="{81FA9D8F-DF11-408E-A5F7-94E3C41BD0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12555" y="6322928"/>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8">
              <a:extLst>
                <a:ext uri="{FF2B5EF4-FFF2-40B4-BE49-F238E27FC236}">
                  <a16:creationId xmlns:a16="http://schemas.microsoft.com/office/drawing/2014/main" id="{4A8A749C-9CB9-446B-8CA4-7E77E2EDC7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39098" y="6772684"/>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06">
              <a:extLst>
                <a:ext uri="{FF2B5EF4-FFF2-40B4-BE49-F238E27FC236}">
                  <a16:creationId xmlns:a16="http://schemas.microsoft.com/office/drawing/2014/main" id="{8DCE61AA-D23B-4949-B97D-8107FB4769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388303" y="6697479"/>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8">
              <a:extLst>
                <a:ext uri="{FF2B5EF4-FFF2-40B4-BE49-F238E27FC236}">
                  <a16:creationId xmlns:a16="http://schemas.microsoft.com/office/drawing/2014/main" id="{D5734C15-885E-4C4A-BCE2-40EEBC4201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29013" y="671605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25">
              <a:extLst>
                <a:ext uri="{FF2B5EF4-FFF2-40B4-BE49-F238E27FC236}">
                  <a16:creationId xmlns:a16="http://schemas.microsoft.com/office/drawing/2014/main" id="{0DF76958-CCA0-4139-9926-1713899D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45099" y="6447976"/>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31">
              <a:extLst>
                <a:ext uri="{FF2B5EF4-FFF2-40B4-BE49-F238E27FC236}">
                  <a16:creationId xmlns:a16="http://schemas.microsoft.com/office/drawing/2014/main" id="{997EAA8D-E8EB-4B67-BA2D-4CC4C60878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24022" y="6230839"/>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41">
              <a:extLst>
                <a:ext uri="{FF2B5EF4-FFF2-40B4-BE49-F238E27FC236}">
                  <a16:creationId xmlns:a16="http://schemas.microsoft.com/office/drawing/2014/main" id="{41C18114-E8E5-4736-9BE6-D4E67C3DF6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26834" y="627619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49">
              <a:extLst>
                <a:ext uri="{FF2B5EF4-FFF2-40B4-BE49-F238E27FC236}">
                  <a16:creationId xmlns:a16="http://schemas.microsoft.com/office/drawing/2014/main" id="{0389C81B-E6D1-4D7D-903B-154945D709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97716" y="6505408"/>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70">
              <a:extLst>
                <a:ext uri="{FF2B5EF4-FFF2-40B4-BE49-F238E27FC236}">
                  <a16:creationId xmlns:a16="http://schemas.microsoft.com/office/drawing/2014/main" id="{D2AB3F76-E9FC-4760-8087-74D9EC6B7A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508294" y="624418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85">
              <a:extLst>
                <a:ext uri="{FF2B5EF4-FFF2-40B4-BE49-F238E27FC236}">
                  <a16:creationId xmlns:a16="http://schemas.microsoft.com/office/drawing/2014/main" id="{BC4AA8F0-169B-4D3A-99B4-B8757EE21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511700" y="643208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87">
              <a:extLst>
                <a:ext uri="{FF2B5EF4-FFF2-40B4-BE49-F238E27FC236}">
                  <a16:creationId xmlns:a16="http://schemas.microsoft.com/office/drawing/2014/main" id="{2E71E590-28E1-4E12-A79C-376650B7B1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99179" y="6655114"/>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03">
              <a:extLst>
                <a:ext uri="{FF2B5EF4-FFF2-40B4-BE49-F238E27FC236}">
                  <a16:creationId xmlns:a16="http://schemas.microsoft.com/office/drawing/2014/main" id="{FB9AB424-39E3-46C5-A19E-DDEE175545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234692" y="6750567"/>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17">
              <a:extLst>
                <a:ext uri="{FF2B5EF4-FFF2-40B4-BE49-F238E27FC236}">
                  <a16:creationId xmlns:a16="http://schemas.microsoft.com/office/drawing/2014/main" id="{2ED9F50D-1DF6-4628-AC2C-FB8CAC3D04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05935" y="597443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18">
              <a:extLst>
                <a:ext uri="{FF2B5EF4-FFF2-40B4-BE49-F238E27FC236}">
                  <a16:creationId xmlns:a16="http://schemas.microsoft.com/office/drawing/2014/main" id="{0E070AAF-5102-4318-B35D-13957B198A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195351" y="6552121"/>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19">
              <a:extLst>
                <a:ext uri="{FF2B5EF4-FFF2-40B4-BE49-F238E27FC236}">
                  <a16:creationId xmlns:a16="http://schemas.microsoft.com/office/drawing/2014/main" id="{5436B656-AD36-4B2B-9198-4C370D8F70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182025" y="6283746"/>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39">
              <a:extLst>
                <a:ext uri="{FF2B5EF4-FFF2-40B4-BE49-F238E27FC236}">
                  <a16:creationId xmlns:a16="http://schemas.microsoft.com/office/drawing/2014/main" id="{2071E1E0-F515-47F5-A550-E9ED439385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967271" y="6556608"/>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44">
              <a:extLst>
                <a:ext uri="{FF2B5EF4-FFF2-40B4-BE49-F238E27FC236}">
                  <a16:creationId xmlns:a16="http://schemas.microsoft.com/office/drawing/2014/main" id="{7DCF15B1-1606-4701-8EC0-95112EC8FF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948602" y="5979595"/>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45">
              <a:extLst>
                <a:ext uri="{FF2B5EF4-FFF2-40B4-BE49-F238E27FC236}">
                  <a16:creationId xmlns:a16="http://schemas.microsoft.com/office/drawing/2014/main" id="{8C9C97D2-7D94-41DB-B4EC-4B69B0D509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946440" y="6296086"/>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8">
              <a:extLst>
                <a:ext uri="{FF2B5EF4-FFF2-40B4-BE49-F238E27FC236}">
                  <a16:creationId xmlns:a16="http://schemas.microsoft.com/office/drawing/2014/main" id="{65F9D91C-5585-464F-8086-E5ED0ADB5C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972983" y="674584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106">
              <a:extLst>
                <a:ext uri="{FF2B5EF4-FFF2-40B4-BE49-F238E27FC236}">
                  <a16:creationId xmlns:a16="http://schemas.microsoft.com/office/drawing/2014/main" id="{99F6EA4E-7EF3-4B4A-BEA7-0D3D931C03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22188" y="6663813"/>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8">
              <a:extLst>
                <a:ext uri="{FF2B5EF4-FFF2-40B4-BE49-F238E27FC236}">
                  <a16:creationId xmlns:a16="http://schemas.microsoft.com/office/drawing/2014/main" id="{BA526659-F1A4-4042-A108-76CFB3DBD7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478347" y="672697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25">
              <a:extLst>
                <a:ext uri="{FF2B5EF4-FFF2-40B4-BE49-F238E27FC236}">
                  <a16:creationId xmlns:a16="http://schemas.microsoft.com/office/drawing/2014/main" id="{9877EF40-90CB-4799-8572-4F4A5E10AC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713822" y="6536401"/>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29">
              <a:extLst>
                <a:ext uri="{FF2B5EF4-FFF2-40B4-BE49-F238E27FC236}">
                  <a16:creationId xmlns:a16="http://schemas.microsoft.com/office/drawing/2014/main" id="{285DA720-E488-4A9B-A140-1F44737ECF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733243" y="6057983"/>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31">
              <a:extLst>
                <a:ext uri="{FF2B5EF4-FFF2-40B4-BE49-F238E27FC236}">
                  <a16:creationId xmlns:a16="http://schemas.microsoft.com/office/drawing/2014/main" id="{D38D4092-51E3-4A36-8175-82F5C85F4F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692683" y="6377369"/>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36">
              <a:extLst>
                <a:ext uri="{FF2B5EF4-FFF2-40B4-BE49-F238E27FC236}">
                  <a16:creationId xmlns:a16="http://schemas.microsoft.com/office/drawing/2014/main" id="{6D5B3102-2CB4-4953-9813-30F073A296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495557" y="6018061"/>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41">
              <a:extLst>
                <a:ext uri="{FF2B5EF4-FFF2-40B4-BE49-F238E27FC236}">
                  <a16:creationId xmlns:a16="http://schemas.microsoft.com/office/drawing/2014/main" id="{AFCEC11A-95B5-4DF7-A30A-DD051FCDAB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495557" y="6250069"/>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49">
              <a:extLst>
                <a:ext uri="{FF2B5EF4-FFF2-40B4-BE49-F238E27FC236}">
                  <a16:creationId xmlns:a16="http://schemas.microsoft.com/office/drawing/2014/main" id="{C37CBD80-4119-4E02-94C4-260BA62B5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466439" y="6479284"/>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70">
              <a:extLst>
                <a:ext uri="{FF2B5EF4-FFF2-40B4-BE49-F238E27FC236}">
                  <a16:creationId xmlns:a16="http://schemas.microsoft.com/office/drawing/2014/main" id="{64EDD805-B615-4022-8A64-4554869C68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177017" y="6284843"/>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85">
              <a:extLst>
                <a:ext uri="{FF2B5EF4-FFF2-40B4-BE49-F238E27FC236}">
                  <a16:creationId xmlns:a16="http://schemas.microsoft.com/office/drawing/2014/main" id="{5A8DE9EF-D932-4386-88F7-1D0F5A2E1D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180423" y="6472737"/>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87">
              <a:extLst>
                <a:ext uri="{FF2B5EF4-FFF2-40B4-BE49-F238E27FC236}">
                  <a16:creationId xmlns:a16="http://schemas.microsoft.com/office/drawing/2014/main" id="{0439362E-63A9-4091-92AF-0B62036999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167902" y="6695771"/>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117">
              <a:extLst>
                <a:ext uri="{FF2B5EF4-FFF2-40B4-BE49-F238E27FC236}">
                  <a16:creationId xmlns:a16="http://schemas.microsoft.com/office/drawing/2014/main" id="{041EAA16-517F-47E9-AB9D-47740608E5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74658" y="601509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118">
              <a:extLst>
                <a:ext uri="{FF2B5EF4-FFF2-40B4-BE49-F238E27FC236}">
                  <a16:creationId xmlns:a16="http://schemas.microsoft.com/office/drawing/2014/main" id="{E0071F9A-C5AF-4EA0-A186-BF24F089D0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64074" y="6592778"/>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19">
              <a:extLst>
                <a:ext uri="{FF2B5EF4-FFF2-40B4-BE49-F238E27FC236}">
                  <a16:creationId xmlns:a16="http://schemas.microsoft.com/office/drawing/2014/main" id="{8273660E-2FC8-4FED-8D67-CFF1D69A3D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50748" y="6324403"/>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139">
              <a:extLst>
                <a:ext uri="{FF2B5EF4-FFF2-40B4-BE49-F238E27FC236}">
                  <a16:creationId xmlns:a16="http://schemas.microsoft.com/office/drawing/2014/main" id="{92B33B56-557D-46CD-89E8-FA7B9BFF7C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35994" y="6563145"/>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144">
              <a:extLst>
                <a:ext uri="{FF2B5EF4-FFF2-40B4-BE49-F238E27FC236}">
                  <a16:creationId xmlns:a16="http://schemas.microsoft.com/office/drawing/2014/main" id="{43EAC14F-C938-4BCE-A1EC-4E31AEC3B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98853" y="6090959"/>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45">
              <a:extLst>
                <a:ext uri="{FF2B5EF4-FFF2-40B4-BE49-F238E27FC236}">
                  <a16:creationId xmlns:a16="http://schemas.microsoft.com/office/drawing/2014/main" id="{5C3C5159-9C8B-4BC2-BDF4-DB4B56DF5D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15163" y="6302623"/>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8">
              <a:extLst>
                <a:ext uri="{FF2B5EF4-FFF2-40B4-BE49-F238E27FC236}">
                  <a16:creationId xmlns:a16="http://schemas.microsoft.com/office/drawing/2014/main" id="{50ECDAAF-E711-4CBA-AD5D-B5A3525892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41706" y="675237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106">
              <a:extLst>
                <a:ext uri="{FF2B5EF4-FFF2-40B4-BE49-F238E27FC236}">
                  <a16:creationId xmlns:a16="http://schemas.microsoft.com/office/drawing/2014/main" id="{ABD3ADE5-C4C8-43BF-A004-1DB4E97675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690911" y="6752238"/>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70">
              <a:extLst>
                <a:ext uri="{FF2B5EF4-FFF2-40B4-BE49-F238E27FC236}">
                  <a16:creationId xmlns:a16="http://schemas.microsoft.com/office/drawing/2014/main" id="{E7018D39-07D6-4351-810D-29741E7128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37330" y="6235999"/>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85">
              <a:extLst>
                <a:ext uri="{FF2B5EF4-FFF2-40B4-BE49-F238E27FC236}">
                  <a16:creationId xmlns:a16="http://schemas.microsoft.com/office/drawing/2014/main" id="{45EC1EF3-73E3-46EC-B05F-E68CE16760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40736" y="6423893"/>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87">
              <a:extLst>
                <a:ext uri="{FF2B5EF4-FFF2-40B4-BE49-F238E27FC236}">
                  <a16:creationId xmlns:a16="http://schemas.microsoft.com/office/drawing/2014/main" id="{D455521C-F22B-4367-ACA7-595CC4F427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8215" y="6646927"/>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103">
              <a:extLst>
                <a:ext uri="{FF2B5EF4-FFF2-40B4-BE49-F238E27FC236}">
                  <a16:creationId xmlns:a16="http://schemas.microsoft.com/office/drawing/2014/main" id="{9B228660-6A2E-4C6F-9B6C-D7A7CC69D6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35018" y="6113342"/>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117">
              <a:extLst>
                <a:ext uri="{FF2B5EF4-FFF2-40B4-BE49-F238E27FC236}">
                  <a16:creationId xmlns:a16="http://schemas.microsoft.com/office/drawing/2014/main" id="{C20DC9CF-6D6F-44D0-A7C5-3222D6A89A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34971" y="5966247"/>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118">
              <a:extLst>
                <a:ext uri="{FF2B5EF4-FFF2-40B4-BE49-F238E27FC236}">
                  <a16:creationId xmlns:a16="http://schemas.microsoft.com/office/drawing/2014/main" id="{78BFEA79-09D0-47A0-8777-82867E0ECC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24271" y="6639368"/>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119">
              <a:extLst>
                <a:ext uri="{FF2B5EF4-FFF2-40B4-BE49-F238E27FC236}">
                  <a16:creationId xmlns:a16="http://schemas.microsoft.com/office/drawing/2014/main" id="{A150377E-0862-45D6-9912-9237A1F857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11378" y="6380732"/>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139">
              <a:extLst>
                <a:ext uri="{FF2B5EF4-FFF2-40B4-BE49-F238E27FC236}">
                  <a16:creationId xmlns:a16="http://schemas.microsoft.com/office/drawing/2014/main" id="{44B0C21D-2951-47F9-88CA-1F4E98538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96307" y="6548421"/>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144">
              <a:extLst>
                <a:ext uri="{FF2B5EF4-FFF2-40B4-BE49-F238E27FC236}">
                  <a16:creationId xmlns:a16="http://schemas.microsoft.com/office/drawing/2014/main" id="{E5B500A1-AF9B-49A1-B6B0-51FC17B841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59166" y="6076235"/>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145">
              <a:extLst>
                <a:ext uri="{FF2B5EF4-FFF2-40B4-BE49-F238E27FC236}">
                  <a16:creationId xmlns:a16="http://schemas.microsoft.com/office/drawing/2014/main" id="{E4D6D63F-DCA7-42C7-A1FF-844F40C50B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75476" y="6287899"/>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8">
              <a:extLst>
                <a:ext uri="{FF2B5EF4-FFF2-40B4-BE49-F238E27FC236}">
                  <a16:creationId xmlns:a16="http://schemas.microsoft.com/office/drawing/2014/main" id="{8697CA0D-22DD-482E-9EBE-5AC02B1C09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02019" y="673765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135">
              <a:extLst>
                <a:ext uri="{FF2B5EF4-FFF2-40B4-BE49-F238E27FC236}">
                  <a16:creationId xmlns:a16="http://schemas.microsoft.com/office/drawing/2014/main" id="{0F638DFA-E3FC-449B-A784-DC4E10846E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11068" y="6040931"/>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54">
              <a:extLst>
                <a:ext uri="{FF2B5EF4-FFF2-40B4-BE49-F238E27FC236}">
                  <a16:creationId xmlns:a16="http://schemas.microsoft.com/office/drawing/2014/main" id="{30C58E92-3C12-4DDC-9E8B-6B8949D3EC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517909" y="5945209"/>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84">
              <a:extLst>
                <a:ext uri="{FF2B5EF4-FFF2-40B4-BE49-F238E27FC236}">
                  <a16:creationId xmlns:a16="http://schemas.microsoft.com/office/drawing/2014/main" id="{65C2555C-68ED-4AA1-8EC4-9ED08441E0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117059" y="6075182"/>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70">
              <a:extLst>
                <a:ext uri="{FF2B5EF4-FFF2-40B4-BE49-F238E27FC236}">
                  <a16:creationId xmlns:a16="http://schemas.microsoft.com/office/drawing/2014/main" id="{2E89B8BC-4B28-466A-9162-64BABFA94C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37349" y="609830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85">
              <a:extLst>
                <a:ext uri="{FF2B5EF4-FFF2-40B4-BE49-F238E27FC236}">
                  <a16:creationId xmlns:a16="http://schemas.microsoft.com/office/drawing/2014/main" id="{CE1C577C-8272-42AD-BA80-547605EE38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212741" y="6096012"/>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38">
              <a:extLst>
                <a:ext uri="{FF2B5EF4-FFF2-40B4-BE49-F238E27FC236}">
                  <a16:creationId xmlns:a16="http://schemas.microsoft.com/office/drawing/2014/main" id="{9D6179B9-63A8-4087-B0D7-442412CBD4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65941" y="6004156"/>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39">
              <a:extLst>
                <a:ext uri="{FF2B5EF4-FFF2-40B4-BE49-F238E27FC236}">
                  <a16:creationId xmlns:a16="http://schemas.microsoft.com/office/drawing/2014/main" id="{CADD67EC-77B7-47BA-9D84-FC526915ED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63951" y="6199762"/>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38">
              <a:extLst>
                <a:ext uri="{FF2B5EF4-FFF2-40B4-BE49-F238E27FC236}">
                  <a16:creationId xmlns:a16="http://schemas.microsoft.com/office/drawing/2014/main" id="{5CFAE0AC-B0B1-4BBD-A3B2-476B343D9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61807" y="606739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39">
              <a:extLst>
                <a:ext uri="{FF2B5EF4-FFF2-40B4-BE49-F238E27FC236}">
                  <a16:creationId xmlns:a16="http://schemas.microsoft.com/office/drawing/2014/main" id="{F33104F7-7254-4522-B3EF-B9391BA9DE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70379" y="5977807"/>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38">
              <a:extLst>
                <a:ext uri="{FF2B5EF4-FFF2-40B4-BE49-F238E27FC236}">
                  <a16:creationId xmlns:a16="http://schemas.microsoft.com/office/drawing/2014/main" id="{95F2981E-6FD0-4E2E-9C96-25DDC8ABF4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84348" y="6081220"/>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39">
              <a:extLst>
                <a:ext uri="{FF2B5EF4-FFF2-40B4-BE49-F238E27FC236}">
                  <a16:creationId xmlns:a16="http://schemas.microsoft.com/office/drawing/2014/main" id="{C4B43AF8-30C3-4D75-9592-EB022861F6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32809" y="604404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61" name="Rectangle 160">
            <a:extLst>
              <a:ext uri="{FF2B5EF4-FFF2-40B4-BE49-F238E27FC236}">
                <a16:creationId xmlns:a16="http://schemas.microsoft.com/office/drawing/2014/main" id="{B4CE0640-B5AC-420F-A979-4701983D4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2773" y="871729"/>
            <a:ext cx="7849227" cy="51099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98920" y="1074273"/>
            <a:ext cx="7478213" cy="4668175"/>
          </a:xfrm>
        </p:spPr>
        <p:txBody>
          <a:bodyPr>
            <a:normAutofit/>
          </a:bodyPr>
          <a:lstStyle/>
          <a:p>
            <a:pPr lvl="0">
              <a:lnSpc>
                <a:spcPct val="140000"/>
              </a:lnSpc>
            </a:pPr>
            <a:r>
              <a:rPr lang="en-GB" sz="2800">
                <a:latin typeface="The Hand Extrablack" panose="03070A02030502020204" pitchFamily="66" charset="0"/>
              </a:rPr>
              <a:t>Ho persuaded Moscow and Beijing to recognise his regime, the Democratic Republic of Vietnam, and his status in the eyes of the West changed overnight.</a:t>
            </a:r>
            <a:r>
              <a:rPr lang="en-US" sz="2800">
                <a:latin typeface="The Hand Extrablack" panose="03070A02030502020204" pitchFamily="66" charset="0"/>
              </a:rPr>
              <a:t> </a:t>
            </a:r>
          </a:p>
          <a:p>
            <a:pPr lvl="0">
              <a:lnSpc>
                <a:spcPct val="140000"/>
              </a:lnSpc>
            </a:pPr>
            <a:r>
              <a:rPr lang="en-GB" sz="2800">
                <a:latin typeface="The Hand Extrablack" panose="03070A02030502020204" pitchFamily="66" charset="0"/>
              </a:rPr>
              <a:t>By late 1949, Acheson and other senior figures in the Truman administration were weighing tangible help for the French in Indochina through a foreign military aid program</a:t>
            </a:r>
            <a:r>
              <a:rPr lang="en-US" sz="2800">
                <a:latin typeface="The Hand Extrablack" panose="03070A02030502020204" pitchFamily="66" charset="0"/>
              </a:rPr>
              <a:t> </a:t>
            </a:r>
          </a:p>
          <a:p>
            <a:pPr lvl="0">
              <a:lnSpc>
                <a:spcPct val="140000"/>
              </a:lnSpc>
            </a:pPr>
            <a:r>
              <a:rPr lang="en-GB" sz="2800">
                <a:latin typeface="The Hand Extrablack" panose="03070A02030502020204" pitchFamily="66" charset="0"/>
              </a:rPr>
              <a:t>The French were becoming too bogged down in Indochina to meet their military obligations in Western Europe.</a:t>
            </a:r>
            <a:r>
              <a:rPr lang="en-US" sz="2800">
                <a:latin typeface="The Hand Extrablack" panose="03070A02030502020204" pitchFamily="66" charset="0"/>
              </a:rPr>
              <a:t> </a:t>
            </a:r>
          </a:p>
        </p:txBody>
      </p:sp>
    </p:spTree>
    <p:extLst>
      <p:ext uri="{BB962C8B-B14F-4D97-AF65-F5344CB8AC3E}">
        <p14:creationId xmlns:p14="http://schemas.microsoft.com/office/powerpoint/2010/main" val="229136204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697D25-3D98-4690-9E3D-C65732E5D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73811" y="635109"/>
            <a:ext cx="10492667" cy="1065321"/>
          </a:xfrm>
        </p:spPr>
        <p:txBody>
          <a:bodyPr>
            <a:normAutofit/>
          </a:bodyPr>
          <a:lstStyle/>
          <a:p>
            <a:r>
              <a:rPr lang="en-GB"/>
              <a:t>American involvement</a:t>
            </a:r>
          </a:p>
        </p:txBody>
      </p:sp>
      <p:sp>
        <p:nvSpPr>
          <p:cNvPr id="11" name="Rectangle 10">
            <a:extLst>
              <a:ext uri="{FF2B5EF4-FFF2-40B4-BE49-F238E27FC236}">
                <a16:creationId xmlns:a16="http://schemas.microsoft.com/office/drawing/2014/main" id="{401FD7FC-C76E-45D6-95A9-D630E1820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66900"/>
            <a:ext cx="12192000" cy="4991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ownload (1).jpeg"/>
          <p:cNvPicPr>
            <a:picLocks noChangeAspect="1"/>
          </p:cNvPicPr>
          <p:nvPr/>
        </p:nvPicPr>
        <p:blipFill rotWithShape="1">
          <a:blip r:embed="rId3">
            <a:extLst>
              <a:ext uri="{28A0092B-C50C-407E-A947-70E740481C1C}">
                <a14:useLocalDpi xmlns:a14="http://schemas.microsoft.com/office/drawing/2010/main" val="0"/>
              </a:ext>
            </a:extLst>
          </a:blip>
          <a:srcRect l="10451" r="34200" b="-2"/>
          <a:stretch/>
        </p:blipFill>
        <p:spPr>
          <a:xfrm>
            <a:off x="4244" y="1866900"/>
            <a:ext cx="5092102" cy="4991100"/>
          </a:xfrm>
          <a:prstGeom prst="rect">
            <a:avLst/>
          </a:prstGeom>
        </p:spPr>
      </p:pic>
      <p:sp>
        <p:nvSpPr>
          <p:cNvPr id="3" name="Content Placeholder 2"/>
          <p:cNvSpPr>
            <a:spLocks noGrp="1"/>
          </p:cNvSpPr>
          <p:nvPr>
            <p:ph idx="1"/>
          </p:nvPr>
        </p:nvSpPr>
        <p:spPr>
          <a:xfrm>
            <a:off x="5167420" y="2011154"/>
            <a:ext cx="6967192" cy="3871352"/>
          </a:xfrm>
        </p:spPr>
        <p:txBody>
          <a:bodyPr>
            <a:normAutofit fontScale="85000" lnSpcReduction="10000"/>
          </a:bodyPr>
          <a:lstStyle/>
          <a:p>
            <a:pPr lvl="0"/>
            <a:r>
              <a:rPr lang="en-GB" sz="3600">
                <a:latin typeface="The Hand Extrablack" panose="03070A02030502020204" pitchFamily="66" charset="0"/>
              </a:rPr>
              <a:t>Dean Rusk saw the French effort in Indochina as a stand against Soviet expansion and he argued in favour of US aid to France</a:t>
            </a:r>
          </a:p>
          <a:p>
            <a:r>
              <a:rPr lang="en-GB" sz="3600">
                <a:latin typeface="The Hand Extrablack" panose="03070A02030502020204" pitchFamily="66" charset="0"/>
              </a:rPr>
              <a:t>The French resented intrusion in their affairs</a:t>
            </a:r>
          </a:p>
          <a:p>
            <a:r>
              <a:rPr lang="en-GB" sz="3600">
                <a:latin typeface="The Hand Extrablack" panose="03070A02030502020204" pitchFamily="66" charset="0"/>
              </a:rPr>
              <a:t>A huge slice of American aid went to Bao Dai as a personal allowance</a:t>
            </a:r>
            <a:r>
              <a:rPr lang="en-US" sz="3600">
                <a:latin typeface="The Hand Extrablack" panose="03070A02030502020204" pitchFamily="66" charset="0"/>
              </a:rPr>
              <a:t>.</a:t>
            </a:r>
          </a:p>
        </p:txBody>
      </p:sp>
      <p:grpSp>
        <p:nvGrpSpPr>
          <p:cNvPr id="13" name="Group 12">
            <a:extLst>
              <a:ext uri="{FF2B5EF4-FFF2-40B4-BE49-F238E27FC236}">
                <a16:creationId xmlns:a16="http://schemas.microsoft.com/office/drawing/2014/main" id="{6A85DAAA-4828-42AD-A20E-A69A6FAE05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227" y="5957752"/>
            <a:ext cx="12157773" cy="494218"/>
            <a:chOff x="18956" y="5952517"/>
            <a:chExt cx="12157773" cy="494218"/>
          </a:xfrm>
          <a:solidFill>
            <a:schemeClr val="bg1"/>
          </a:solidFill>
        </p:grpSpPr>
        <p:sp>
          <p:nvSpPr>
            <p:cNvPr id="14" name="Freeform 10">
              <a:extLst>
                <a:ext uri="{FF2B5EF4-FFF2-40B4-BE49-F238E27FC236}">
                  <a16:creationId xmlns:a16="http://schemas.microsoft.com/office/drawing/2014/main" id="{86125428-75F9-4763-8991-C4DB8FE988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37219" y="6356157"/>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15">
              <a:extLst>
                <a:ext uri="{FF2B5EF4-FFF2-40B4-BE49-F238E27FC236}">
                  <a16:creationId xmlns:a16="http://schemas.microsoft.com/office/drawing/2014/main" id="{9E1AD4BA-5029-4887-8216-F6DBBD1847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139192" y="6359421"/>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18">
              <a:extLst>
                <a:ext uri="{FF2B5EF4-FFF2-40B4-BE49-F238E27FC236}">
                  <a16:creationId xmlns:a16="http://schemas.microsoft.com/office/drawing/2014/main" id="{D298128E-C3E3-4CCC-BB18-D6B2181818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384660" y="6368396"/>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22">
              <a:extLst>
                <a:ext uri="{FF2B5EF4-FFF2-40B4-BE49-F238E27FC236}">
                  <a16:creationId xmlns:a16="http://schemas.microsoft.com/office/drawing/2014/main" id="{956527CE-4CB1-4E46-88D3-E6EA2D5AAF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653573" y="630801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8">
              <a:extLst>
                <a:ext uri="{FF2B5EF4-FFF2-40B4-BE49-F238E27FC236}">
                  <a16:creationId xmlns:a16="http://schemas.microsoft.com/office/drawing/2014/main" id="{2F104828-FA58-4B02-A34E-13A1A0432E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8956" y="595659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9">
              <a:extLst>
                <a:ext uri="{FF2B5EF4-FFF2-40B4-BE49-F238E27FC236}">
                  <a16:creationId xmlns:a16="http://schemas.microsoft.com/office/drawing/2014/main" id="{C98AF37C-592A-4D0D-BF25-AD71B60E6B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709370" y="6291575"/>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20">
              <a:extLst>
                <a:ext uri="{FF2B5EF4-FFF2-40B4-BE49-F238E27FC236}">
                  <a16:creationId xmlns:a16="http://schemas.microsoft.com/office/drawing/2014/main" id="{621CF2DF-4BAB-47CB-AAF4-6135062AF8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452381" y="6295774"/>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23">
              <a:extLst>
                <a:ext uri="{FF2B5EF4-FFF2-40B4-BE49-F238E27FC236}">
                  <a16:creationId xmlns:a16="http://schemas.microsoft.com/office/drawing/2014/main" id="{C93B96AD-0A31-4B64-8B0D-EC289A7A77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883090" y="6322699"/>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26">
              <a:extLst>
                <a:ext uri="{FF2B5EF4-FFF2-40B4-BE49-F238E27FC236}">
                  <a16:creationId xmlns:a16="http://schemas.microsoft.com/office/drawing/2014/main" id="{CA95A85E-F6C9-4D5B-9AC2-41D2481719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04559" y="6308010"/>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27">
              <a:extLst>
                <a:ext uri="{FF2B5EF4-FFF2-40B4-BE49-F238E27FC236}">
                  <a16:creationId xmlns:a16="http://schemas.microsoft.com/office/drawing/2014/main" id="{5107E4DA-C368-437F-913A-9CF3CB012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937280" y="6282192"/>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28">
              <a:extLst>
                <a:ext uri="{FF2B5EF4-FFF2-40B4-BE49-F238E27FC236}">
                  <a16:creationId xmlns:a16="http://schemas.microsoft.com/office/drawing/2014/main" id="{7631DFDA-A9E9-4E35-A064-EBA0778018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194538" y="62900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30">
              <a:extLst>
                <a:ext uri="{FF2B5EF4-FFF2-40B4-BE49-F238E27FC236}">
                  <a16:creationId xmlns:a16="http://schemas.microsoft.com/office/drawing/2014/main" id="{3A2C443F-B764-46C1-857F-F5A4DF30A4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42191" y="6338204"/>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43">
              <a:extLst>
                <a:ext uri="{FF2B5EF4-FFF2-40B4-BE49-F238E27FC236}">
                  <a16:creationId xmlns:a16="http://schemas.microsoft.com/office/drawing/2014/main" id="{B9FC3628-7B29-4D88-B5ED-ACAF87A9B4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902106" y="604352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51">
              <a:extLst>
                <a:ext uri="{FF2B5EF4-FFF2-40B4-BE49-F238E27FC236}">
                  <a16:creationId xmlns:a16="http://schemas.microsoft.com/office/drawing/2014/main" id="{B65279C5-A429-464B-8FBE-424240585B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10297" y="6035458"/>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52">
              <a:extLst>
                <a:ext uri="{FF2B5EF4-FFF2-40B4-BE49-F238E27FC236}">
                  <a16:creationId xmlns:a16="http://schemas.microsoft.com/office/drawing/2014/main" id="{5CB98B82-2322-4900-8F24-C8DC1D1F56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277444" y="6038724"/>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53">
              <a:extLst>
                <a:ext uri="{FF2B5EF4-FFF2-40B4-BE49-F238E27FC236}">
                  <a16:creationId xmlns:a16="http://schemas.microsoft.com/office/drawing/2014/main" id="{B1A93CE9-77F5-4C0B-BA0F-4B3A32EE4D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71034" y="6035460"/>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54">
              <a:extLst>
                <a:ext uri="{FF2B5EF4-FFF2-40B4-BE49-F238E27FC236}">
                  <a16:creationId xmlns:a16="http://schemas.microsoft.com/office/drawing/2014/main" id="{2EE13B5A-5B73-46E3-934F-61F0D824E4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094009" y="6011795"/>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55">
              <a:extLst>
                <a:ext uri="{FF2B5EF4-FFF2-40B4-BE49-F238E27FC236}">
                  <a16:creationId xmlns:a16="http://schemas.microsoft.com/office/drawing/2014/main" id="{65A30821-4992-48D3-B4A0-913C045B4F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264556" y="604198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56">
              <a:extLst>
                <a:ext uri="{FF2B5EF4-FFF2-40B4-BE49-F238E27FC236}">
                  <a16:creationId xmlns:a16="http://schemas.microsoft.com/office/drawing/2014/main" id="{CF285E5E-EB87-467D-B538-925CAB8A81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392340" y="5985586"/>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57">
              <a:extLst>
                <a:ext uri="{FF2B5EF4-FFF2-40B4-BE49-F238E27FC236}">
                  <a16:creationId xmlns:a16="http://schemas.microsoft.com/office/drawing/2014/main" id="{22F0F1DE-7C3C-40A4-B14B-B0FD67EC67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037697" y="6020771"/>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59">
              <a:extLst>
                <a:ext uri="{FF2B5EF4-FFF2-40B4-BE49-F238E27FC236}">
                  <a16:creationId xmlns:a16="http://schemas.microsoft.com/office/drawing/2014/main" id="{DDF56D11-18A1-4D3F-862A-884643EC85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473186" y="605207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60">
              <a:extLst>
                <a:ext uri="{FF2B5EF4-FFF2-40B4-BE49-F238E27FC236}">
                  <a16:creationId xmlns:a16="http://schemas.microsoft.com/office/drawing/2014/main" id="{E6BD0431-79C0-4578-9C4E-753DE0746E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825017" y="600281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61">
              <a:extLst>
                <a:ext uri="{FF2B5EF4-FFF2-40B4-BE49-F238E27FC236}">
                  <a16:creationId xmlns:a16="http://schemas.microsoft.com/office/drawing/2014/main" id="{A1B85F64-F9B0-48F1-9C28-10E600AAA1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572460" y="5957121"/>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5">
              <a:extLst>
                <a:ext uri="{FF2B5EF4-FFF2-40B4-BE49-F238E27FC236}">
                  <a16:creationId xmlns:a16="http://schemas.microsoft.com/office/drawing/2014/main" id="{103E3F91-5963-48B3-BA45-F313552CB4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908414" y="6286792"/>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6">
              <a:extLst>
                <a:ext uri="{FF2B5EF4-FFF2-40B4-BE49-F238E27FC236}">
                  <a16:creationId xmlns:a16="http://schemas.microsoft.com/office/drawing/2014/main" id="{94FBFE70-FA74-4065-8632-647B4E651F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634353" y="62661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7">
              <a:extLst>
                <a:ext uri="{FF2B5EF4-FFF2-40B4-BE49-F238E27FC236}">
                  <a16:creationId xmlns:a16="http://schemas.microsoft.com/office/drawing/2014/main" id="{15137EC8-5D22-45AF-8136-75A336C1A2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77783" y="6246129"/>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8">
              <a:extLst>
                <a:ext uri="{FF2B5EF4-FFF2-40B4-BE49-F238E27FC236}">
                  <a16:creationId xmlns:a16="http://schemas.microsoft.com/office/drawing/2014/main" id="{01585780-AC17-48DF-B491-DD8DEAD9B5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82245" y="624294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9">
              <a:extLst>
                <a:ext uri="{FF2B5EF4-FFF2-40B4-BE49-F238E27FC236}">
                  <a16:creationId xmlns:a16="http://schemas.microsoft.com/office/drawing/2014/main" id="{39F55FA8-015C-409E-9701-83B93BE92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268040" y="6282192"/>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11">
              <a:extLst>
                <a:ext uri="{FF2B5EF4-FFF2-40B4-BE49-F238E27FC236}">
                  <a16:creationId xmlns:a16="http://schemas.microsoft.com/office/drawing/2014/main" id="{95F44756-BFD5-473B-9B3A-64914D54D2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510851" y="6246285"/>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12">
              <a:extLst>
                <a:ext uri="{FF2B5EF4-FFF2-40B4-BE49-F238E27FC236}">
                  <a16:creationId xmlns:a16="http://schemas.microsoft.com/office/drawing/2014/main" id="{0063CF19-BA29-4737-9216-0FC182C64D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028371" y="6264238"/>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13">
              <a:extLst>
                <a:ext uri="{FF2B5EF4-FFF2-40B4-BE49-F238E27FC236}">
                  <a16:creationId xmlns:a16="http://schemas.microsoft.com/office/drawing/2014/main" id="{077D7D6B-E211-4C39-9DDB-943283A068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56011" y="6301648"/>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14">
              <a:extLst>
                <a:ext uri="{FF2B5EF4-FFF2-40B4-BE49-F238E27FC236}">
                  <a16:creationId xmlns:a16="http://schemas.microsoft.com/office/drawing/2014/main" id="{CFCAA2B7-2668-424D-A0C2-EB30C9C223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333279" y="6267101"/>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16">
              <a:extLst>
                <a:ext uri="{FF2B5EF4-FFF2-40B4-BE49-F238E27FC236}">
                  <a16:creationId xmlns:a16="http://schemas.microsoft.com/office/drawing/2014/main" id="{96C40903-DA8C-4282-8406-32598233C8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773156" y="6239757"/>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17">
              <a:extLst>
                <a:ext uri="{FF2B5EF4-FFF2-40B4-BE49-F238E27FC236}">
                  <a16:creationId xmlns:a16="http://schemas.microsoft.com/office/drawing/2014/main" id="{61FE12E2-C467-400F-89BA-1BEA883D1E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398709" y="6264239"/>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21">
              <a:extLst>
                <a:ext uri="{FF2B5EF4-FFF2-40B4-BE49-F238E27FC236}">
                  <a16:creationId xmlns:a16="http://schemas.microsoft.com/office/drawing/2014/main" id="{1EAD90ED-90A2-46B9-8DA7-A6E2BAD67D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47787" y="6218542"/>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25">
              <a:extLst>
                <a:ext uri="{FF2B5EF4-FFF2-40B4-BE49-F238E27FC236}">
                  <a16:creationId xmlns:a16="http://schemas.microsoft.com/office/drawing/2014/main" id="{8C82FE95-B66A-4645-B823-B52372EB4E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90115" y="6200589"/>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29">
              <a:extLst>
                <a:ext uri="{FF2B5EF4-FFF2-40B4-BE49-F238E27FC236}">
                  <a16:creationId xmlns:a16="http://schemas.microsoft.com/office/drawing/2014/main" id="{2C686BAA-83C2-43D2-93B6-E8220C957E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11181" y="6179372"/>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31">
              <a:extLst>
                <a:ext uri="{FF2B5EF4-FFF2-40B4-BE49-F238E27FC236}">
                  <a16:creationId xmlns:a16="http://schemas.microsoft.com/office/drawing/2014/main" id="{67ECE7FD-6A12-44C9-8D33-E42CFA1391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3201" y="6241343"/>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32">
              <a:extLst>
                <a:ext uri="{FF2B5EF4-FFF2-40B4-BE49-F238E27FC236}">
                  <a16:creationId xmlns:a16="http://schemas.microsoft.com/office/drawing/2014/main" id="{4437F430-2DE6-4610-8B80-B84F269DE2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406775" y="5979446"/>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33">
              <a:extLst>
                <a:ext uri="{FF2B5EF4-FFF2-40B4-BE49-F238E27FC236}">
                  <a16:creationId xmlns:a16="http://schemas.microsoft.com/office/drawing/2014/main" id="{0E1CF099-A0A1-4D01-A1C9-FC75D2A2BA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327423" y="602840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34">
              <a:extLst>
                <a:ext uri="{FF2B5EF4-FFF2-40B4-BE49-F238E27FC236}">
                  <a16:creationId xmlns:a16="http://schemas.microsoft.com/office/drawing/2014/main" id="{446366B3-8C6B-4FBB-993F-F1436B59D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334031" y="6019431"/>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35">
              <a:extLst>
                <a:ext uri="{FF2B5EF4-FFF2-40B4-BE49-F238E27FC236}">
                  <a16:creationId xmlns:a16="http://schemas.microsoft.com/office/drawing/2014/main" id="{116E6478-E2D6-4541-A390-90B0C7867D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124491" y="601290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36">
              <a:extLst>
                <a:ext uri="{FF2B5EF4-FFF2-40B4-BE49-F238E27FC236}">
                  <a16:creationId xmlns:a16="http://schemas.microsoft.com/office/drawing/2014/main" id="{4455EFAC-5886-4232-B90E-DFFB40290E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57884" y="5982710"/>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37">
              <a:extLst>
                <a:ext uri="{FF2B5EF4-FFF2-40B4-BE49-F238E27FC236}">
                  <a16:creationId xmlns:a16="http://schemas.microsoft.com/office/drawing/2014/main" id="{41B484DB-32F6-47BF-AD29-498D8C418D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49584" y="5970470"/>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 name="Freeform 38">
              <a:extLst>
                <a:ext uri="{FF2B5EF4-FFF2-40B4-BE49-F238E27FC236}">
                  <a16:creationId xmlns:a16="http://schemas.microsoft.com/office/drawing/2014/main" id="{A8D2C598-CBD1-4878-AE03-DB6C604EB2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829398" y="601045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39">
              <a:extLst>
                <a:ext uri="{FF2B5EF4-FFF2-40B4-BE49-F238E27FC236}">
                  <a16:creationId xmlns:a16="http://schemas.microsoft.com/office/drawing/2014/main" id="{7DA864B2-C1CD-4944-BC87-E6C353C170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580384" y="599821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40">
              <a:extLst>
                <a:ext uri="{FF2B5EF4-FFF2-40B4-BE49-F238E27FC236}">
                  <a16:creationId xmlns:a16="http://schemas.microsoft.com/office/drawing/2014/main" id="{2DB859CF-A6B4-4B69-9AF2-10EFCC6A8E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21911" y="5994951"/>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41">
              <a:extLst>
                <a:ext uri="{FF2B5EF4-FFF2-40B4-BE49-F238E27FC236}">
                  <a16:creationId xmlns:a16="http://schemas.microsoft.com/office/drawing/2014/main" id="{11B87B98-350C-4B22-BAA1-BC214CBFF6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38116" y="599495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42">
              <a:extLst>
                <a:ext uri="{FF2B5EF4-FFF2-40B4-BE49-F238E27FC236}">
                  <a16:creationId xmlns:a16="http://schemas.microsoft.com/office/drawing/2014/main" id="{F13ABE7D-3892-4859-BAD4-4FC4D055AE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10716" y="5973734"/>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44">
              <a:extLst>
                <a:ext uri="{FF2B5EF4-FFF2-40B4-BE49-F238E27FC236}">
                  <a16:creationId xmlns:a16="http://schemas.microsoft.com/office/drawing/2014/main" id="{C7F1722E-1384-418B-9A3E-B70006800C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639354" y="597699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45">
              <a:extLst>
                <a:ext uri="{FF2B5EF4-FFF2-40B4-BE49-F238E27FC236}">
                  <a16:creationId xmlns:a16="http://schemas.microsoft.com/office/drawing/2014/main" id="{0BF35D49-BCAE-4D89-8EDD-99FCEF7442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67906" y="5952517"/>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46">
              <a:extLst>
                <a:ext uri="{FF2B5EF4-FFF2-40B4-BE49-F238E27FC236}">
                  <a16:creationId xmlns:a16="http://schemas.microsoft.com/office/drawing/2014/main" id="{4CF2F99A-EE20-47B9-80F1-D6E87D6D69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895937" y="6000664"/>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47">
              <a:extLst>
                <a:ext uri="{FF2B5EF4-FFF2-40B4-BE49-F238E27FC236}">
                  <a16:creationId xmlns:a16="http://schemas.microsoft.com/office/drawing/2014/main" id="{8B1A7952-C836-4490-8C6C-CE9C0C0F6D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865326" y="5973733"/>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48">
              <a:extLst>
                <a:ext uri="{FF2B5EF4-FFF2-40B4-BE49-F238E27FC236}">
                  <a16:creationId xmlns:a16="http://schemas.microsoft.com/office/drawing/2014/main" id="{B1568D66-89FA-4FA8-A6E3-AF31D8A054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115444" y="5992749"/>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49">
              <a:extLst>
                <a:ext uri="{FF2B5EF4-FFF2-40B4-BE49-F238E27FC236}">
                  <a16:creationId xmlns:a16="http://schemas.microsoft.com/office/drawing/2014/main" id="{6EF88740-92FD-4894-8D28-13C929041A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15687" y="5955781"/>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8">
              <a:extLst>
                <a:ext uri="{FF2B5EF4-FFF2-40B4-BE49-F238E27FC236}">
                  <a16:creationId xmlns:a16="http://schemas.microsoft.com/office/drawing/2014/main" id="{F9264025-3D66-45E5-B15B-1F9993E999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83670" y="601943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106">
              <a:extLst>
                <a:ext uri="{FF2B5EF4-FFF2-40B4-BE49-F238E27FC236}">
                  <a16:creationId xmlns:a16="http://schemas.microsoft.com/office/drawing/2014/main" id="{A17599C9-357B-44B4-B6FC-08C4758CFE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451" y="620454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19">
              <a:extLst>
                <a:ext uri="{FF2B5EF4-FFF2-40B4-BE49-F238E27FC236}">
                  <a16:creationId xmlns:a16="http://schemas.microsoft.com/office/drawing/2014/main" id="{AC8D8289-19C2-490A-8000-DD80A8BA95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397390" y="6351960"/>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20">
              <a:extLst>
                <a:ext uri="{FF2B5EF4-FFF2-40B4-BE49-F238E27FC236}">
                  <a16:creationId xmlns:a16="http://schemas.microsoft.com/office/drawing/2014/main" id="{A9F1237F-83C7-4840-998E-379DF420EC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140401" y="6356159"/>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26">
              <a:extLst>
                <a:ext uri="{FF2B5EF4-FFF2-40B4-BE49-F238E27FC236}">
                  <a16:creationId xmlns:a16="http://schemas.microsoft.com/office/drawing/2014/main" id="{78C598F8-6845-4321-8B12-8F55D5C5A0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2049121" y="6351959"/>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27">
              <a:extLst>
                <a:ext uri="{FF2B5EF4-FFF2-40B4-BE49-F238E27FC236}">
                  <a16:creationId xmlns:a16="http://schemas.microsoft.com/office/drawing/2014/main" id="{85D84B4A-5F95-4F29-BE14-8D29A0B4CD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625300" y="6342577"/>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28">
              <a:extLst>
                <a:ext uri="{FF2B5EF4-FFF2-40B4-BE49-F238E27FC236}">
                  <a16:creationId xmlns:a16="http://schemas.microsoft.com/office/drawing/2014/main" id="{6408C2B3-D126-4B4A-8BA3-FF1863CD77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851300" y="63519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6" name="Freeform 55">
              <a:extLst>
                <a:ext uri="{FF2B5EF4-FFF2-40B4-BE49-F238E27FC236}">
                  <a16:creationId xmlns:a16="http://schemas.microsoft.com/office/drawing/2014/main" id="{CAE0FD91-0F5A-4A8C-9310-8DB3A5FA4D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988188" y="608391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 name="Freeform 56">
              <a:extLst>
                <a:ext uri="{FF2B5EF4-FFF2-40B4-BE49-F238E27FC236}">
                  <a16:creationId xmlns:a16="http://schemas.microsoft.com/office/drawing/2014/main" id="{1B9D762E-D50F-4A47-B703-232ED88670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080360" y="6045971"/>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8" name="Freeform 57">
              <a:extLst>
                <a:ext uri="{FF2B5EF4-FFF2-40B4-BE49-F238E27FC236}">
                  <a16:creationId xmlns:a16="http://schemas.microsoft.com/office/drawing/2014/main" id="{8DA09E23-CA61-495A-A7F8-4B3DFDF2AB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725717" y="6081156"/>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9" name="Freeform 60">
              <a:extLst>
                <a:ext uri="{FF2B5EF4-FFF2-40B4-BE49-F238E27FC236}">
                  <a16:creationId xmlns:a16="http://schemas.microsoft.com/office/drawing/2014/main" id="{D36CA6B3-3A46-4CB5-8C91-886B84071B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513037" y="606320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0" name="Freeform 61">
              <a:extLst>
                <a:ext uri="{FF2B5EF4-FFF2-40B4-BE49-F238E27FC236}">
                  <a16:creationId xmlns:a16="http://schemas.microsoft.com/office/drawing/2014/main" id="{D5E51DA2-6B7C-485B-8725-9A40802924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260480" y="6017506"/>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1" name="Freeform 5">
              <a:extLst>
                <a:ext uri="{FF2B5EF4-FFF2-40B4-BE49-F238E27FC236}">
                  <a16:creationId xmlns:a16="http://schemas.microsoft.com/office/drawing/2014/main" id="{15FEF067-D07A-40E3-96D2-34E7450C1F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596434" y="6347177"/>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2" name="Freeform 6">
              <a:extLst>
                <a:ext uri="{FF2B5EF4-FFF2-40B4-BE49-F238E27FC236}">
                  <a16:creationId xmlns:a16="http://schemas.microsoft.com/office/drawing/2014/main" id="{DFF84AAD-85F3-4027-BEF7-5AFCC59DC5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310592" y="63458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3" name="Freeform 7">
              <a:extLst>
                <a:ext uri="{FF2B5EF4-FFF2-40B4-BE49-F238E27FC236}">
                  <a16:creationId xmlns:a16="http://schemas.microsoft.com/office/drawing/2014/main" id="{9748C3EE-BBA1-45C3-AA60-D44ABDC7ED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65803" y="6306514"/>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4" name="Freeform 8">
              <a:extLst>
                <a:ext uri="{FF2B5EF4-FFF2-40B4-BE49-F238E27FC236}">
                  <a16:creationId xmlns:a16="http://schemas.microsoft.com/office/drawing/2014/main" id="{C4E544EA-9A31-4B4E-A587-2AE025092A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670714" y="633931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5" name="Freeform 9">
              <a:extLst>
                <a:ext uri="{FF2B5EF4-FFF2-40B4-BE49-F238E27FC236}">
                  <a16:creationId xmlns:a16="http://schemas.microsoft.com/office/drawing/2014/main" id="{8F48C13C-B234-4A28-8664-11FAE37636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956060" y="6342577"/>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 name="Freeform 11">
              <a:extLst>
                <a:ext uri="{FF2B5EF4-FFF2-40B4-BE49-F238E27FC236}">
                  <a16:creationId xmlns:a16="http://schemas.microsoft.com/office/drawing/2014/main" id="{E43446F2-1DE7-4C87-8691-324C7B2ABB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198871" y="6306670"/>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 name="Freeform 12">
              <a:extLst>
                <a:ext uri="{FF2B5EF4-FFF2-40B4-BE49-F238E27FC236}">
                  <a16:creationId xmlns:a16="http://schemas.microsoft.com/office/drawing/2014/main" id="{91DE0BBB-6755-4F68-822C-318F733D19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716391" y="6324623"/>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 name="Freeform 13">
              <a:extLst>
                <a:ext uri="{FF2B5EF4-FFF2-40B4-BE49-F238E27FC236}">
                  <a16:creationId xmlns:a16="http://schemas.microsoft.com/office/drawing/2014/main" id="{A5F42373-85EE-4ADF-8DCE-2754ED3B5B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44031" y="6362033"/>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9" name="Freeform 14">
              <a:extLst>
                <a:ext uri="{FF2B5EF4-FFF2-40B4-BE49-F238E27FC236}">
                  <a16:creationId xmlns:a16="http://schemas.microsoft.com/office/drawing/2014/main" id="{E82C5A3F-4FC6-4883-AD2B-37F1BBF766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070859" y="6318096"/>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 name="Freeform 16">
              <a:extLst>
                <a:ext uri="{FF2B5EF4-FFF2-40B4-BE49-F238E27FC236}">
                  <a16:creationId xmlns:a16="http://schemas.microsoft.com/office/drawing/2014/main" id="{35242FF5-19F5-45E5-919A-C145DC64A9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461176" y="6300142"/>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 name="Freeform 17">
              <a:extLst>
                <a:ext uri="{FF2B5EF4-FFF2-40B4-BE49-F238E27FC236}">
                  <a16:creationId xmlns:a16="http://schemas.microsoft.com/office/drawing/2014/main" id="{88AAE6CF-F026-41C1-B9AD-BC2E232C53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39205" y="6341355"/>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2" name="Freeform 21">
              <a:extLst>
                <a:ext uri="{FF2B5EF4-FFF2-40B4-BE49-F238E27FC236}">
                  <a16:creationId xmlns:a16="http://schemas.microsoft.com/office/drawing/2014/main" id="{5C701404-4DB7-4F3A-8549-9544B9C66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730057" y="6318096"/>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 name="Freeform 25">
              <a:extLst>
                <a:ext uri="{FF2B5EF4-FFF2-40B4-BE49-F238E27FC236}">
                  <a16:creationId xmlns:a16="http://schemas.microsoft.com/office/drawing/2014/main" id="{369618DE-CF63-4E1F-AB56-8A640FD74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30591" y="6309120"/>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 name="Freeform 29">
              <a:extLst>
                <a:ext uri="{FF2B5EF4-FFF2-40B4-BE49-F238E27FC236}">
                  <a16:creationId xmlns:a16="http://schemas.microsoft.com/office/drawing/2014/main" id="{3D1A099C-4FDA-4F79-B077-C0F6C64778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497041" y="6299934"/>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 name="Freeform 31">
              <a:extLst>
                <a:ext uri="{FF2B5EF4-FFF2-40B4-BE49-F238E27FC236}">
                  <a16:creationId xmlns:a16="http://schemas.microsoft.com/office/drawing/2014/main" id="{663890DF-B74A-467D-A63B-CB65CC98B4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207517" y="6336989"/>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 name="Freeform 32">
              <a:extLst>
                <a:ext uri="{FF2B5EF4-FFF2-40B4-BE49-F238E27FC236}">
                  <a16:creationId xmlns:a16="http://schemas.microsoft.com/office/drawing/2014/main" id="{8C343114-BF88-426E-953D-A70972F875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094795" y="6039831"/>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7" name="Freeform 33">
              <a:extLst>
                <a:ext uri="{FF2B5EF4-FFF2-40B4-BE49-F238E27FC236}">
                  <a16:creationId xmlns:a16="http://schemas.microsoft.com/office/drawing/2014/main" id="{922DA709-3EF5-45DB-BAE3-B23CAA35D9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015443" y="608879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8" name="Freeform 34">
              <a:extLst>
                <a:ext uri="{FF2B5EF4-FFF2-40B4-BE49-F238E27FC236}">
                  <a16:creationId xmlns:a16="http://schemas.microsoft.com/office/drawing/2014/main" id="{E794F4BF-0BF2-4D4B-95B3-B96E58491D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22051" y="607981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 name="Freeform 35">
              <a:extLst>
                <a:ext uri="{FF2B5EF4-FFF2-40B4-BE49-F238E27FC236}">
                  <a16:creationId xmlns:a16="http://schemas.microsoft.com/office/drawing/2014/main" id="{1972B148-4231-4FCD-9B14-7A4189089F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806684" y="6076799"/>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 name="Freeform 36">
              <a:extLst>
                <a:ext uri="{FF2B5EF4-FFF2-40B4-BE49-F238E27FC236}">
                  <a16:creationId xmlns:a16="http://schemas.microsoft.com/office/drawing/2014/main" id="{14348403-DF91-4DC6-90A9-D7EC727B80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345904" y="60430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 name="Freeform 37">
              <a:extLst>
                <a:ext uri="{FF2B5EF4-FFF2-40B4-BE49-F238E27FC236}">
                  <a16:creationId xmlns:a16="http://schemas.microsoft.com/office/drawing/2014/main" id="{1052674E-35FA-4825-AC07-A3914AD9D6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37604" y="6030855"/>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2" name="Freeform 38">
              <a:extLst>
                <a:ext uri="{FF2B5EF4-FFF2-40B4-BE49-F238E27FC236}">
                  <a16:creationId xmlns:a16="http://schemas.microsoft.com/office/drawing/2014/main" id="{4042608B-8386-48C8-A1A3-DBE6F468CE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517418" y="6070840"/>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 name="Freeform 39">
              <a:extLst>
                <a:ext uri="{FF2B5EF4-FFF2-40B4-BE49-F238E27FC236}">
                  <a16:creationId xmlns:a16="http://schemas.microsoft.com/office/drawing/2014/main" id="{9A5D8987-000C-4B99-BBAF-A23EC6FF55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268404" y="6058600"/>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 name="Freeform 40">
              <a:extLst>
                <a:ext uri="{FF2B5EF4-FFF2-40B4-BE49-F238E27FC236}">
                  <a16:creationId xmlns:a16="http://schemas.microsoft.com/office/drawing/2014/main" id="{0E405B19-5658-4E03-9404-0C565679EB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09931" y="6055336"/>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 name="Freeform 41">
              <a:extLst>
                <a:ext uri="{FF2B5EF4-FFF2-40B4-BE49-F238E27FC236}">
                  <a16:creationId xmlns:a16="http://schemas.microsoft.com/office/drawing/2014/main" id="{DC674228-5A9C-4E88-9835-78995E56D0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126136" y="6055335"/>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 name="Freeform 42">
              <a:extLst>
                <a:ext uri="{FF2B5EF4-FFF2-40B4-BE49-F238E27FC236}">
                  <a16:creationId xmlns:a16="http://schemas.microsoft.com/office/drawing/2014/main" id="{1AB27427-2183-4323-8F13-E775766EDA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798736" y="60341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 name="Freeform 44">
              <a:extLst>
                <a:ext uri="{FF2B5EF4-FFF2-40B4-BE49-F238E27FC236}">
                  <a16:creationId xmlns:a16="http://schemas.microsoft.com/office/drawing/2014/main" id="{738ACA27-BAD8-4E7C-8411-7C0FE40F71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327374" y="603738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 name="Freeform 45">
              <a:extLst>
                <a:ext uri="{FF2B5EF4-FFF2-40B4-BE49-F238E27FC236}">
                  <a16:creationId xmlns:a16="http://schemas.microsoft.com/office/drawing/2014/main" id="{BD029C16-6777-4580-80FD-2A7A6900EF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555926" y="6012902"/>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 name="Freeform 46">
              <a:extLst>
                <a:ext uri="{FF2B5EF4-FFF2-40B4-BE49-F238E27FC236}">
                  <a16:creationId xmlns:a16="http://schemas.microsoft.com/office/drawing/2014/main" id="{6941DAEC-FBE5-445C-B9B1-B3DD8F221C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583957" y="606104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 name="Freeform 47">
              <a:extLst>
                <a:ext uri="{FF2B5EF4-FFF2-40B4-BE49-F238E27FC236}">
                  <a16:creationId xmlns:a16="http://schemas.microsoft.com/office/drawing/2014/main" id="{FD3CD6BC-3643-43CC-8373-F1F7A6EF77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553346" y="6034118"/>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 name="Freeform 48">
              <a:extLst>
                <a:ext uri="{FF2B5EF4-FFF2-40B4-BE49-F238E27FC236}">
                  <a16:creationId xmlns:a16="http://schemas.microsoft.com/office/drawing/2014/main" id="{93AF9725-32E4-404B-83DF-668B872932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804575" y="6052072"/>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 name="Freeform 49">
              <a:extLst>
                <a:ext uri="{FF2B5EF4-FFF2-40B4-BE49-F238E27FC236}">
                  <a16:creationId xmlns:a16="http://schemas.microsoft.com/office/drawing/2014/main" id="{5D84519B-BB5A-427B-B663-69DAB97362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03707" y="6016166"/>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46429862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First Indochina War - Wikipedia">
            <a:extLst>
              <a:ext uri="{FF2B5EF4-FFF2-40B4-BE49-F238E27FC236}">
                <a16:creationId xmlns:a16="http://schemas.microsoft.com/office/drawing/2014/main" id="{A3F12129-7A47-4C68-A542-8ABBAB244C76}"/>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t="2615" r="-1" b="-1"/>
          <a:stretch/>
        </p:blipFill>
        <p:spPr bwMode="auto">
          <a:xfrm>
            <a:off x="-1" y="1"/>
            <a:ext cx="5295331" cy="68758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97E6DBE-68DB-41F0-9821-FF1F9F0E89B9}"/>
              </a:ext>
            </a:extLst>
          </p:cNvPr>
          <p:cNvSpPr>
            <a:spLocks noGrp="1"/>
          </p:cNvSpPr>
          <p:nvPr>
            <p:ph type="title"/>
          </p:nvPr>
        </p:nvSpPr>
        <p:spPr>
          <a:xfrm>
            <a:off x="591674" y="1395699"/>
            <a:ext cx="4223965" cy="4111831"/>
          </a:xfrm>
        </p:spPr>
        <p:txBody>
          <a:bodyPr>
            <a:normAutofit/>
          </a:bodyPr>
          <a:lstStyle/>
          <a:p>
            <a:pPr algn="ctr"/>
            <a:r>
              <a:rPr lang="en-GB">
                <a:solidFill>
                  <a:srgbClr val="FFFFFF"/>
                </a:solidFill>
              </a:rPr>
              <a:t>US position</a:t>
            </a:r>
          </a:p>
        </p:txBody>
      </p:sp>
      <p:sp>
        <p:nvSpPr>
          <p:cNvPr id="3" name="Content Placeholder 2">
            <a:extLst>
              <a:ext uri="{FF2B5EF4-FFF2-40B4-BE49-F238E27FC236}">
                <a16:creationId xmlns:a16="http://schemas.microsoft.com/office/drawing/2014/main" id="{0DD43A90-57D5-4CCE-95A1-184A5B1C256B}"/>
              </a:ext>
            </a:extLst>
          </p:cNvPr>
          <p:cNvSpPr>
            <a:spLocks noGrp="1"/>
          </p:cNvSpPr>
          <p:nvPr>
            <p:ph idx="1"/>
          </p:nvPr>
        </p:nvSpPr>
        <p:spPr>
          <a:xfrm>
            <a:off x="5461820" y="138879"/>
            <a:ext cx="6513870" cy="6520017"/>
          </a:xfrm>
        </p:spPr>
        <p:txBody>
          <a:bodyPr>
            <a:normAutofit fontScale="92500"/>
          </a:bodyPr>
          <a:lstStyle/>
          <a:p>
            <a:r>
              <a:rPr lang="en-GB" sz="3600">
                <a:latin typeface="The Hand Extrablack" panose="03070A02030502020204" pitchFamily="66" charset="0"/>
              </a:rPr>
              <a:t>During the course of the 8 year war, the US changed from seeing the conflict as “the war waged by the Expeditionary Corps” to “the defence of the free world against communism”</a:t>
            </a:r>
          </a:p>
          <a:p>
            <a:r>
              <a:rPr lang="en-GB" sz="3600">
                <a:latin typeface="The Hand Extrablack" panose="03070A02030502020204" pitchFamily="66" charset="0"/>
              </a:rPr>
              <a:t>In 1952 the US supplied massive military hardware to the FEC</a:t>
            </a:r>
          </a:p>
          <a:p>
            <a:r>
              <a:rPr lang="en-GB" sz="3600">
                <a:latin typeface="The Hand Extrablack" panose="03070A02030502020204" pitchFamily="66" charset="0"/>
              </a:rPr>
              <a:t>1950: $130 million</a:t>
            </a:r>
          </a:p>
          <a:p>
            <a:r>
              <a:rPr lang="en-GB" sz="3600">
                <a:latin typeface="The Hand Extrablack" panose="03070A02030502020204" pitchFamily="66" charset="0"/>
              </a:rPr>
              <a:t>1953: $800 million (3/4 the cost of the French war effort)</a:t>
            </a:r>
            <a:r>
              <a:rPr lang="en-GB" sz="3600" baseline="30000">
                <a:latin typeface="The Hand Extrablack" panose="03070A02030502020204" pitchFamily="66" charset="0"/>
              </a:rPr>
              <a:t>1</a:t>
            </a:r>
          </a:p>
        </p:txBody>
      </p:sp>
    </p:spTree>
    <p:extLst>
      <p:ext uri="{BB962C8B-B14F-4D97-AF65-F5344CB8AC3E}">
        <p14:creationId xmlns:p14="http://schemas.microsoft.com/office/powerpoint/2010/main" val="264295105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4C0003-07A3-48E2-BA47-725BA37CF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2268EF-1ED3-4797-8355-F5078CB18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76300"/>
            <a:ext cx="10775021" cy="5115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20228" y="1165965"/>
            <a:ext cx="8750447" cy="1164425"/>
          </a:xfrm>
        </p:spPr>
        <p:txBody>
          <a:bodyPr>
            <a:normAutofit/>
          </a:bodyPr>
          <a:lstStyle/>
          <a:p>
            <a:pPr algn="ctr"/>
            <a:r>
              <a:rPr lang="en-GB"/>
              <a:t>Strengths of the Vietminh</a:t>
            </a:r>
          </a:p>
        </p:txBody>
      </p:sp>
      <p:sp>
        <p:nvSpPr>
          <p:cNvPr id="3" name="Content Placeholder 2"/>
          <p:cNvSpPr>
            <a:spLocks noGrp="1"/>
          </p:cNvSpPr>
          <p:nvPr>
            <p:ph idx="1"/>
          </p:nvPr>
        </p:nvSpPr>
        <p:spPr>
          <a:xfrm>
            <a:off x="499763" y="2290084"/>
            <a:ext cx="9949900" cy="3638976"/>
          </a:xfrm>
        </p:spPr>
        <p:txBody>
          <a:bodyPr>
            <a:normAutofit/>
          </a:bodyPr>
          <a:lstStyle/>
          <a:p>
            <a:pPr lvl="0">
              <a:lnSpc>
                <a:spcPct val="140000"/>
              </a:lnSpc>
            </a:pPr>
            <a:r>
              <a:rPr lang="en-GB" sz="2800">
                <a:latin typeface="The Hand Extrablack" panose="03070A02030502020204" pitchFamily="66" charset="0"/>
              </a:rPr>
              <a:t>Vietminh troops could disappear and dart out to ambush road-bound French columns</a:t>
            </a:r>
            <a:endParaRPr lang="en-US" sz="2800">
              <a:latin typeface="The Hand Extrablack" panose="03070A02030502020204" pitchFamily="66" charset="0"/>
            </a:endParaRPr>
          </a:p>
          <a:p>
            <a:pPr lvl="0">
              <a:lnSpc>
                <a:spcPct val="140000"/>
              </a:lnSpc>
            </a:pPr>
            <a:r>
              <a:rPr lang="en-GB" sz="2800">
                <a:latin typeface="The Hand Extrablack" panose="03070A02030502020204" pitchFamily="66" charset="0"/>
              </a:rPr>
              <a:t>The terrain offered secure havens and Mao’s triumph in China gave them even safer sanctuaries across the border.</a:t>
            </a:r>
            <a:endParaRPr lang="en-US" sz="2800">
              <a:latin typeface="The Hand Extrablack" panose="03070A02030502020204" pitchFamily="66" charset="0"/>
            </a:endParaRPr>
          </a:p>
          <a:p>
            <a:pPr>
              <a:lnSpc>
                <a:spcPct val="140000"/>
              </a:lnSpc>
            </a:pPr>
            <a:r>
              <a:rPr lang="en-GB" sz="2800">
                <a:latin typeface="The Hand Extrablack" panose="03070A02030502020204" pitchFamily="66" charset="0"/>
              </a:rPr>
              <a:t>The Chinese Communists also supplied the Vietminh with advisers and modern American weapons captured from Chiang Kai-shek’s defeated Nationalists.</a:t>
            </a:r>
            <a:r>
              <a:rPr lang="en-US" sz="2800">
                <a:latin typeface="The Hand Extrablack" panose="03070A02030502020204" pitchFamily="66" charset="0"/>
              </a:rPr>
              <a:t> </a:t>
            </a:r>
          </a:p>
        </p:txBody>
      </p:sp>
      <p:grpSp>
        <p:nvGrpSpPr>
          <p:cNvPr id="14" name="Group 13">
            <a:extLst>
              <a:ext uri="{FF2B5EF4-FFF2-40B4-BE49-F238E27FC236}">
                <a16:creationId xmlns:a16="http://schemas.microsoft.com/office/drawing/2014/main" id="{5392EEDD-4D20-4B74-B46A-D3CE644335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16220" y="-50217"/>
            <a:ext cx="1068699" cy="6844606"/>
            <a:chOff x="11016220" y="-50217"/>
            <a:chExt cx="1068699" cy="6844606"/>
          </a:xfrm>
        </p:grpSpPr>
        <p:sp>
          <p:nvSpPr>
            <p:cNvPr id="15" name="Freeform 8">
              <a:extLst>
                <a:ext uri="{FF2B5EF4-FFF2-40B4-BE49-F238E27FC236}">
                  <a16:creationId xmlns:a16="http://schemas.microsoft.com/office/drawing/2014/main" id="{62E43E43-4CB1-436A-8F39-FDA46F3845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89500" y="665496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3">
              <a:extLst>
                <a:ext uri="{FF2B5EF4-FFF2-40B4-BE49-F238E27FC236}">
                  <a16:creationId xmlns:a16="http://schemas.microsoft.com/office/drawing/2014/main" id="{01953B1A-913D-4BC4-AD4F-7DCC6BB0AA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75602" y="79700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51">
              <a:extLst>
                <a:ext uri="{FF2B5EF4-FFF2-40B4-BE49-F238E27FC236}">
                  <a16:creationId xmlns:a16="http://schemas.microsoft.com/office/drawing/2014/main" id="{6085CF7C-052A-40B4-A519-5B9C532D81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48571" y="95141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2">
              <a:extLst>
                <a:ext uri="{FF2B5EF4-FFF2-40B4-BE49-F238E27FC236}">
                  <a16:creationId xmlns:a16="http://schemas.microsoft.com/office/drawing/2014/main" id="{6A30D3AB-0061-492B-87F5-7F8512F49E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45576" y="386988"/>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3">
              <a:extLst>
                <a:ext uri="{FF2B5EF4-FFF2-40B4-BE49-F238E27FC236}">
                  <a16:creationId xmlns:a16="http://schemas.microsoft.com/office/drawing/2014/main" id="{69A009B8-1C16-4886-84BE-F36873A8F5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36657" y="1190192"/>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54">
              <a:extLst>
                <a:ext uri="{FF2B5EF4-FFF2-40B4-BE49-F238E27FC236}">
                  <a16:creationId xmlns:a16="http://schemas.microsoft.com/office/drawing/2014/main" id="{4262414F-5D33-444C-81D6-D059EC05DA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22504" y="550616"/>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5">
              <a:extLst>
                <a:ext uri="{FF2B5EF4-FFF2-40B4-BE49-F238E27FC236}">
                  <a16:creationId xmlns:a16="http://schemas.microsoft.com/office/drawing/2014/main" id="{A035666B-2FAB-4FD6-9ADA-4770A33B9A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36517" y="139979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56">
              <a:extLst>
                <a:ext uri="{FF2B5EF4-FFF2-40B4-BE49-F238E27FC236}">
                  <a16:creationId xmlns:a16="http://schemas.microsoft.com/office/drawing/2014/main" id="{BC45742B-781F-43CF-967D-04E8532B5D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36213" y="2229829"/>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57">
              <a:extLst>
                <a:ext uri="{FF2B5EF4-FFF2-40B4-BE49-F238E27FC236}">
                  <a16:creationId xmlns:a16="http://schemas.microsoft.com/office/drawing/2014/main" id="{9A565171-85E6-47B4-96D9-A815A5A608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22666" y="1609538"/>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59">
              <a:extLst>
                <a:ext uri="{FF2B5EF4-FFF2-40B4-BE49-F238E27FC236}">
                  <a16:creationId xmlns:a16="http://schemas.microsoft.com/office/drawing/2014/main" id="{781905C4-1133-4589-891D-4E6052BC9C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02116" y="19189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60">
              <a:extLst>
                <a:ext uri="{FF2B5EF4-FFF2-40B4-BE49-F238E27FC236}">
                  <a16:creationId xmlns:a16="http://schemas.microsoft.com/office/drawing/2014/main" id="{79D613E3-CA24-4F43-A0A9-345387044C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97347" y="1839332"/>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61">
              <a:extLst>
                <a:ext uri="{FF2B5EF4-FFF2-40B4-BE49-F238E27FC236}">
                  <a16:creationId xmlns:a16="http://schemas.microsoft.com/office/drawing/2014/main" id="{0C069C76-F3AB-4A56-AB65-D9837622A8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63644" y="2073692"/>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78">
              <a:extLst>
                <a:ext uri="{FF2B5EF4-FFF2-40B4-BE49-F238E27FC236}">
                  <a16:creationId xmlns:a16="http://schemas.microsoft.com/office/drawing/2014/main" id="{B549DF45-2D76-437C-ACBF-763DF06F3E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2882" y="65743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79">
              <a:extLst>
                <a:ext uri="{FF2B5EF4-FFF2-40B4-BE49-F238E27FC236}">
                  <a16:creationId xmlns:a16="http://schemas.microsoft.com/office/drawing/2014/main" id="{B49F2B88-F0AA-40D6-997C-4CD28AD293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5254" y="88847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80">
              <a:extLst>
                <a:ext uri="{FF2B5EF4-FFF2-40B4-BE49-F238E27FC236}">
                  <a16:creationId xmlns:a16="http://schemas.microsoft.com/office/drawing/2014/main" id="{36A4A66A-D1F4-4383-8D28-A68695937F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9913" y="112627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81">
              <a:extLst>
                <a:ext uri="{FF2B5EF4-FFF2-40B4-BE49-F238E27FC236}">
                  <a16:creationId xmlns:a16="http://schemas.microsoft.com/office/drawing/2014/main" id="{1A73A306-1140-4842-AB32-DEFA0C75DB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72963" y="213932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82">
              <a:extLst>
                <a:ext uri="{FF2B5EF4-FFF2-40B4-BE49-F238E27FC236}">
                  <a16:creationId xmlns:a16="http://schemas.microsoft.com/office/drawing/2014/main" id="{9E9F1E99-2F3F-4867-BBFE-FCA8F92CA1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0799" y="1916872"/>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83">
              <a:extLst>
                <a:ext uri="{FF2B5EF4-FFF2-40B4-BE49-F238E27FC236}">
                  <a16:creationId xmlns:a16="http://schemas.microsoft.com/office/drawing/2014/main" id="{015B614E-DBF6-4DE6-9339-24B527AE00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3356" y="1602084"/>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84">
              <a:extLst>
                <a:ext uri="{FF2B5EF4-FFF2-40B4-BE49-F238E27FC236}">
                  <a16:creationId xmlns:a16="http://schemas.microsoft.com/office/drawing/2014/main" id="{2D99F085-1658-457C-A1E7-8BB59784ED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64372" y="45284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86">
              <a:extLst>
                <a:ext uri="{FF2B5EF4-FFF2-40B4-BE49-F238E27FC236}">
                  <a16:creationId xmlns:a16="http://schemas.microsoft.com/office/drawing/2014/main" id="{72314D71-6CB0-478C-A2EE-9DD68D4B0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74341" y="106836"/>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89">
              <a:extLst>
                <a:ext uri="{FF2B5EF4-FFF2-40B4-BE49-F238E27FC236}">
                  <a16:creationId xmlns:a16="http://schemas.microsoft.com/office/drawing/2014/main" id="{CFF40123-9723-4AED-B3F6-54C54E54AC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29144" y="138973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90">
              <a:extLst>
                <a:ext uri="{FF2B5EF4-FFF2-40B4-BE49-F238E27FC236}">
                  <a16:creationId xmlns:a16="http://schemas.microsoft.com/office/drawing/2014/main" id="{18149ACA-B455-497E-A336-7CA5EA3FF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06996" y="201264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32">
              <a:extLst>
                <a:ext uri="{FF2B5EF4-FFF2-40B4-BE49-F238E27FC236}">
                  <a16:creationId xmlns:a16="http://schemas.microsoft.com/office/drawing/2014/main" id="{C0CE652D-B224-4EC0-A270-14E78D333F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85689" y="3232568"/>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33">
              <a:extLst>
                <a:ext uri="{FF2B5EF4-FFF2-40B4-BE49-F238E27FC236}">
                  <a16:creationId xmlns:a16="http://schemas.microsoft.com/office/drawing/2014/main" id="{37E8E3DB-6FB9-4F73-B1D1-F3B3A3C101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15602" y="4323879"/>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34">
              <a:extLst>
                <a:ext uri="{FF2B5EF4-FFF2-40B4-BE49-F238E27FC236}">
                  <a16:creationId xmlns:a16="http://schemas.microsoft.com/office/drawing/2014/main" id="{FA7E6C6A-13E7-43F5-9891-23A9983AEB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19532" y="5321202"/>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a:extLst>
                <a:ext uri="{FF2B5EF4-FFF2-40B4-BE49-F238E27FC236}">
                  <a16:creationId xmlns:a16="http://schemas.microsoft.com/office/drawing/2014/main" id="{E2A09D59-BD40-4E83-9EE0-71DB34EAB2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15184" y="4532106"/>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a:extLst>
                <a:ext uri="{FF2B5EF4-FFF2-40B4-BE49-F238E27FC236}">
                  <a16:creationId xmlns:a16="http://schemas.microsoft.com/office/drawing/2014/main" id="{FB0AF6EA-0C4B-419C-A465-AF41DAD75D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87321" y="5983091"/>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37">
              <a:extLst>
                <a:ext uri="{FF2B5EF4-FFF2-40B4-BE49-F238E27FC236}">
                  <a16:creationId xmlns:a16="http://schemas.microsoft.com/office/drawing/2014/main" id="{994F7A2A-F2AF-4DBA-B4AB-295CD6BFFE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99087" y="2996628"/>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a:extLst>
                <a:ext uri="{FF2B5EF4-FFF2-40B4-BE49-F238E27FC236}">
                  <a16:creationId xmlns:a16="http://schemas.microsoft.com/office/drawing/2014/main" id="{AF7C6756-507C-4EAA-8584-98559EBA7E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06756" y="4836724"/>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39">
              <a:extLst>
                <a:ext uri="{FF2B5EF4-FFF2-40B4-BE49-F238E27FC236}">
                  <a16:creationId xmlns:a16="http://schemas.microsoft.com/office/drawing/2014/main" id="{C957EA97-DC3B-4894-B0EF-0548C0FB8E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98864" y="507784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0">
              <a:extLst>
                <a:ext uri="{FF2B5EF4-FFF2-40B4-BE49-F238E27FC236}">
                  <a16:creationId xmlns:a16="http://schemas.microsoft.com/office/drawing/2014/main" id="{9E831CBF-DE63-4669-9B35-9E0B9A612C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93828" y="2534546"/>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1">
              <a:extLst>
                <a:ext uri="{FF2B5EF4-FFF2-40B4-BE49-F238E27FC236}">
                  <a16:creationId xmlns:a16="http://schemas.microsoft.com/office/drawing/2014/main" id="{DDCDA67E-7542-4ED8-949C-84C7EAD426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87321" y="6215099"/>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2">
              <a:extLst>
                <a:ext uri="{FF2B5EF4-FFF2-40B4-BE49-F238E27FC236}">
                  <a16:creationId xmlns:a16="http://schemas.microsoft.com/office/drawing/2014/main" id="{D8B93D38-E025-4D67-8A0C-19E3253208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75489" y="5533115"/>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4">
              <a:extLst>
                <a:ext uri="{FF2B5EF4-FFF2-40B4-BE49-F238E27FC236}">
                  <a16:creationId xmlns:a16="http://schemas.microsoft.com/office/drawing/2014/main" id="{4E29CE45-4558-426B-8C24-3069B04817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79279" y="401724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45">
              <a:extLst>
                <a:ext uri="{FF2B5EF4-FFF2-40B4-BE49-F238E27FC236}">
                  <a16:creationId xmlns:a16="http://schemas.microsoft.com/office/drawing/2014/main" id="{3B64559B-6389-4C5E-A736-9BB79FBA06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57128" y="5773069"/>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6">
              <a:extLst>
                <a:ext uri="{FF2B5EF4-FFF2-40B4-BE49-F238E27FC236}">
                  <a16:creationId xmlns:a16="http://schemas.microsoft.com/office/drawing/2014/main" id="{EB6B7C23-A7CF-4256-932B-D67CD52BAC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06187" y="2767165"/>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47">
              <a:extLst>
                <a:ext uri="{FF2B5EF4-FFF2-40B4-BE49-F238E27FC236}">
                  <a16:creationId xmlns:a16="http://schemas.microsoft.com/office/drawing/2014/main" id="{62342B15-30BB-40CF-87B9-130A77AC89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64332" y="3786116"/>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48">
              <a:extLst>
                <a:ext uri="{FF2B5EF4-FFF2-40B4-BE49-F238E27FC236}">
                  <a16:creationId xmlns:a16="http://schemas.microsoft.com/office/drawing/2014/main" id="{3EEDF4C2-803E-42B9-B9A1-31E071A722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59589" y="3552646"/>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49">
              <a:extLst>
                <a:ext uri="{FF2B5EF4-FFF2-40B4-BE49-F238E27FC236}">
                  <a16:creationId xmlns:a16="http://schemas.microsoft.com/office/drawing/2014/main" id="{CFF066B7-F19B-494E-817B-9443234AF9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58203" y="6444314"/>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62">
              <a:extLst>
                <a:ext uri="{FF2B5EF4-FFF2-40B4-BE49-F238E27FC236}">
                  <a16:creationId xmlns:a16="http://schemas.microsoft.com/office/drawing/2014/main" id="{BEA79FD9-FE3C-474C-9635-FA1AC8B10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0021" y="2886960"/>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63">
              <a:extLst>
                <a:ext uri="{FF2B5EF4-FFF2-40B4-BE49-F238E27FC236}">
                  <a16:creationId xmlns:a16="http://schemas.microsoft.com/office/drawing/2014/main" id="{5A1C9036-2209-48AB-9A45-1CF7A88BC8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61379" y="402557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4">
              <a:extLst>
                <a:ext uri="{FF2B5EF4-FFF2-40B4-BE49-F238E27FC236}">
                  <a16:creationId xmlns:a16="http://schemas.microsoft.com/office/drawing/2014/main" id="{949D7B76-E779-437D-BF53-4B314E304D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29330" y="2618652"/>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65">
              <a:extLst>
                <a:ext uri="{FF2B5EF4-FFF2-40B4-BE49-F238E27FC236}">
                  <a16:creationId xmlns:a16="http://schemas.microsoft.com/office/drawing/2014/main" id="{6C7666CC-2CD8-49CF-97E8-03A4748E50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29961" y="376266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66">
              <a:extLst>
                <a:ext uri="{FF2B5EF4-FFF2-40B4-BE49-F238E27FC236}">
                  <a16:creationId xmlns:a16="http://schemas.microsoft.com/office/drawing/2014/main" id="{6694159E-961A-40AD-9710-DE5D858BE2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17743" y="5309103"/>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67">
              <a:extLst>
                <a:ext uri="{FF2B5EF4-FFF2-40B4-BE49-F238E27FC236}">
                  <a16:creationId xmlns:a16="http://schemas.microsoft.com/office/drawing/2014/main" id="{3415C869-BF38-4F37-A07D-99863F6F0C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97923" y="452512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68">
              <a:extLst>
                <a:ext uri="{FF2B5EF4-FFF2-40B4-BE49-F238E27FC236}">
                  <a16:creationId xmlns:a16="http://schemas.microsoft.com/office/drawing/2014/main" id="{C532C6F8-F368-4C0C-A0C7-26ED5B5C74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25311" y="3182385"/>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69">
              <a:extLst>
                <a:ext uri="{FF2B5EF4-FFF2-40B4-BE49-F238E27FC236}">
                  <a16:creationId xmlns:a16="http://schemas.microsoft.com/office/drawing/2014/main" id="{CE0F0051-9235-439E-906C-6D4734860A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04568" y="559134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70">
              <a:extLst>
                <a:ext uri="{FF2B5EF4-FFF2-40B4-BE49-F238E27FC236}">
                  <a16:creationId xmlns:a16="http://schemas.microsoft.com/office/drawing/2014/main" id="{595300AA-1720-4A83-A1A6-AEAC14DC44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8781" y="6183092"/>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71">
              <a:extLst>
                <a:ext uri="{FF2B5EF4-FFF2-40B4-BE49-F238E27FC236}">
                  <a16:creationId xmlns:a16="http://schemas.microsoft.com/office/drawing/2014/main" id="{4C3205CA-C6A4-4BC9-A856-44012512D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16111" y="5070698"/>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72">
              <a:extLst>
                <a:ext uri="{FF2B5EF4-FFF2-40B4-BE49-F238E27FC236}">
                  <a16:creationId xmlns:a16="http://schemas.microsoft.com/office/drawing/2014/main" id="{2ADF09EA-ED2B-435A-98A9-C04F61AEC3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12848" y="4843839"/>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73">
              <a:extLst>
                <a:ext uri="{FF2B5EF4-FFF2-40B4-BE49-F238E27FC236}">
                  <a16:creationId xmlns:a16="http://schemas.microsoft.com/office/drawing/2014/main" id="{FECDE996-00DD-4523-A839-977B3099D6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17721" y="4344204"/>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74">
              <a:extLst>
                <a:ext uri="{FF2B5EF4-FFF2-40B4-BE49-F238E27FC236}">
                  <a16:creationId xmlns:a16="http://schemas.microsoft.com/office/drawing/2014/main" id="{41E13E80-7416-41BF-9F70-0471C37552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85673" y="5924488"/>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75">
              <a:extLst>
                <a:ext uri="{FF2B5EF4-FFF2-40B4-BE49-F238E27FC236}">
                  <a16:creationId xmlns:a16="http://schemas.microsoft.com/office/drawing/2014/main" id="{E0904C63-D5F2-4DEC-BC8B-20A2620174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0682" y="2378884"/>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77">
              <a:extLst>
                <a:ext uri="{FF2B5EF4-FFF2-40B4-BE49-F238E27FC236}">
                  <a16:creationId xmlns:a16="http://schemas.microsoft.com/office/drawing/2014/main" id="{E8FF1427-C8C3-4A62-BA09-C39CD288FD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85928" y="354316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85">
              <a:extLst>
                <a:ext uri="{FF2B5EF4-FFF2-40B4-BE49-F238E27FC236}">
                  <a16:creationId xmlns:a16="http://schemas.microsoft.com/office/drawing/2014/main" id="{8A423576-FAF7-451E-8E03-BD83EB4C21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72187" y="6370986"/>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87">
              <a:extLst>
                <a:ext uri="{FF2B5EF4-FFF2-40B4-BE49-F238E27FC236}">
                  <a16:creationId xmlns:a16="http://schemas.microsoft.com/office/drawing/2014/main" id="{6E983BE2-E9E0-42E2-9321-D69CE9C5DE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9666" y="6594020"/>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88">
              <a:extLst>
                <a:ext uri="{FF2B5EF4-FFF2-40B4-BE49-F238E27FC236}">
                  <a16:creationId xmlns:a16="http://schemas.microsoft.com/office/drawing/2014/main" id="{D3F95FF6-487C-4B8A-8366-D3ED419325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60227" y="564043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8">
              <a:extLst>
                <a:ext uri="{FF2B5EF4-FFF2-40B4-BE49-F238E27FC236}">
                  <a16:creationId xmlns:a16="http://schemas.microsoft.com/office/drawing/2014/main" id="{2FB17AE4-6B5D-4C91-8A55-551DF75ED4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23344" y="-2870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6">
              <a:extLst>
                <a:ext uri="{FF2B5EF4-FFF2-40B4-BE49-F238E27FC236}">
                  <a16:creationId xmlns:a16="http://schemas.microsoft.com/office/drawing/2014/main" id="{7BEB0739-EF74-4D95-80D7-4173F5B980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417" y="3978357"/>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05">
              <a:extLst>
                <a:ext uri="{FF2B5EF4-FFF2-40B4-BE49-F238E27FC236}">
                  <a16:creationId xmlns:a16="http://schemas.microsoft.com/office/drawing/2014/main" id="{783B7BCE-EE41-439B-B505-CCE4A75EA5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0403" y="1918333"/>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06">
              <a:extLst>
                <a:ext uri="{FF2B5EF4-FFF2-40B4-BE49-F238E27FC236}">
                  <a16:creationId xmlns:a16="http://schemas.microsoft.com/office/drawing/2014/main" id="{3C74358B-9A47-45F3-8386-A5618A504A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040" y="52545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07">
              <a:extLst>
                <a:ext uri="{FF2B5EF4-FFF2-40B4-BE49-F238E27FC236}">
                  <a16:creationId xmlns:a16="http://schemas.microsoft.com/office/drawing/2014/main" id="{99DE0B49-D1D7-4B06-9F02-E82BAD335E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805" y="220540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08">
              <a:extLst>
                <a:ext uri="{FF2B5EF4-FFF2-40B4-BE49-F238E27FC236}">
                  <a16:creationId xmlns:a16="http://schemas.microsoft.com/office/drawing/2014/main" id="{3E40A68B-6E09-47B3-B503-187E6DB05B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1" y="113529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09">
              <a:extLst>
                <a:ext uri="{FF2B5EF4-FFF2-40B4-BE49-F238E27FC236}">
                  <a16:creationId xmlns:a16="http://schemas.microsoft.com/office/drawing/2014/main" id="{D689A519-2610-420E-A0A9-969BFF67BB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0908" y="1636624"/>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10">
              <a:extLst>
                <a:ext uri="{FF2B5EF4-FFF2-40B4-BE49-F238E27FC236}">
                  <a16:creationId xmlns:a16="http://schemas.microsoft.com/office/drawing/2014/main" id="{6FBC6584-911F-4264-B473-D2BF131653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7764" y="27761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11">
              <a:extLst>
                <a:ext uri="{FF2B5EF4-FFF2-40B4-BE49-F238E27FC236}">
                  <a16:creationId xmlns:a16="http://schemas.microsoft.com/office/drawing/2014/main" id="{43BA3088-9071-4CB5-AA87-D26ADA6A01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8963" y="136511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12">
              <a:extLst>
                <a:ext uri="{FF2B5EF4-FFF2-40B4-BE49-F238E27FC236}">
                  <a16:creationId xmlns:a16="http://schemas.microsoft.com/office/drawing/2014/main" id="{036754A1-5FF1-4DAF-865F-51A8F732D4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8466" y="846465"/>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22">
              <a:extLst>
                <a:ext uri="{FF2B5EF4-FFF2-40B4-BE49-F238E27FC236}">
                  <a16:creationId xmlns:a16="http://schemas.microsoft.com/office/drawing/2014/main" id="{3113C36F-F2C1-4AEF-907E-B011FC7DFB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1027" y="157268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23">
              <a:extLst>
                <a:ext uri="{FF2B5EF4-FFF2-40B4-BE49-F238E27FC236}">
                  <a16:creationId xmlns:a16="http://schemas.microsoft.com/office/drawing/2014/main" id="{05297B79-2217-4E20-ADCE-55A99DFC2E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9476" y="252762"/>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30">
              <a:extLst>
                <a:ext uri="{FF2B5EF4-FFF2-40B4-BE49-F238E27FC236}">
                  <a16:creationId xmlns:a16="http://schemas.microsoft.com/office/drawing/2014/main" id="{CDFBCAF2-7156-47B5-B4CD-4C9A6B0C57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2697" y="542011"/>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31">
              <a:extLst>
                <a:ext uri="{FF2B5EF4-FFF2-40B4-BE49-F238E27FC236}">
                  <a16:creationId xmlns:a16="http://schemas.microsoft.com/office/drawing/2014/main" id="{6141C6ED-A205-4582-B2B7-28AEFFCE99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6515" y="1096998"/>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32">
              <a:extLst>
                <a:ext uri="{FF2B5EF4-FFF2-40B4-BE49-F238E27FC236}">
                  <a16:creationId xmlns:a16="http://schemas.microsoft.com/office/drawing/2014/main" id="{45D98E0C-835E-42DB-8E99-55F88B5D39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8170" y="187389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34">
              <a:extLst>
                <a:ext uri="{FF2B5EF4-FFF2-40B4-BE49-F238E27FC236}">
                  <a16:creationId xmlns:a16="http://schemas.microsoft.com/office/drawing/2014/main" id="{C1A190CA-579E-475F-A682-AE831D0B62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318" y="200578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35">
              <a:extLst>
                <a:ext uri="{FF2B5EF4-FFF2-40B4-BE49-F238E27FC236}">
                  <a16:creationId xmlns:a16="http://schemas.microsoft.com/office/drawing/2014/main" id="{95752704-828A-4BF6-9D5B-7EE272F3C9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3854" y="867340"/>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41">
              <a:extLst>
                <a:ext uri="{FF2B5EF4-FFF2-40B4-BE49-F238E27FC236}">
                  <a16:creationId xmlns:a16="http://schemas.microsoft.com/office/drawing/2014/main" id="{1DDC7947-4F4F-4B68-8A9A-5B08914D36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68602" y="1251593"/>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91">
              <a:extLst>
                <a:ext uri="{FF2B5EF4-FFF2-40B4-BE49-F238E27FC236}">
                  <a16:creationId xmlns:a16="http://schemas.microsoft.com/office/drawing/2014/main" id="{F9B6A847-04BE-4DA2-9766-403B52C533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9223" y="2700472"/>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92">
              <a:extLst>
                <a:ext uri="{FF2B5EF4-FFF2-40B4-BE49-F238E27FC236}">
                  <a16:creationId xmlns:a16="http://schemas.microsoft.com/office/drawing/2014/main" id="{E0120860-FA73-465D-98A8-0A80630A76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8263" y="235689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93">
              <a:extLst>
                <a:ext uri="{FF2B5EF4-FFF2-40B4-BE49-F238E27FC236}">
                  <a16:creationId xmlns:a16="http://schemas.microsoft.com/office/drawing/2014/main" id="{73B154EA-FA98-4BA2-B207-56A75AF5FB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7765" y="328527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94">
              <a:extLst>
                <a:ext uri="{FF2B5EF4-FFF2-40B4-BE49-F238E27FC236}">
                  <a16:creationId xmlns:a16="http://schemas.microsoft.com/office/drawing/2014/main" id="{CD9D9A2E-D334-4FF7-AE1B-3C73FF7355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2871" y="530384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95">
              <a:extLst>
                <a:ext uri="{FF2B5EF4-FFF2-40B4-BE49-F238E27FC236}">
                  <a16:creationId xmlns:a16="http://schemas.microsoft.com/office/drawing/2014/main" id="{C3CEB375-641F-4ACA-BFE8-15BCE9CFB4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1222" y="299225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96">
              <a:extLst>
                <a:ext uri="{FF2B5EF4-FFF2-40B4-BE49-F238E27FC236}">
                  <a16:creationId xmlns:a16="http://schemas.microsoft.com/office/drawing/2014/main" id="{64C2C2DC-ADC8-45C1-9176-0BE21158B3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6608" y="3511815"/>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7">
              <a:extLst>
                <a:ext uri="{FF2B5EF4-FFF2-40B4-BE49-F238E27FC236}">
                  <a16:creationId xmlns:a16="http://schemas.microsoft.com/office/drawing/2014/main" id="{6DC6FE9E-EE79-4AAD-B79F-D1320F9720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95920" y="472066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98">
              <a:extLst>
                <a:ext uri="{FF2B5EF4-FFF2-40B4-BE49-F238E27FC236}">
                  <a16:creationId xmlns:a16="http://schemas.microsoft.com/office/drawing/2014/main" id="{4A065DC5-0B08-4188-9CAC-C782BE3346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38405" y="4202207"/>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99">
              <a:extLst>
                <a:ext uri="{FF2B5EF4-FFF2-40B4-BE49-F238E27FC236}">
                  <a16:creationId xmlns:a16="http://schemas.microsoft.com/office/drawing/2014/main" id="{77933EC7-7607-4F9B-8946-946926844C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81300" y="4410065"/>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00">
              <a:extLst>
                <a:ext uri="{FF2B5EF4-FFF2-40B4-BE49-F238E27FC236}">
                  <a16:creationId xmlns:a16="http://schemas.microsoft.com/office/drawing/2014/main" id="{98A0955A-87AB-4E27-A4EB-390D5A9973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0809" y="383064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01">
              <a:extLst>
                <a:ext uri="{FF2B5EF4-FFF2-40B4-BE49-F238E27FC236}">
                  <a16:creationId xmlns:a16="http://schemas.microsoft.com/office/drawing/2014/main" id="{D0D3E081-021C-476C-A0B4-025460A08C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35526" y="5038854"/>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02">
              <a:extLst>
                <a:ext uri="{FF2B5EF4-FFF2-40B4-BE49-F238E27FC236}">
                  <a16:creationId xmlns:a16="http://schemas.microsoft.com/office/drawing/2014/main" id="{73D4B676-80A8-44CB-A417-17AF4DE19D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31705" y="5599239"/>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03">
              <a:extLst>
                <a:ext uri="{FF2B5EF4-FFF2-40B4-BE49-F238E27FC236}">
                  <a16:creationId xmlns:a16="http://schemas.microsoft.com/office/drawing/2014/main" id="{B0210B7F-84AA-41BE-87D2-9F5260010C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14613" y="5869661"/>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04">
              <a:extLst>
                <a:ext uri="{FF2B5EF4-FFF2-40B4-BE49-F238E27FC236}">
                  <a16:creationId xmlns:a16="http://schemas.microsoft.com/office/drawing/2014/main" id="{17B17F87-1255-4200-A4C5-1F8661A386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0073" y="240057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13">
              <a:extLst>
                <a:ext uri="{FF2B5EF4-FFF2-40B4-BE49-F238E27FC236}">
                  <a16:creationId xmlns:a16="http://schemas.microsoft.com/office/drawing/2014/main" id="{D55CF0FB-1894-4689-808C-524F20F21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414" y="478849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14">
              <a:extLst>
                <a:ext uri="{FF2B5EF4-FFF2-40B4-BE49-F238E27FC236}">
                  <a16:creationId xmlns:a16="http://schemas.microsoft.com/office/drawing/2014/main" id="{6D672041-E9F6-41CA-8F94-8F92F4F523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4818" y="355480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15">
              <a:extLst>
                <a:ext uri="{FF2B5EF4-FFF2-40B4-BE49-F238E27FC236}">
                  <a16:creationId xmlns:a16="http://schemas.microsoft.com/office/drawing/2014/main" id="{F2980BBB-6C11-4661-B664-64A509E79A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9105" y="421766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17">
              <a:extLst>
                <a:ext uri="{FF2B5EF4-FFF2-40B4-BE49-F238E27FC236}">
                  <a16:creationId xmlns:a16="http://schemas.microsoft.com/office/drawing/2014/main" id="{74418F40-0BE6-45C5-A622-A4EC9ECC7C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6422" y="591334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18">
              <a:extLst>
                <a:ext uri="{FF2B5EF4-FFF2-40B4-BE49-F238E27FC236}">
                  <a16:creationId xmlns:a16="http://schemas.microsoft.com/office/drawing/2014/main" id="{689670C9-875E-4A8F-8485-379483869D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55838" y="649102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19">
              <a:extLst>
                <a:ext uri="{FF2B5EF4-FFF2-40B4-BE49-F238E27FC236}">
                  <a16:creationId xmlns:a16="http://schemas.microsoft.com/office/drawing/2014/main" id="{B73F6F9B-7042-48A0-8AAB-CFD4AE104C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42512" y="6222652"/>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20">
              <a:extLst>
                <a:ext uri="{FF2B5EF4-FFF2-40B4-BE49-F238E27FC236}">
                  <a16:creationId xmlns:a16="http://schemas.microsoft.com/office/drawing/2014/main" id="{D9922668-2B6F-4226-BEBD-91DBE7EBF8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9747" y="3795373"/>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21">
              <a:extLst>
                <a:ext uri="{FF2B5EF4-FFF2-40B4-BE49-F238E27FC236}">
                  <a16:creationId xmlns:a16="http://schemas.microsoft.com/office/drawing/2014/main" id="{25E4C9F4-6F2B-48AB-A99B-392DE5473A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8038" y="3572831"/>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25">
              <a:extLst>
                <a:ext uri="{FF2B5EF4-FFF2-40B4-BE49-F238E27FC236}">
                  <a16:creationId xmlns:a16="http://schemas.microsoft.com/office/drawing/2014/main" id="{65715319-1FF9-45E8-9E9A-C674AF42EF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0134" y="2371010"/>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26">
              <a:extLst>
                <a:ext uri="{FF2B5EF4-FFF2-40B4-BE49-F238E27FC236}">
                  <a16:creationId xmlns:a16="http://schemas.microsoft.com/office/drawing/2014/main" id="{12649F26-7CDE-4DB8-83B3-EF3782AD08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8368" y="3222992"/>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27">
              <a:extLst>
                <a:ext uri="{FF2B5EF4-FFF2-40B4-BE49-F238E27FC236}">
                  <a16:creationId xmlns:a16="http://schemas.microsoft.com/office/drawing/2014/main" id="{2FE4021B-DAF2-4374-BA57-A349243422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65458" y="4190687"/>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28">
              <a:extLst>
                <a:ext uri="{FF2B5EF4-FFF2-40B4-BE49-F238E27FC236}">
                  <a16:creationId xmlns:a16="http://schemas.microsoft.com/office/drawing/2014/main" id="{DF5BAFBB-6EF3-4AB2-AEB6-101F5E93BD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65704" y="2715183"/>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29">
              <a:extLst>
                <a:ext uri="{FF2B5EF4-FFF2-40B4-BE49-F238E27FC236}">
                  <a16:creationId xmlns:a16="http://schemas.microsoft.com/office/drawing/2014/main" id="{237BBB0E-5E66-4455-9E38-5A7A576FA9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41781" y="4655893"/>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33">
              <a:extLst>
                <a:ext uri="{FF2B5EF4-FFF2-40B4-BE49-F238E27FC236}">
                  <a16:creationId xmlns:a16="http://schemas.microsoft.com/office/drawing/2014/main" id="{F3737C72-7122-4969-90DB-9F1A2A2E76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42609" y="446188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36">
              <a:extLst>
                <a:ext uri="{FF2B5EF4-FFF2-40B4-BE49-F238E27FC236}">
                  <a16:creationId xmlns:a16="http://schemas.microsoft.com/office/drawing/2014/main" id="{E0471B7E-606B-4DF6-97A3-C86A230047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0748" y="5571356"/>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137">
              <a:extLst>
                <a:ext uri="{FF2B5EF4-FFF2-40B4-BE49-F238E27FC236}">
                  <a16:creationId xmlns:a16="http://schemas.microsoft.com/office/drawing/2014/main" id="{90E27B31-5A24-46EB-85BE-DC5C886BC1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35243" y="5221486"/>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138">
              <a:extLst>
                <a:ext uri="{FF2B5EF4-FFF2-40B4-BE49-F238E27FC236}">
                  <a16:creationId xmlns:a16="http://schemas.microsoft.com/office/drawing/2014/main" id="{2EDC5D7B-EB07-447D-B76E-A07A6632D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45012" y="4971400"/>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139">
              <a:extLst>
                <a:ext uri="{FF2B5EF4-FFF2-40B4-BE49-F238E27FC236}">
                  <a16:creationId xmlns:a16="http://schemas.microsoft.com/office/drawing/2014/main" id="{BC74D79F-6756-4F06-A0F5-DC43209C53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27758" y="6495514"/>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140">
              <a:extLst>
                <a:ext uri="{FF2B5EF4-FFF2-40B4-BE49-F238E27FC236}">
                  <a16:creationId xmlns:a16="http://schemas.microsoft.com/office/drawing/2014/main" id="{2210FDBB-A853-4414-A030-69E1F42955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16905" y="2952119"/>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142">
              <a:extLst>
                <a:ext uri="{FF2B5EF4-FFF2-40B4-BE49-F238E27FC236}">
                  <a16:creationId xmlns:a16="http://schemas.microsoft.com/office/drawing/2014/main" id="{9AAC29D9-EC94-4008-824A-E1F0F2187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2171" y="4701063"/>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143">
              <a:extLst>
                <a:ext uri="{FF2B5EF4-FFF2-40B4-BE49-F238E27FC236}">
                  <a16:creationId xmlns:a16="http://schemas.microsoft.com/office/drawing/2014/main" id="{8B39C842-398E-4937-A696-BFFC3860BC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03664" y="5750749"/>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144">
              <a:extLst>
                <a:ext uri="{FF2B5EF4-FFF2-40B4-BE49-F238E27FC236}">
                  <a16:creationId xmlns:a16="http://schemas.microsoft.com/office/drawing/2014/main" id="{7088F78F-878E-460B-87EC-BA3BF1B546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90617" y="602332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145">
              <a:extLst>
                <a:ext uri="{FF2B5EF4-FFF2-40B4-BE49-F238E27FC236}">
                  <a16:creationId xmlns:a16="http://schemas.microsoft.com/office/drawing/2014/main" id="{63E026E2-AE0E-499A-A8FA-39274DFB0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06927" y="6234992"/>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8">
              <a:extLst>
                <a:ext uri="{FF2B5EF4-FFF2-40B4-BE49-F238E27FC236}">
                  <a16:creationId xmlns:a16="http://schemas.microsoft.com/office/drawing/2014/main" id="{550BA48D-6442-47A4-95D9-5C452FF888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33470" y="6684748"/>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8">
              <a:extLst>
                <a:ext uri="{FF2B5EF4-FFF2-40B4-BE49-F238E27FC236}">
                  <a16:creationId xmlns:a16="http://schemas.microsoft.com/office/drawing/2014/main" id="{06EF15E3-76AB-4075-B334-94FD017C56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3521" y="3349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106">
              <a:extLst>
                <a:ext uri="{FF2B5EF4-FFF2-40B4-BE49-F238E27FC236}">
                  <a16:creationId xmlns:a16="http://schemas.microsoft.com/office/drawing/2014/main" id="{9FED76EA-CA3D-4690-9FCE-768160FAB4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2577" y="1743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1333868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2" name="Rectangle 201">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Friendship and cooperation – main theme of Việt Nam-China relations -  Politics &amp; Laws - Vietnam News | Politics, Business, Economy, Society,  Life, Sports - VietNam News">
            <a:extLst>
              <a:ext uri="{FF2B5EF4-FFF2-40B4-BE49-F238E27FC236}">
                <a16:creationId xmlns:a16="http://schemas.microsoft.com/office/drawing/2014/main" id="{E38FF053-0DB2-454B-AB53-8E3544860C29}"/>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l="12132" r="30877" b="-1"/>
          <a:stretch/>
        </p:blipFill>
        <p:spPr bwMode="auto">
          <a:xfrm>
            <a:off x="-1" y="1"/>
            <a:ext cx="5295331" cy="68758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F685F7A-124B-4D0B-AB63-5FED179A5F04}"/>
              </a:ext>
            </a:extLst>
          </p:cNvPr>
          <p:cNvSpPr>
            <a:spLocks noGrp="1"/>
          </p:cNvSpPr>
          <p:nvPr>
            <p:ph type="title"/>
          </p:nvPr>
        </p:nvSpPr>
        <p:spPr>
          <a:xfrm>
            <a:off x="535681" y="540294"/>
            <a:ext cx="4223965" cy="787062"/>
          </a:xfrm>
        </p:spPr>
        <p:txBody>
          <a:bodyPr>
            <a:normAutofit/>
          </a:bodyPr>
          <a:lstStyle/>
          <a:p>
            <a:pPr algn="ctr"/>
            <a:r>
              <a:rPr lang="en-GB">
                <a:solidFill>
                  <a:srgbClr val="FFFFFF"/>
                </a:solidFill>
              </a:rPr>
              <a:t>Chinese position</a:t>
            </a:r>
          </a:p>
        </p:txBody>
      </p:sp>
      <p:sp>
        <p:nvSpPr>
          <p:cNvPr id="3" name="Content Placeholder 2">
            <a:extLst>
              <a:ext uri="{FF2B5EF4-FFF2-40B4-BE49-F238E27FC236}">
                <a16:creationId xmlns:a16="http://schemas.microsoft.com/office/drawing/2014/main" id="{4262D206-1B62-4950-A4F3-015D0233E2F9}"/>
              </a:ext>
            </a:extLst>
          </p:cNvPr>
          <p:cNvSpPr>
            <a:spLocks noGrp="1"/>
          </p:cNvSpPr>
          <p:nvPr>
            <p:ph idx="1"/>
          </p:nvPr>
        </p:nvSpPr>
        <p:spPr>
          <a:xfrm>
            <a:off x="5483941" y="286364"/>
            <a:ext cx="6425381" cy="6416777"/>
          </a:xfrm>
        </p:spPr>
        <p:txBody>
          <a:bodyPr>
            <a:normAutofit/>
          </a:bodyPr>
          <a:lstStyle/>
          <a:p>
            <a:pPr>
              <a:lnSpc>
                <a:spcPct val="140000"/>
              </a:lnSpc>
            </a:pPr>
            <a:r>
              <a:rPr lang="en-GB" sz="2400">
                <a:latin typeface="The Hand Extrablack" panose="03070A02030502020204" pitchFamily="66" charset="0"/>
              </a:rPr>
              <a:t>In 1950, Minh and </a:t>
            </a:r>
            <a:r>
              <a:rPr lang="en-GB" sz="2400" err="1">
                <a:latin typeface="The Hand Extrablack" panose="03070A02030502020204" pitchFamily="66" charset="0"/>
              </a:rPr>
              <a:t>Giap</a:t>
            </a:r>
            <a:r>
              <a:rPr lang="en-GB" sz="2400">
                <a:latin typeface="The Hand Extrablack" panose="03070A02030502020204" pitchFamily="66" charset="0"/>
              </a:rPr>
              <a:t> visited China which had just recognised the VM as the legitimate government of Vietnam</a:t>
            </a:r>
          </a:p>
          <a:p>
            <a:pPr>
              <a:lnSpc>
                <a:spcPct val="140000"/>
              </a:lnSpc>
            </a:pPr>
            <a:r>
              <a:rPr lang="en-GB" sz="2400">
                <a:latin typeface="The Hand Extrablack" panose="03070A02030502020204" pitchFamily="66" charset="0"/>
              </a:rPr>
              <a:t>Vietminh soldiers could be trained in China, safe from French attack</a:t>
            </a:r>
          </a:p>
          <a:p>
            <a:pPr>
              <a:lnSpc>
                <a:spcPct val="140000"/>
              </a:lnSpc>
            </a:pPr>
            <a:r>
              <a:rPr lang="en-GB" sz="2400">
                <a:latin typeface="The Hand Extrablack" panose="03070A02030502020204" pitchFamily="66" charset="0"/>
              </a:rPr>
              <a:t>1956-63 Chinese military aid:</a:t>
            </a:r>
          </a:p>
          <a:p>
            <a:pPr marL="0" indent="0">
              <a:lnSpc>
                <a:spcPct val="140000"/>
              </a:lnSpc>
              <a:buNone/>
            </a:pPr>
            <a:r>
              <a:rPr lang="en-GB" sz="2400">
                <a:latin typeface="The Hand Extrablack" panose="03070A02030502020204" pitchFamily="66" charset="0"/>
              </a:rPr>
              <a:t> - 270,000 guns</a:t>
            </a:r>
          </a:p>
          <a:p>
            <a:pPr>
              <a:lnSpc>
                <a:spcPct val="140000"/>
              </a:lnSpc>
              <a:buFontTx/>
              <a:buChar char="-"/>
            </a:pPr>
            <a:r>
              <a:rPr lang="en-GB" sz="2400">
                <a:latin typeface="The Hand Extrablack" panose="03070A02030502020204" pitchFamily="66" charset="0"/>
              </a:rPr>
              <a:t>Over 100,000 pieces of artillery</a:t>
            </a:r>
          </a:p>
          <a:p>
            <a:pPr>
              <a:lnSpc>
                <a:spcPct val="140000"/>
              </a:lnSpc>
              <a:buFontTx/>
              <a:buChar char="-"/>
            </a:pPr>
            <a:r>
              <a:rPr lang="en-GB" sz="2400">
                <a:latin typeface="The Hand Extrablack" panose="03070A02030502020204" pitchFamily="66" charset="0"/>
              </a:rPr>
              <a:t>2.02 million artillery shells</a:t>
            </a:r>
          </a:p>
          <a:p>
            <a:pPr>
              <a:lnSpc>
                <a:spcPct val="140000"/>
              </a:lnSpc>
              <a:buFontTx/>
              <a:buChar char="-"/>
            </a:pPr>
            <a:r>
              <a:rPr lang="en-GB" sz="2400">
                <a:latin typeface="The Hand Extrablack" panose="03070A02030502020204" pitchFamily="66" charset="0"/>
              </a:rPr>
              <a:t>15,000 wire transmitters, 5,000 radio transmitters</a:t>
            </a:r>
          </a:p>
          <a:p>
            <a:pPr>
              <a:lnSpc>
                <a:spcPct val="140000"/>
              </a:lnSpc>
              <a:buFontTx/>
              <a:buChar char="-"/>
            </a:pPr>
            <a:r>
              <a:rPr lang="en-GB" sz="2400">
                <a:latin typeface="The Hand Extrablack" panose="03070A02030502020204" pitchFamily="66" charset="0"/>
              </a:rPr>
              <a:t>Over 1,000 trucks, 15 planes, 28 naval vessels</a:t>
            </a:r>
          </a:p>
          <a:p>
            <a:pPr>
              <a:lnSpc>
                <a:spcPct val="140000"/>
              </a:lnSpc>
              <a:buFontTx/>
              <a:buChar char="-"/>
            </a:pPr>
            <a:r>
              <a:rPr lang="en-GB" sz="2400">
                <a:latin typeface="The Hand Extrablack" panose="03070A02030502020204" pitchFamily="66" charset="0"/>
              </a:rPr>
              <a:t>1.18 million sets of military uniforms</a:t>
            </a:r>
            <a:r>
              <a:rPr lang="en-GB" sz="2400" baseline="30000">
                <a:latin typeface="The Hand Extrablack" panose="03070A02030502020204" pitchFamily="66" charset="0"/>
              </a:rPr>
              <a:t>2</a:t>
            </a:r>
          </a:p>
        </p:txBody>
      </p:sp>
    </p:spTree>
    <p:extLst>
      <p:ext uri="{BB962C8B-B14F-4D97-AF65-F5344CB8AC3E}">
        <p14:creationId xmlns:p14="http://schemas.microsoft.com/office/powerpoint/2010/main" val="19476254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27A5CA-8322-4584-B42A-F26916528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C989A5E-D171-4BB1-ACFF-6D1503FE5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8E37D5E-2F40-4CD5-A0F2-04001FB75C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799" y="871105"/>
            <a:ext cx="7120054" cy="5117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90700" y="1141507"/>
            <a:ext cx="5823323" cy="1099670"/>
          </a:xfrm>
        </p:spPr>
        <p:txBody>
          <a:bodyPr>
            <a:normAutofit/>
          </a:bodyPr>
          <a:lstStyle/>
          <a:p>
            <a:r>
              <a:rPr lang="en-GB" err="1"/>
              <a:t>Giap’s</a:t>
            </a:r>
            <a:r>
              <a:rPr lang="en-GB"/>
              <a:t> campaigns</a:t>
            </a:r>
          </a:p>
        </p:txBody>
      </p:sp>
      <p:sp>
        <p:nvSpPr>
          <p:cNvPr id="3" name="Content Placeholder 2"/>
          <p:cNvSpPr>
            <a:spLocks noGrp="1"/>
          </p:cNvSpPr>
          <p:nvPr>
            <p:ph idx="1"/>
          </p:nvPr>
        </p:nvSpPr>
        <p:spPr>
          <a:xfrm>
            <a:off x="1276725" y="2138516"/>
            <a:ext cx="6672656" cy="3650225"/>
          </a:xfrm>
        </p:spPr>
        <p:txBody>
          <a:bodyPr>
            <a:normAutofit fontScale="92500" lnSpcReduction="20000"/>
          </a:bodyPr>
          <a:lstStyle/>
          <a:p>
            <a:pPr lvl="0">
              <a:lnSpc>
                <a:spcPct val="140000"/>
              </a:lnSpc>
            </a:pPr>
            <a:r>
              <a:rPr lang="en-GB" sz="3200" err="1">
                <a:latin typeface="The Hand Extrablack" panose="03070A02030502020204" pitchFamily="66" charset="0"/>
              </a:rPr>
              <a:t>Giap</a:t>
            </a:r>
            <a:r>
              <a:rPr lang="en-GB" sz="3200">
                <a:latin typeface="The Hand Extrablack" panose="03070A02030502020204" pitchFamily="66" charset="0"/>
              </a:rPr>
              <a:t> began his drive gradually in 1949 by harassing the most isolated French garrisons</a:t>
            </a:r>
            <a:r>
              <a:rPr lang="en-US" sz="3200">
                <a:latin typeface="The Hand Extrablack" panose="03070A02030502020204" pitchFamily="66" charset="0"/>
              </a:rPr>
              <a:t>.</a:t>
            </a:r>
          </a:p>
          <a:p>
            <a:pPr lvl="0">
              <a:lnSpc>
                <a:spcPct val="140000"/>
              </a:lnSpc>
            </a:pPr>
            <a:r>
              <a:rPr lang="en-GB" sz="3200">
                <a:latin typeface="The Hand Extrablack" panose="03070A02030502020204" pitchFamily="66" charset="0"/>
              </a:rPr>
              <a:t>He now had to conquer the main population centres surrounding Hanoi and Saigon and get the food his men desperately needed</a:t>
            </a:r>
            <a:endParaRPr lang="en-US" sz="3200">
              <a:latin typeface="The Hand Extrablack" panose="03070A02030502020204" pitchFamily="66" charset="0"/>
            </a:endParaRPr>
          </a:p>
          <a:p>
            <a:pPr lvl="0">
              <a:lnSpc>
                <a:spcPct val="140000"/>
              </a:lnSpc>
            </a:pPr>
            <a:r>
              <a:rPr lang="en-GB" sz="3200">
                <a:latin typeface="The Hand Extrablack" panose="03070A02030502020204" pitchFamily="66" charset="0"/>
              </a:rPr>
              <a:t>He made several different attacks but miscalculated the ability of the French to resist and deploy reinforcements.</a:t>
            </a:r>
            <a:r>
              <a:rPr lang="en-US" sz="3200">
                <a:latin typeface="The Hand Extrablack" panose="03070A02030502020204" pitchFamily="66" charset="0"/>
              </a:rPr>
              <a:t> </a:t>
            </a:r>
          </a:p>
        </p:txBody>
      </p:sp>
      <p:grpSp>
        <p:nvGrpSpPr>
          <p:cNvPr id="15" name="Group 14">
            <a:extLst>
              <a:ext uri="{FF2B5EF4-FFF2-40B4-BE49-F238E27FC236}">
                <a16:creationId xmlns:a16="http://schemas.microsoft.com/office/drawing/2014/main" id="{2DDC3E08-72B7-412C-A277-9F3CF8EB3A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314164" y="-37765"/>
            <a:ext cx="1829755" cy="6918658"/>
            <a:chOff x="9314164" y="-37765"/>
            <a:chExt cx="1829755" cy="6918658"/>
          </a:xfrm>
        </p:grpSpPr>
        <p:sp>
          <p:nvSpPr>
            <p:cNvPr id="16" name="Freeform 78">
              <a:extLst>
                <a:ext uri="{FF2B5EF4-FFF2-40B4-BE49-F238E27FC236}">
                  <a16:creationId xmlns:a16="http://schemas.microsoft.com/office/drawing/2014/main" id="{6E393635-9ABA-4EE9-8984-D5B554D94A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32387" y="6316529"/>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9">
              <a:extLst>
                <a:ext uri="{FF2B5EF4-FFF2-40B4-BE49-F238E27FC236}">
                  <a16:creationId xmlns:a16="http://schemas.microsoft.com/office/drawing/2014/main" id="{2A5EAEA1-79EC-462F-A08B-6139634F7E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44759" y="6547574"/>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80">
              <a:extLst>
                <a:ext uri="{FF2B5EF4-FFF2-40B4-BE49-F238E27FC236}">
                  <a16:creationId xmlns:a16="http://schemas.microsoft.com/office/drawing/2014/main" id="{1D2E5290-45AD-48B0-B9A0-7AE0A908BF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39418" y="6785369"/>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4">
              <a:extLst>
                <a:ext uri="{FF2B5EF4-FFF2-40B4-BE49-F238E27FC236}">
                  <a16:creationId xmlns:a16="http://schemas.microsoft.com/office/drawing/2014/main" id="{E13C4831-440C-418E-9302-DDD9BFE382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13877" y="6111943"/>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06">
              <a:extLst>
                <a:ext uri="{FF2B5EF4-FFF2-40B4-BE49-F238E27FC236}">
                  <a16:creationId xmlns:a16="http://schemas.microsoft.com/office/drawing/2014/main" id="{42B526D9-7E5C-4A67-9B1C-9E92092EAF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59545" y="623010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08">
              <a:extLst>
                <a:ext uri="{FF2B5EF4-FFF2-40B4-BE49-F238E27FC236}">
                  <a16:creationId xmlns:a16="http://schemas.microsoft.com/office/drawing/2014/main" id="{DFA07926-5610-463F-BB98-6659FBA4C6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57216" y="6657917"/>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10">
              <a:extLst>
                <a:ext uri="{FF2B5EF4-FFF2-40B4-BE49-F238E27FC236}">
                  <a16:creationId xmlns:a16="http://schemas.microsoft.com/office/drawing/2014/main" id="{827A238B-BA0C-4EBD-92EB-57B575487F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37269" y="5982273"/>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12">
              <a:extLst>
                <a:ext uri="{FF2B5EF4-FFF2-40B4-BE49-F238E27FC236}">
                  <a16:creationId xmlns:a16="http://schemas.microsoft.com/office/drawing/2014/main" id="{0CC3E394-72A8-46B8-B333-9A48011536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47971" y="649135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30">
              <a:extLst>
                <a:ext uri="{FF2B5EF4-FFF2-40B4-BE49-F238E27FC236}">
                  <a16:creationId xmlns:a16="http://schemas.microsoft.com/office/drawing/2014/main" id="{C2F2B81F-CCBD-4D75-A268-529C27BEB4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03634" y="6045189"/>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31">
              <a:extLst>
                <a:ext uri="{FF2B5EF4-FFF2-40B4-BE49-F238E27FC236}">
                  <a16:creationId xmlns:a16="http://schemas.microsoft.com/office/drawing/2014/main" id="{248273A6-4595-4B49-870D-93184B2BCC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17308" y="6516876"/>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35">
              <a:extLst>
                <a:ext uri="{FF2B5EF4-FFF2-40B4-BE49-F238E27FC236}">
                  <a16:creationId xmlns:a16="http://schemas.microsoft.com/office/drawing/2014/main" id="{613F679C-C6B7-45E2-AB85-06F11D016E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04647" y="628721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41">
              <a:extLst>
                <a:ext uri="{FF2B5EF4-FFF2-40B4-BE49-F238E27FC236}">
                  <a16:creationId xmlns:a16="http://schemas.microsoft.com/office/drawing/2014/main" id="{AD733645-CE3B-4C6D-98E4-1C01A1C3F8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365399" y="666710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5">
              <a:extLst>
                <a:ext uri="{FF2B5EF4-FFF2-40B4-BE49-F238E27FC236}">
                  <a16:creationId xmlns:a16="http://schemas.microsoft.com/office/drawing/2014/main" id="{CC6A862F-C126-4979-9572-943E0EFA1E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14090" y="6370129"/>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8">
              <a:extLst>
                <a:ext uri="{FF2B5EF4-FFF2-40B4-BE49-F238E27FC236}">
                  <a16:creationId xmlns:a16="http://schemas.microsoft.com/office/drawing/2014/main" id="{D810D816-815F-4A09-A3E5-451D74A23A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93683" y="6100955"/>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297ABCD3-B369-4690-81A8-2627F24E4B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77841" y="6035328"/>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A2F71286-5332-4172-A372-755A472F37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75211" y="6615097"/>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43">
              <a:extLst>
                <a:ext uri="{FF2B5EF4-FFF2-40B4-BE49-F238E27FC236}">
                  <a16:creationId xmlns:a16="http://schemas.microsoft.com/office/drawing/2014/main" id="{B5108B37-F44A-47A4-A995-524197C47E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29237" y="6564305"/>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51">
              <a:extLst>
                <a:ext uri="{FF2B5EF4-FFF2-40B4-BE49-F238E27FC236}">
                  <a16:creationId xmlns:a16="http://schemas.microsoft.com/office/drawing/2014/main" id="{B4CEC1A4-E49B-426A-A335-FBB8D54341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91075" y="675511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54">
              <a:extLst>
                <a:ext uri="{FF2B5EF4-FFF2-40B4-BE49-F238E27FC236}">
                  <a16:creationId xmlns:a16="http://schemas.microsoft.com/office/drawing/2014/main" id="{A877D66C-F031-4FD3-A679-013BBD597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73283" y="6365852"/>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78">
              <a:extLst>
                <a:ext uri="{FF2B5EF4-FFF2-40B4-BE49-F238E27FC236}">
                  <a16:creationId xmlns:a16="http://schemas.microsoft.com/office/drawing/2014/main" id="{204EE8DB-CB6A-4043-8892-547496A838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36517" y="6424733"/>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79">
              <a:extLst>
                <a:ext uri="{FF2B5EF4-FFF2-40B4-BE49-F238E27FC236}">
                  <a16:creationId xmlns:a16="http://schemas.microsoft.com/office/drawing/2014/main" id="{D41334E9-5983-47FA-8F3F-E023DE88C4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48889" y="6655778"/>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84">
              <a:extLst>
                <a:ext uri="{FF2B5EF4-FFF2-40B4-BE49-F238E27FC236}">
                  <a16:creationId xmlns:a16="http://schemas.microsoft.com/office/drawing/2014/main" id="{6FA6CD72-6404-4323-BFB5-E3C38E38ED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18007" y="6220147"/>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86">
              <a:extLst>
                <a:ext uri="{FF2B5EF4-FFF2-40B4-BE49-F238E27FC236}">
                  <a16:creationId xmlns:a16="http://schemas.microsoft.com/office/drawing/2014/main" id="{8A621A24-4735-44CF-99C1-BC39C2B719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28155" y="5996330"/>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6">
              <a:extLst>
                <a:ext uri="{FF2B5EF4-FFF2-40B4-BE49-F238E27FC236}">
                  <a16:creationId xmlns:a16="http://schemas.microsoft.com/office/drawing/2014/main" id="{C55F2697-EFEC-4C5E-9D88-7F77747352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70443" y="639203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10">
              <a:extLst>
                <a:ext uri="{FF2B5EF4-FFF2-40B4-BE49-F238E27FC236}">
                  <a16:creationId xmlns:a16="http://schemas.microsoft.com/office/drawing/2014/main" id="{3E74E34E-E8B2-43CF-A574-E562761D27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13167" y="6169756"/>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12">
              <a:extLst>
                <a:ext uri="{FF2B5EF4-FFF2-40B4-BE49-F238E27FC236}">
                  <a16:creationId xmlns:a16="http://schemas.microsoft.com/office/drawing/2014/main" id="{4FCC862A-0E3B-42C2-9B61-40EE412F2E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47620" y="673959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8">
              <a:extLst>
                <a:ext uri="{FF2B5EF4-FFF2-40B4-BE49-F238E27FC236}">
                  <a16:creationId xmlns:a16="http://schemas.microsoft.com/office/drawing/2014/main" id="{6A4FFCDE-0207-482A-B5D1-757A0E0FA6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14683" y="597571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3">
              <a:extLst>
                <a:ext uri="{FF2B5EF4-FFF2-40B4-BE49-F238E27FC236}">
                  <a16:creationId xmlns:a16="http://schemas.microsoft.com/office/drawing/2014/main" id="{4729E6D2-3822-40F6-8EB5-86F31EF1EC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53019" y="375426"/>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51">
              <a:extLst>
                <a:ext uri="{FF2B5EF4-FFF2-40B4-BE49-F238E27FC236}">
                  <a16:creationId xmlns:a16="http://schemas.microsoft.com/office/drawing/2014/main" id="{C8B35183-6EB6-4558-9788-CE8F0594D7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23577" y="234657"/>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53">
              <a:extLst>
                <a:ext uri="{FF2B5EF4-FFF2-40B4-BE49-F238E27FC236}">
                  <a16:creationId xmlns:a16="http://schemas.microsoft.com/office/drawing/2014/main" id="{B875E16E-F2DF-4A3D-A535-311A1886C0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17474" y="786855"/>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54">
              <a:extLst>
                <a:ext uri="{FF2B5EF4-FFF2-40B4-BE49-F238E27FC236}">
                  <a16:creationId xmlns:a16="http://schemas.microsoft.com/office/drawing/2014/main" id="{273178BC-B163-42C8-8AA3-E6015091DD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88672" y="6153093"/>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78">
              <a:extLst>
                <a:ext uri="{FF2B5EF4-FFF2-40B4-BE49-F238E27FC236}">
                  <a16:creationId xmlns:a16="http://schemas.microsoft.com/office/drawing/2014/main" id="{3F715015-E0A6-4A26-9FD6-8150DDF1CE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32223" y="272776"/>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79">
              <a:extLst>
                <a:ext uri="{FF2B5EF4-FFF2-40B4-BE49-F238E27FC236}">
                  <a16:creationId xmlns:a16="http://schemas.microsoft.com/office/drawing/2014/main" id="{0EE0F506-CF28-4919-843E-96C438CCDB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44595" y="503821"/>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80">
              <a:extLst>
                <a:ext uri="{FF2B5EF4-FFF2-40B4-BE49-F238E27FC236}">
                  <a16:creationId xmlns:a16="http://schemas.microsoft.com/office/drawing/2014/main" id="{ABF621B4-0B01-43A4-A7D1-413915B371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39253" y="723718"/>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84">
              <a:extLst>
                <a:ext uri="{FF2B5EF4-FFF2-40B4-BE49-F238E27FC236}">
                  <a16:creationId xmlns:a16="http://schemas.microsoft.com/office/drawing/2014/main" id="{11CEF3FD-9334-449D-9A0D-A874158347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13713" y="68190"/>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6">
              <a:extLst>
                <a:ext uri="{FF2B5EF4-FFF2-40B4-BE49-F238E27FC236}">
                  <a16:creationId xmlns:a16="http://schemas.microsoft.com/office/drawing/2014/main" id="{9FB3FAF8-148B-46ED-9715-58CFE79023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45733" y="21675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08">
              <a:extLst>
                <a:ext uri="{FF2B5EF4-FFF2-40B4-BE49-F238E27FC236}">
                  <a16:creationId xmlns:a16="http://schemas.microsoft.com/office/drawing/2014/main" id="{410E3435-0683-4EF2-9185-B5CADDD60F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42450" y="689006"/>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10">
              <a:extLst>
                <a:ext uri="{FF2B5EF4-FFF2-40B4-BE49-F238E27FC236}">
                  <a16:creationId xmlns:a16="http://schemas.microsoft.com/office/drawing/2014/main" id="{FC146718-F493-4688-93D1-D3C4DBB663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23457" y="-31083"/>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12">
              <a:extLst>
                <a:ext uri="{FF2B5EF4-FFF2-40B4-BE49-F238E27FC236}">
                  <a16:creationId xmlns:a16="http://schemas.microsoft.com/office/drawing/2014/main" id="{1C18D603-D7E6-4574-B11F-2C2462E3C7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98029" y="542101"/>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30">
              <a:extLst>
                <a:ext uri="{FF2B5EF4-FFF2-40B4-BE49-F238E27FC236}">
                  <a16:creationId xmlns:a16="http://schemas.microsoft.com/office/drawing/2014/main" id="{39BAC9E3-0ED4-4E15-9E08-A51F84874F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389678" y="61440"/>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31">
              <a:extLst>
                <a:ext uri="{FF2B5EF4-FFF2-40B4-BE49-F238E27FC236}">
                  <a16:creationId xmlns:a16="http://schemas.microsoft.com/office/drawing/2014/main" id="{731CC313-61BB-44C9-9BE8-6CFF0F2B03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03496" y="616427"/>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35">
              <a:extLst>
                <a:ext uri="{FF2B5EF4-FFF2-40B4-BE49-F238E27FC236}">
                  <a16:creationId xmlns:a16="http://schemas.microsoft.com/office/drawing/2014/main" id="{55944B1A-48F3-4273-A87D-B12B35F8E1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26567" y="400174"/>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0">
              <a:extLst>
                <a:ext uri="{FF2B5EF4-FFF2-40B4-BE49-F238E27FC236}">
                  <a16:creationId xmlns:a16="http://schemas.microsoft.com/office/drawing/2014/main" id="{2C030015-13DB-4AAA-B2C5-0DB11B17B6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76243" y="2767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5">
              <a:extLst>
                <a:ext uri="{FF2B5EF4-FFF2-40B4-BE49-F238E27FC236}">
                  <a16:creationId xmlns:a16="http://schemas.microsoft.com/office/drawing/2014/main" id="{4CCDA4CA-802B-4060-84E8-3A5BCC2535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80173" y="54187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8">
              <a:extLst>
                <a:ext uri="{FF2B5EF4-FFF2-40B4-BE49-F238E27FC236}">
                  <a16:creationId xmlns:a16="http://schemas.microsoft.com/office/drawing/2014/main" id="{4AFB2596-28AD-4968-AC8C-0C89D5F830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83587" y="28512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22">
              <a:extLst>
                <a:ext uri="{FF2B5EF4-FFF2-40B4-BE49-F238E27FC236}">
                  <a16:creationId xmlns:a16="http://schemas.microsoft.com/office/drawing/2014/main" id="{2877C19B-C85A-43A8-9D22-E3555757E6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96325" y="655973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23">
              <a:extLst>
                <a:ext uri="{FF2B5EF4-FFF2-40B4-BE49-F238E27FC236}">
                  <a16:creationId xmlns:a16="http://schemas.microsoft.com/office/drawing/2014/main" id="{86BB8A06-3A72-4664-906D-A764FD3C89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41294" y="78683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30">
              <a:extLst>
                <a:ext uri="{FF2B5EF4-FFF2-40B4-BE49-F238E27FC236}">
                  <a16:creationId xmlns:a16="http://schemas.microsoft.com/office/drawing/2014/main" id="{13A6CBDF-A71E-4C76-90F5-F93EC0472A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81328" y="102815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43">
              <a:extLst>
                <a:ext uri="{FF2B5EF4-FFF2-40B4-BE49-F238E27FC236}">
                  <a16:creationId xmlns:a16="http://schemas.microsoft.com/office/drawing/2014/main" id="{CDDE2395-D4D4-4B16-998E-BA13687949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95320" y="736046"/>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52">
              <a:extLst>
                <a:ext uri="{FF2B5EF4-FFF2-40B4-BE49-F238E27FC236}">
                  <a16:creationId xmlns:a16="http://schemas.microsoft.com/office/drawing/2014/main" id="{0C4C9822-221D-4DFD-A8F0-88BDB960D5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65294" y="326031"/>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54">
              <a:extLst>
                <a:ext uri="{FF2B5EF4-FFF2-40B4-BE49-F238E27FC236}">
                  <a16:creationId xmlns:a16="http://schemas.microsoft.com/office/drawing/2014/main" id="{75210329-C983-4B1D-8573-5EB689CF4C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42222" y="489659"/>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59">
              <a:extLst>
                <a:ext uri="{FF2B5EF4-FFF2-40B4-BE49-F238E27FC236}">
                  <a16:creationId xmlns:a16="http://schemas.microsoft.com/office/drawing/2014/main" id="{12078099-9836-4B34-B3F8-123577D27E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46208" y="94600"/>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78">
              <a:extLst>
                <a:ext uri="{FF2B5EF4-FFF2-40B4-BE49-F238E27FC236}">
                  <a16:creationId xmlns:a16="http://schemas.microsoft.com/office/drawing/2014/main" id="{DDC4164A-CF54-4258-93D9-E2985D8373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02600" y="596474"/>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79">
              <a:extLst>
                <a:ext uri="{FF2B5EF4-FFF2-40B4-BE49-F238E27FC236}">
                  <a16:creationId xmlns:a16="http://schemas.microsoft.com/office/drawing/2014/main" id="{5757C01C-EDE3-4DA2-A988-C56F92676C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14972" y="827519"/>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84">
              <a:extLst>
                <a:ext uri="{FF2B5EF4-FFF2-40B4-BE49-F238E27FC236}">
                  <a16:creationId xmlns:a16="http://schemas.microsoft.com/office/drawing/2014/main" id="{3DFE3A5E-CE1B-44A3-90D9-F7ECC6F864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84090" y="391888"/>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86">
              <a:extLst>
                <a:ext uri="{FF2B5EF4-FFF2-40B4-BE49-F238E27FC236}">
                  <a16:creationId xmlns:a16="http://schemas.microsoft.com/office/drawing/2014/main" id="{96392746-AF8E-4EC4-ABD1-04C4AB9DE1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94059" y="45879"/>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06">
              <a:extLst>
                <a:ext uri="{FF2B5EF4-FFF2-40B4-BE49-F238E27FC236}">
                  <a16:creationId xmlns:a16="http://schemas.microsoft.com/office/drawing/2014/main" id="{63B0352C-E450-4B7D-826D-25B95A158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29758" y="46449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10">
              <a:extLst>
                <a:ext uri="{FF2B5EF4-FFF2-40B4-BE49-F238E27FC236}">
                  <a16:creationId xmlns:a16="http://schemas.microsoft.com/office/drawing/2014/main" id="{291D0AEA-30E5-47FC-9CBD-F59E92418A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07482" y="216663"/>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12">
              <a:extLst>
                <a:ext uri="{FF2B5EF4-FFF2-40B4-BE49-F238E27FC236}">
                  <a16:creationId xmlns:a16="http://schemas.microsoft.com/office/drawing/2014/main" id="{5D3E4E8D-958E-4303-B0DC-F363C12567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18184" y="78550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8">
              <a:extLst>
                <a:ext uri="{FF2B5EF4-FFF2-40B4-BE49-F238E27FC236}">
                  <a16:creationId xmlns:a16="http://schemas.microsoft.com/office/drawing/2014/main" id="{D496ABB3-10B3-42C9-B3B5-8AE46C11AB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19874" y="3251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4" name="Picture 3" descr="Vo_Nguyen_Giap3.jpg"/>
          <p:cNvPicPr>
            <a:picLocks noChangeAspect="1"/>
          </p:cNvPicPr>
          <p:nvPr/>
        </p:nvPicPr>
        <p:blipFill rotWithShape="1">
          <a:blip r:embed="rId2">
            <a:extLst>
              <a:ext uri="{28A0092B-C50C-407E-A947-70E740481C1C}">
                <a14:useLocalDpi xmlns:a14="http://schemas.microsoft.com/office/drawing/2010/main" val="0"/>
              </a:ext>
            </a:extLst>
          </a:blip>
          <a:srcRect r="-2" b="14801"/>
          <a:stretch/>
        </p:blipFill>
        <p:spPr>
          <a:xfrm>
            <a:off x="8127999" y="871105"/>
            <a:ext cx="4064001" cy="5110594"/>
          </a:xfrm>
          <a:prstGeom prst="rect">
            <a:avLst/>
          </a:prstGeom>
        </p:spPr>
      </p:pic>
    </p:spTree>
    <p:extLst>
      <p:ext uri="{BB962C8B-B14F-4D97-AF65-F5344CB8AC3E}">
        <p14:creationId xmlns:p14="http://schemas.microsoft.com/office/powerpoint/2010/main" val="241929876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A27A5CA-8322-4584-B42A-F26916528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5660551-9FDE-4500-BEA5-DF82DC00D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8E37D5E-2F40-4CD5-A0F2-04001FB75C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0652" y="883545"/>
            <a:ext cx="11121347" cy="51022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91411" y="1133783"/>
            <a:ext cx="6229088" cy="1124142"/>
          </a:xfrm>
        </p:spPr>
        <p:txBody>
          <a:bodyPr>
            <a:normAutofit/>
          </a:bodyPr>
          <a:lstStyle/>
          <a:p>
            <a:r>
              <a:rPr lang="en-GB"/>
              <a:t>Laos</a:t>
            </a:r>
          </a:p>
        </p:txBody>
      </p:sp>
      <p:pic>
        <p:nvPicPr>
          <p:cNvPr id="5" name="Picture 4" descr="Screen Shot 2020-04-23 at 21.24.03.png"/>
          <p:cNvPicPr>
            <a:picLocks noChangeAspect="1"/>
          </p:cNvPicPr>
          <p:nvPr/>
        </p:nvPicPr>
        <p:blipFill rotWithShape="1">
          <a:blip r:embed="rId2">
            <a:extLst>
              <a:ext uri="{28A0092B-C50C-407E-A947-70E740481C1C}">
                <a14:useLocalDpi xmlns:a14="http://schemas.microsoft.com/office/drawing/2010/main" val="0"/>
              </a:ext>
            </a:extLst>
          </a:blip>
          <a:srcRect t="9221" r="2" b="9775"/>
          <a:stretch/>
        </p:blipFill>
        <p:spPr>
          <a:xfrm>
            <a:off x="1066799" y="887715"/>
            <a:ext cx="3657401" cy="5108068"/>
          </a:xfrm>
          <a:prstGeom prst="rect">
            <a:avLst/>
          </a:prstGeom>
        </p:spPr>
      </p:pic>
      <p:sp>
        <p:nvSpPr>
          <p:cNvPr id="3" name="Content Placeholder 2"/>
          <p:cNvSpPr>
            <a:spLocks noGrp="1"/>
          </p:cNvSpPr>
          <p:nvPr>
            <p:ph idx="1"/>
          </p:nvPr>
        </p:nvSpPr>
        <p:spPr>
          <a:xfrm>
            <a:off x="5108554" y="2122698"/>
            <a:ext cx="6837639" cy="3697830"/>
          </a:xfrm>
        </p:spPr>
        <p:txBody>
          <a:bodyPr>
            <a:normAutofit/>
          </a:bodyPr>
          <a:lstStyle/>
          <a:p>
            <a:pPr lvl="0">
              <a:lnSpc>
                <a:spcPct val="140000"/>
              </a:lnSpc>
            </a:pPr>
            <a:r>
              <a:rPr lang="en-GB" sz="2800">
                <a:latin typeface="The Hand Extrablack" panose="03070A02030502020204" pitchFamily="66" charset="0"/>
              </a:rPr>
              <a:t>Meanwhile </a:t>
            </a:r>
            <a:r>
              <a:rPr lang="en-GB" sz="2800" err="1">
                <a:latin typeface="The Hand Extrablack" panose="03070A02030502020204" pitchFamily="66" charset="0"/>
              </a:rPr>
              <a:t>Giap</a:t>
            </a:r>
            <a:r>
              <a:rPr lang="en-GB" sz="2800">
                <a:latin typeface="The Hand Extrablack" panose="03070A02030502020204" pitchFamily="66" charset="0"/>
              </a:rPr>
              <a:t> dreamed of a more ambitious target – Laos.</a:t>
            </a:r>
          </a:p>
          <a:p>
            <a:pPr lvl="0">
              <a:lnSpc>
                <a:spcPct val="140000"/>
              </a:lnSpc>
            </a:pPr>
            <a:r>
              <a:rPr lang="en-GB" sz="2800">
                <a:latin typeface="The Hand Extrablack" panose="03070A02030502020204" pitchFamily="66" charset="0"/>
              </a:rPr>
              <a:t>He estimated the French would fight to protect Laos</a:t>
            </a:r>
          </a:p>
          <a:p>
            <a:pPr lvl="0">
              <a:lnSpc>
                <a:spcPct val="140000"/>
              </a:lnSpc>
            </a:pPr>
            <a:r>
              <a:rPr lang="en-GB" sz="2800">
                <a:latin typeface="The Hand Extrablack" panose="03070A02030502020204" pitchFamily="66" charset="0"/>
              </a:rPr>
              <a:t>He hoped to snare the French in the region along the Laotian border where their supply lines were stretched thin.</a:t>
            </a:r>
            <a:endParaRPr lang="en-US" sz="2800">
              <a:latin typeface="The Hand Extrablack" panose="03070A02030502020204" pitchFamily="66" charset="0"/>
            </a:endParaRPr>
          </a:p>
          <a:p>
            <a:pPr lvl="0">
              <a:lnSpc>
                <a:spcPct val="140000"/>
              </a:lnSpc>
            </a:pPr>
            <a:r>
              <a:rPr lang="en-GB" sz="2800">
                <a:latin typeface="The Hand Extrablack" panose="03070A02030502020204" pitchFamily="66" charset="0"/>
              </a:rPr>
              <a:t>After a series of clashes, </a:t>
            </a:r>
            <a:r>
              <a:rPr lang="en-GB" sz="2800" err="1">
                <a:latin typeface="The Hand Extrablack" panose="03070A02030502020204" pitchFamily="66" charset="0"/>
              </a:rPr>
              <a:t>Giap</a:t>
            </a:r>
            <a:r>
              <a:rPr lang="en-GB" sz="2800">
                <a:latin typeface="The Hand Extrablack" panose="03070A02030502020204" pitchFamily="66" charset="0"/>
              </a:rPr>
              <a:t> drove into Laos in April 1953.</a:t>
            </a:r>
            <a:endParaRPr lang="en-US" sz="2800">
              <a:latin typeface="The Hand Extrablack" panose="03070A02030502020204" pitchFamily="66" charset="0"/>
            </a:endParaRPr>
          </a:p>
        </p:txBody>
      </p:sp>
      <p:grpSp>
        <p:nvGrpSpPr>
          <p:cNvPr id="23" name="Group 22">
            <a:extLst>
              <a:ext uri="{FF2B5EF4-FFF2-40B4-BE49-F238E27FC236}">
                <a16:creationId xmlns:a16="http://schemas.microsoft.com/office/drawing/2014/main" id="{393D07FD-8A77-486D-A79A-92CAD7BBAB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1675" y="-37765"/>
            <a:ext cx="1800806" cy="6890619"/>
            <a:chOff x="9641675" y="-37765"/>
            <a:chExt cx="1800806" cy="6890619"/>
          </a:xfrm>
        </p:grpSpPr>
        <p:sp>
          <p:nvSpPr>
            <p:cNvPr id="24" name="Freeform 53">
              <a:extLst>
                <a:ext uri="{FF2B5EF4-FFF2-40B4-BE49-F238E27FC236}">
                  <a16:creationId xmlns:a16="http://schemas.microsoft.com/office/drawing/2014/main" id="{36B184DD-523D-4294-AF51-AA45922CE7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55835" y="6746900"/>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8">
              <a:extLst>
                <a:ext uri="{FF2B5EF4-FFF2-40B4-BE49-F238E27FC236}">
                  <a16:creationId xmlns:a16="http://schemas.microsoft.com/office/drawing/2014/main" id="{6E393635-9ABA-4EE9-8984-D5B554D94A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30949" y="622188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79">
              <a:extLst>
                <a:ext uri="{FF2B5EF4-FFF2-40B4-BE49-F238E27FC236}">
                  <a16:creationId xmlns:a16="http://schemas.microsoft.com/office/drawing/2014/main" id="{2A5EAEA1-79EC-462F-A08B-6139634F7E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321" y="645292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80">
              <a:extLst>
                <a:ext uri="{FF2B5EF4-FFF2-40B4-BE49-F238E27FC236}">
                  <a16:creationId xmlns:a16="http://schemas.microsoft.com/office/drawing/2014/main" id="{1D2E5290-45AD-48B0-B9A0-7AE0A908BF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37980" y="669072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84">
              <a:extLst>
                <a:ext uri="{FF2B5EF4-FFF2-40B4-BE49-F238E27FC236}">
                  <a16:creationId xmlns:a16="http://schemas.microsoft.com/office/drawing/2014/main" id="{E13C4831-440C-418E-9302-DDD9BFE382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12439" y="601729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06">
              <a:extLst>
                <a:ext uri="{FF2B5EF4-FFF2-40B4-BE49-F238E27FC236}">
                  <a16:creationId xmlns:a16="http://schemas.microsoft.com/office/drawing/2014/main" id="{42B526D9-7E5C-4A67-9B1C-9E92092EAF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8107" y="6107832"/>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08">
              <a:extLst>
                <a:ext uri="{FF2B5EF4-FFF2-40B4-BE49-F238E27FC236}">
                  <a16:creationId xmlns:a16="http://schemas.microsoft.com/office/drawing/2014/main" id="{DFA07926-5610-463F-BB98-6659FBA4C6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3264" y="6717065"/>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12">
              <a:extLst>
                <a:ext uri="{FF2B5EF4-FFF2-40B4-BE49-F238E27FC236}">
                  <a16:creationId xmlns:a16="http://schemas.microsoft.com/office/drawing/2014/main" id="{0CC3E394-72A8-46B8-B333-9A48011536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46533" y="6369083"/>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30">
              <a:extLst>
                <a:ext uri="{FF2B5EF4-FFF2-40B4-BE49-F238E27FC236}">
                  <a16:creationId xmlns:a16="http://schemas.microsoft.com/office/drawing/2014/main" id="{C2F2B81F-CCBD-4D75-A268-529C27BEB4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90908" y="6021285"/>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31">
              <a:extLst>
                <a:ext uri="{FF2B5EF4-FFF2-40B4-BE49-F238E27FC236}">
                  <a16:creationId xmlns:a16="http://schemas.microsoft.com/office/drawing/2014/main" id="{248273A6-4595-4B49-870D-93184B2BCC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04582" y="6516876"/>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35">
              <a:extLst>
                <a:ext uri="{FF2B5EF4-FFF2-40B4-BE49-F238E27FC236}">
                  <a16:creationId xmlns:a16="http://schemas.microsoft.com/office/drawing/2014/main" id="{613F679C-C6B7-45E2-AB85-06F11D016E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91921" y="628721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41">
              <a:extLst>
                <a:ext uri="{FF2B5EF4-FFF2-40B4-BE49-F238E27FC236}">
                  <a16:creationId xmlns:a16="http://schemas.microsoft.com/office/drawing/2014/main" id="{AD733645-CE3B-4C6D-98E4-1C01A1C3F8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65631" y="6643163"/>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5">
              <a:extLst>
                <a:ext uri="{FF2B5EF4-FFF2-40B4-BE49-F238E27FC236}">
                  <a16:creationId xmlns:a16="http://schemas.microsoft.com/office/drawing/2014/main" id="{CC6A862F-C126-4979-9572-943E0EFA1E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01364" y="6340249"/>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8">
              <a:extLst>
                <a:ext uri="{FF2B5EF4-FFF2-40B4-BE49-F238E27FC236}">
                  <a16:creationId xmlns:a16="http://schemas.microsoft.com/office/drawing/2014/main" id="{D810D816-815F-4A09-A3E5-451D74A23A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80957" y="6071075"/>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22">
              <a:extLst>
                <a:ext uri="{FF2B5EF4-FFF2-40B4-BE49-F238E27FC236}">
                  <a16:creationId xmlns:a16="http://schemas.microsoft.com/office/drawing/2014/main" id="{297ABCD3-B369-4690-81A8-2627F24E4B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84238" y="6727753"/>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23">
              <a:extLst>
                <a:ext uri="{FF2B5EF4-FFF2-40B4-BE49-F238E27FC236}">
                  <a16:creationId xmlns:a16="http://schemas.microsoft.com/office/drawing/2014/main" id="{A2F71286-5332-4172-A372-755A472F37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62485" y="6585217"/>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43">
              <a:extLst>
                <a:ext uri="{FF2B5EF4-FFF2-40B4-BE49-F238E27FC236}">
                  <a16:creationId xmlns:a16="http://schemas.microsoft.com/office/drawing/2014/main" id="{B5108B37-F44A-47A4-A995-524197C47E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316511" y="6540401"/>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51">
              <a:extLst>
                <a:ext uri="{FF2B5EF4-FFF2-40B4-BE49-F238E27FC236}">
                  <a16:creationId xmlns:a16="http://schemas.microsoft.com/office/drawing/2014/main" id="{B4CEC1A4-E49B-426A-A335-FBB8D54341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89480" y="6694817"/>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52">
              <a:extLst>
                <a:ext uri="{FF2B5EF4-FFF2-40B4-BE49-F238E27FC236}">
                  <a16:creationId xmlns:a16="http://schemas.microsoft.com/office/drawing/2014/main" id="{FCF406CD-6197-4FC8-A53E-E4AE9A2C4E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86485" y="6130386"/>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54">
              <a:extLst>
                <a:ext uri="{FF2B5EF4-FFF2-40B4-BE49-F238E27FC236}">
                  <a16:creationId xmlns:a16="http://schemas.microsoft.com/office/drawing/2014/main" id="{A877D66C-F031-4FD3-A679-013BBD597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63413" y="629401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59">
              <a:extLst>
                <a:ext uri="{FF2B5EF4-FFF2-40B4-BE49-F238E27FC236}">
                  <a16:creationId xmlns:a16="http://schemas.microsoft.com/office/drawing/2014/main" id="{841FF123-0600-4ED0-B72B-1704ED1832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43431" y="6554286"/>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78">
              <a:extLst>
                <a:ext uri="{FF2B5EF4-FFF2-40B4-BE49-F238E27FC236}">
                  <a16:creationId xmlns:a16="http://schemas.microsoft.com/office/drawing/2014/main" id="{204EE8DB-CB6A-4043-8892-547496A838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023791" y="6448637"/>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79">
              <a:extLst>
                <a:ext uri="{FF2B5EF4-FFF2-40B4-BE49-F238E27FC236}">
                  <a16:creationId xmlns:a16="http://schemas.microsoft.com/office/drawing/2014/main" id="{D41334E9-5983-47FA-8F3F-E023DE88C4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036163" y="667968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84">
              <a:extLst>
                <a:ext uri="{FF2B5EF4-FFF2-40B4-BE49-F238E27FC236}">
                  <a16:creationId xmlns:a16="http://schemas.microsoft.com/office/drawing/2014/main" id="{6FA6CD72-6404-4323-BFB5-E3C38E38ED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005281" y="6244051"/>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86">
              <a:extLst>
                <a:ext uri="{FF2B5EF4-FFF2-40B4-BE49-F238E27FC236}">
                  <a16:creationId xmlns:a16="http://schemas.microsoft.com/office/drawing/2014/main" id="{8A621A24-4735-44CF-99C1-BC39C2B719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015429" y="599307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06">
              <a:extLst>
                <a:ext uri="{FF2B5EF4-FFF2-40B4-BE49-F238E27FC236}">
                  <a16:creationId xmlns:a16="http://schemas.microsoft.com/office/drawing/2014/main" id="{C55F2697-EFEC-4C5E-9D88-7F77747352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50540" y="6364846"/>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10">
              <a:extLst>
                <a:ext uri="{FF2B5EF4-FFF2-40B4-BE49-F238E27FC236}">
                  <a16:creationId xmlns:a16="http://schemas.microsoft.com/office/drawing/2014/main" id="{3E74E34E-E8B2-43CF-A574-E562761D27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41854" y="6032921"/>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12">
              <a:extLst>
                <a:ext uri="{FF2B5EF4-FFF2-40B4-BE49-F238E27FC236}">
                  <a16:creationId xmlns:a16="http://schemas.microsoft.com/office/drawing/2014/main" id="{4FCC862A-0E3B-42C2-9B61-40EE412F2E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99759" y="656660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78">
              <a:extLst>
                <a:ext uri="{FF2B5EF4-FFF2-40B4-BE49-F238E27FC236}">
                  <a16:creationId xmlns:a16="http://schemas.microsoft.com/office/drawing/2014/main" id="{3F715015-E0A6-4A26-9FD6-8150DDF1CE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81278" y="306896"/>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79">
              <a:extLst>
                <a:ext uri="{FF2B5EF4-FFF2-40B4-BE49-F238E27FC236}">
                  <a16:creationId xmlns:a16="http://schemas.microsoft.com/office/drawing/2014/main" id="{0EE0F506-CF28-4919-843E-96C438CCDB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93650" y="537941"/>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80">
              <a:extLst>
                <a:ext uri="{FF2B5EF4-FFF2-40B4-BE49-F238E27FC236}">
                  <a16:creationId xmlns:a16="http://schemas.microsoft.com/office/drawing/2014/main" id="{ABF621B4-0B01-43A4-A7D1-413915B371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88309" y="751829"/>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84">
              <a:extLst>
                <a:ext uri="{FF2B5EF4-FFF2-40B4-BE49-F238E27FC236}">
                  <a16:creationId xmlns:a16="http://schemas.microsoft.com/office/drawing/2014/main" id="{11CEF3FD-9334-449D-9A0D-A874158347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62768" y="102310"/>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06">
              <a:extLst>
                <a:ext uri="{FF2B5EF4-FFF2-40B4-BE49-F238E27FC236}">
                  <a16:creationId xmlns:a16="http://schemas.microsoft.com/office/drawing/2014/main" id="{9FB3FAF8-148B-46ED-9715-58CFE79023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84532" y="21675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08">
              <a:extLst>
                <a:ext uri="{FF2B5EF4-FFF2-40B4-BE49-F238E27FC236}">
                  <a16:creationId xmlns:a16="http://schemas.microsoft.com/office/drawing/2014/main" id="{410E3435-0683-4EF2-9185-B5CADDD60F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79403" y="70037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10">
              <a:extLst>
                <a:ext uri="{FF2B5EF4-FFF2-40B4-BE49-F238E27FC236}">
                  <a16:creationId xmlns:a16="http://schemas.microsoft.com/office/drawing/2014/main" id="{FC146718-F493-4688-93D1-D3C4DBB663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62256" y="-31083"/>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12">
              <a:extLst>
                <a:ext uri="{FF2B5EF4-FFF2-40B4-BE49-F238E27FC236}">
                  <a16:creationId xmlns:a16="http://schemas.microsoft.com/office/drawing/2014/main" id="{1C18D603-D7E6-4574-B11F-2C2462E3C7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72958" y="49593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30">
              <a:extLst>
                <a:ext uri="{FF2B5EF4-FFF2-40B4-BE49-F238E27FC236}">
                  <a16:creationId xmlns:a16="http://schemas.microsoft.com/office/drawing/2014/main" id="{39BAC9E3-0ED4-4E15-9E08-A51F84874F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17189" y="8873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31">
              <a:extLst>
                <a:ext uri="{FF2B5EF4-FFF2-40B4-BE49-F238E27FC236}">
                  <a16:creationId xmlns:a16="http://schemas.microsoft.com/office/drawing/2014/main" id="{731CC313-61BB-44C9-9BE8-6CFF0F2B03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31007" y="643723"/>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35">
              <a:extLst>
                <a:ext uri="{FF2B5EF4-FFF2-40B4-BE49-F238E27FC236}">
                  <a16:creationId xmlns:a16="http://schemas.microsoft.com/office/drawing/2014/main" id="{55944B1A-48F3-4273-A87D-B12B35F8E1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18346" y="414065"/>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0">
              <a:extLst>
                <a:ext uri="{FF2B5EF4-FFF2-40B4-BE49-F238E27FC236}">
                  <a16:creationId xmlns:a16="http://schemas.microsoft.com/office/drawing/2014/main" id="{2C030015-13DB-4AAA-B2C5-0DB11B17B6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03754" y="2767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5">
              <a:extLst>
                <a:ext uri="{FF2B5EF4-FFF2-40B4-BE49-F238E27FC236}">
                  <a16:creationId xmlns:a16="http://schemas.microsoft.com/office/drawing/2014/main" id="{4CCDA4CA-802B-4060-84E8-3A5BCC2535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07684" y="54187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8">
              <a:extLst>
                <a:ext uri="{FF2B5EF4-FFF2-40B4-BE49-F238E27FC236}">
                  <a16:creationId xmlns:a16="http://schemas.microsoft.com/office/drawing/2014/main" id="{4AFB2596-28AD-4968-AC8C-0C89D5F830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11098" y="28512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22">
              <a:extLst>
                <a:ext uri="{FF2B5EF4-FFF2-40B4-BE49-F238E27FC236}">
                  <a16:creationId xmlns:a16="http://schemas.microsoft.com/office/drawing/2014/main" id="{2877C19B-C85A-43A8-9D22-E3555757E6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28419" y="17433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3">
              <a:extLst>
                <a:ext uri="{FF2B5EF4-FFF2-40B4-BE49-F238E27FC236}">
                  <a16:creationId xmlns:a16="http://schemas.microsoft.com/office/drawing/2014/main" id="{86BB8A06-3A72-4664-906D-A764FD3C89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68805" y="78683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30">
              <a:extLst>
                <a:ext uri="{FF2B5EF4-FFF2-40B4-BE49-F238E27FC236}">
                  <a16:creationId xmlns:a16="http://schemas.microsoft.com/office/drawing/2014/main" id="{13A6CBDF-A71E-4C76-90F5-F93EC0472A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08839" y="102815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43">
              <a:extLst>
                <a:ext uri="{FF2B5EF4-FFF2-40B4-BE49-F238E27FC236}">
                  <a16:creationId xmlns:a16="http://schemas.microsoft.com/office/drawing/2014/main" id="{CDDE2395-D4D4-4B16-998E-BA13687949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22831" y="736046"/>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51">
              <a:extLst>
                <a:ext uri="{FF2B5EF4-FFF2-40B4-BE49-F238E27FC236}">
                  <a16:creationId xmlns:a16="http://schemas.microsoft.com/office/drawing/2014/main" id="{20EB19B9-57B7-4434-BB0A-07330B446C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44710" y="78168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52">
              <a:extLst>
                <a:ext uri="{FF2B5EF4-FFF2-40B4-BE49-F238E27FC236}">
                  <a16:creationId xmlns:a16="http://schemas.microsoft.com/office/drawing/2014/main" id="{0C4C9822-221D-4DFD-A8F0-88BDB960D5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28441" y="302042"/>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54">
              <a:extLst>
                <a:ext uri="{FF2B5EF4-FFF2-40B4-BE49-F238E27FC236}">
                  <a16:creationId xmlns:a16="http://schemas.microsoft.com/office/drawing/2014/main" id="{75210329-C983-4B1D-8573-5EB689CF4C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69733" y="489659"/>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59">
              <a:extLst>
                <a:ext uri="{FF2B5EF4-FFF2-40B4-BE49-F238E27FC236}">
                  <a16:creationId xmlns:a16="http://schemas.microsoft.com/office/drawing/2014/main" id="{12078099-9836-4B34-B3F8-123577D27E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21688" y="10720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78">
              <a:extLst>
                <a:ext uri="{FF2B5EF4-FFF2-40B4-BE49-F238E27FC236}">
                  <a16:creationId xmlns:a16="http://schemas.microsoft.com/office/drawing/2014/main" id="{DDC4164A-CF54-4258-93D9-E2985D8373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30111" y="596474"/>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9">
              <a:extLst>
                <a:ext uri="{FF2B5EF4-FFF2-40B4-BE49-F238E27FC236}">
                  <a16:creationId xmlns:a16="http://schemas.microsoft.com/office/drawing/2014/main" id="{5757C01C-EDE3-4DA2-A988-C56F92676C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41712" y="802447"/>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84">
              <a:extLst>
                <a:ext uri="{FF2B5EF4-FFF2-40B4-BE49-F238E27FC236}">
                  <a16:creationId xmlns:a16="http://schemas.microsoft.com/office/drawing/2014/main" id="{3DFE3A5E-CE1B-44A3-90D9-F7ECC6F864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11601" y="391888"/>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86">
              <a:extLst>
                <a:ext uri="{FF2B5EF4-FFF2-40B4-BE49-F238E27FC236}">
                  <a16:creationId xmlns:a16="http://schemas.microsoft.com/office/drawing/2014/main" id="{96392746-AF8E-4EC4-ABD1-04C4AB9DE1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21570" y="21975"/>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06">
              <a:extLst>
                <a:ext uri="{FF2B5EF4-FFF2-40B4-BE49-F238E27FC236}">
                  <a16:creationId xmlns:a16="http://schemas.microsoft.com/office/drawing/2014/main" id="{63B0352C-E450-4B7D-826D-25B95A158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57269" y="46449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10">
              <a:extLst>
                <a:ext uri="{FF2B5EF4-FFF2-40B4-BE49-F238E27FC236}">
                  <a16:creationId xmlns:a16="http://schemas.microsoft.com/office/drawing/2014/main" id="{291D0AEA-30E5-47FC-9CBD-F59E92418A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34993" y="216663"/>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12">
              <a:extLst>
                <a:ext uri="{FF2B5EF4-FFF2-40B4-BE49-F238E27FC236}">
                  <a16:creationId xmlns:a16="http://schemas.microsoft.com/office/drawing/2014/main" id="{5D3E4E8D-958E-4303-B0DC-F363C12567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45695" y="707816"/>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
              <a:extLst>
                <a:ext uri="{FF2B5EF4-FFF2-40B4-BE49-F238E27FC236}">
                  <a16:creationId xmlns:a16="http://schemas.microsoft.com/office/drawing/2014/main" id="{D496ABB3-10B3-42C9-B3B5-8AE46C11AB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47385" y="3251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0286172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3" y="5267"/>
            <a:ext cx="6635041"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51EDB4-9CA1-4E35-A02B-A67509DF2CC1}"/>
              </a:ext>
            </a:extLst>
          </p:cNvPr>
          <p:cNvSpPr>
            <a:spLocks noGrp="1"/>
          </p:cNvSpPr>
          <p:nvPr>
            <p:ph type="title"/>
          </p:nvPr>
        </p:nvSpPr>
        <p:spPr>
          <a:xfrm>
            <a:off x="803932" y="571500"/>
            <a:ext cx="5110909" cy="1691969"/>
          </a:xfrm>
        </p:spPr>
        <p:txBody>
          <a:bodyPr>
            <a:normAutofit/>
          </a:bodyPr>
          <a:lstStyle/>
          <a:p>
            <a:pPr algn="ctr"/>
            <a:r>
              <a:rPr lang="en-GB" err="1"/>
              <a:t>Dien</a:t>
            </a:r>
            <a:r>
              <a:rPr lang="en-GB"/>
              <a:t> Bien </a:t>
            </a:r>
            <a:r>
              <a:rPr lang="en-GB" err="1"/>
              <a:t>Phu</a:t>
            </a:r>
            <a:r>
              <a:rPr lang="en-GB"/>
              <a:t>: build up of forces</a:t>
            </a:r>
          </a:p>
        </p:txBody>
      </p:sp>
      <p:sp>
        <p:nvSpPr>
          <p:cNvPr id="3" name="Content Placeholder 2">
            <a:extLst>
              <a:ext uri="{FF2B5EF4-FFF2-40B4-BE49-F238E27FC236}">
                <a16:creationId xmlns:a16="http://schemas.microsoft.com/office/drawing/2014/main" id="{EAE227DE-7C56-4F04-BE8F-5F83D7EAF54E}"/>
              </a:ext>
            </a:extLst>
          </p:cNvPr>
          <p:cNvSpPr>
            <a:spLocks noGrp="1"/>
          </p:cNvSpPr>
          <p:nvPr>
            <p:ph idx="1"/>
          </p:nvPr>
        </p:nvSpPr>
        <p:spPr>
          <a:xfrm>
            <a:off x="1066799" y="2829702"/>
            <a:ext cx="4539129" cy="3285424"/>
          </a:xfrm>
        </p:spPr>
        <p:txBody>
          <a:bodyPr>
            <a:normAutofit fontScale="92500" lnSpcReduction="20000"/>
          </a:bodyPr>
          <a:lstStyle/>
          <a:p>
            <a:pPr marL="0" indent="0" eaLnBrk="1" hangingPunct="1">
              <a:lnSpc>
                <a:spcPct val="110000"/>
              </a:lnSpc>
              <a:spcBef>
                <a:spcPts val="600"/>
              </a:spcBef>
              <a:spcAft>
                <a:spcPts val="600"/>
              </a:spcAft>
              <a:buFontTx/>
              <a:buNone/>
            </a:pPr>
            <a:r>
              <a:rPr lang="en-US" sz="3200">
                <a:latin typeface="The Hand Extrablack" panose="03070A02030502020204" pitchFamily="66" charset="0"/>
                <a:cs typeface="Arial"/>
              </a:rPr>
              <a:t>6</a:t>
            </a:r>
            <a:r>
              <a:rPr lang="en-US" sz="3200" baseline="30000">
                <a:latin typeface="The Hand Extrablack" panose="03070A02030502020204" pitchFamily="66" charset="0"/>
                <a:cs typeface="Arial"/>
              </a:rPr>
              <a:t>th</a:t>
            </a:r>
            <a:r>
              <a:rPr lang="en-US" sz="3200">
                <a:latin typeface="The Hand Extrablack" panose="03070A02030502020204" pitchFamily="66" charset="0"/>
                <a:cs typeface="Arial"/>
              </a:rPr>
              <a:t> Dec 53 – 13</a:t>
            </a:r>
            <a:r>
              <a:rPr lang="en-US" sz="3200" baseline="30000">
                <a:latin typeface="The Hand Extrablack" panose="03070A02030502020204" pitchFamily="66" charset="0"/>
                <a:cs typeface="Arial"/>
              </a:rPr>
              <a:t>th</a:t>
            </a:r>
            <a:r>
              <a:rPr lang="en-US" sz="3200">
                <a:latin typeface="The Hand Extrablack" panose="03070A02030502020204" pitchFamily="66" charset="0"/>
                <a:cs typeface="Arial"/>
              </a:rPr>
              <a:t> Mar 54</a:t>
            </a:r>
          </a:p>
          <a:p>
            <a:pPr marL="0" indent="0" eaLnBrk="1" hangingPunct="1">
              <a:lnSpc>
                <a:spcPct val="110000"/>
              </a:lnSpc>
              <a:spcBef>
                <a:spcPts val="600"/>
              </a:spcBef>
              <a:spcAft>
                <a:spcPts val="600"/>
              </a:spcAft>
              <a:buFontTx/>
              <a:buNone/>
            </a:pPr>
            <a:endParaRPr lang="en-US" sz="3200">
              <a:latin typeface="The Hand Extrablack" panose="03070A02030502020204" pitchFamily="66" charset="0"/>
              <a:cs typeface="Arial"/>
            </a:endParaRPr>
          </a:p>
          <a:p>
            <a:pPr marL="0" indent="0" eaLnBrk="1" hangingPunct="1">
              <a:lnSpc>
                <a:spcPct val="110000"/>
              </a:lnSpc>
              <a:spcBef>
                <a:spcPts val="600"/>
              </a:spcBef>
              <a:spcAft>
                <a:spcPts val="600"/>
              </a:spcAft>
              <a:buFontTx/>
              <a:buNone/>
            </a:pPr>
            <a:r>
              <a:rPr lang="en-US" sz="3200">
                <a:latin typeface="The Hand Extrablack" panose="03070A02030502020204" pitchFamily="66" charset="0"/>
                <a:cs typeface="Arial"/>
              </a:rPr>
              <a:t>The French build strongpoints to defend garrison.</a:t>
            </a:r>
          </a:p>
          <a:p>
            <a:pPr marL="0" indent="0" eaLnBrk="1" hangingPunct="1">
              <a:lnSpc>
                <a:spcPct val="110000"/>
              </a:lnSpc>
              <a:spcBef>
                <a:spcPts val="600"/>
              </a:spcBef>
              <a:spcAft>
                <a:spcPts val="600"/>
              </a:spcAft>
              <a:buFontTx/>
              <a:buNone/>
            </a:pPr>
            <a:endParaRPr lang="en-US" sz="3200">
              <a:latin typeface="The Hand Extrablack" panose="03070A02030502020204" pitchFamily="66" charset="0"/>
              <a:cs typeface="Arial"/>
            </a:endParaRPr>
          </a:p>
          <a:p>
            <a:pPr marL="0" indent="0" eaLnBrk="1" hangingPunct="1">
              <a:lnSpc>
                <a:spcPct val="110000"/>
              </a:lnSpc>
              <a:spcBef>
                <a:spcPts val="600"/>
              </a:spcBef>
              <a:spcAft>
                <a:spcPts val="600"/>
              </a:spcAft>
              <a:buFontTx/>
              <a:buNone/>
            </a:pPr>
            <a:r>
              <a:rPr lang="en-US" sz="3200">
                <a:latin typeface="The Hand Extrablack" panose="03070A02030502020204" pitchFamily="66" charset="0"/>
                <a:cs typeface="Arial"/>
              </a:rPr>
              <a:t>The Viet Minh surround the garrison.</a:t>
            </a:r>
          </a:p>
        </p:txBody>
      </p:sp>
      <p:pic>
        <p:nvPicPr>
          <p:cNvPr id="4" name="Picture 7" descr="D:\map.tif">
            <a:extLst>
              <a:ext uri="{FF2B5EF4-FFF2-40B4-BE49-F238E27FC236}">
                <a16:creationId xmlns:a16="http://schemas.microsoft.com/office/drawing/2014/main" id="{1CCAB628-937C-4CC7-88CB-676B7B0E8F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09" r="2" b="11172"/>
          <a:stretch/>
        </p:blipFill>
        <p:spPr bwMode="auto">
          <a:xfrm>
            <a:off x="6645834" y="1"/>
            <a:ext cx="5546166" cy="6866192"/>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3" name="Group 12">
            <a:extLst>
              <a:ext uri="{FF2B5EF4-FFF2-40B4-BE49-F238E27FC236}">
                <a16:creationId xmlns:a16="http://schemas.microsoft.com/office/drawing/2014/main" id="{3389B237-4CAB-4403-A95C-C04D71F4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5458" y="-31769"/>
            <a:ext cx="510538" cy="6804779"/>
            <a:chOff x="11445458" y="-31769"/>
            <a:chExt cx="510538" cy="6804779"/>
          </a:xfrm>
        </p:grpSpPr>
        <p:sp>
          <p:nvSpPr>
            <p:cNvPr id="14"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7521" y="66633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3">
              <a:extLst>
                <a:ext uri="{FF2B5EF4-FFF2-40B4-BE49-F238E27FC236}">
                  <a16:creationId xmlns:a16="http://schemas.microsoft.com/office/drawing/2014/main" id="{0E53B701-E5D9-4269-97AD-69F3087D2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8634" y="742112"/>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1">
              <a:extLst>
                <a:ext uri="{FF2B5EF4-FFF2-40B4-BE49-F238E27FC236}">
                  <a16:creationId xmlns:a16="http://schemas.microsoft.com/office/drawing/2014/main" id="{53F3EB0D-ADA8-4F65-9811-0A990FE6BE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06592" y="95982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53">
              <a:extLst>
                <a:ext uri="{FF2B5EF4-FFF2-40B4-BE49-F238E27FC236}">
                  <a16:creationId xmlns:a16="http://schemas.microsoft.com/office/drawing/2014/main" id="{7FC10137-17E1-4C6D-B7A2-CD86B7C148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678" y="119859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4">
              <a:extLst>
                <a:ext uri="{FF2B5EF4-FFF2-40B4-BE49-F238E27FC236}">
                  <a16:creationId xmlns:a16="http://schemas.microsoft.com/office/drawing/2014/main" id="{983715DD-6794-4B57-8585-E0EFF671E7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560" y="44736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5">
              <a:extLst>
                <a:ext uri="{FF2B5EF4-FFF2-40B4-BE49-F238E27FC236}">
                  <a16:creationId xmlns:a16="http://schemas.microsoft.com/office/drawing/2014/main" id="{6B8B9805-E14F-4943-B15E-48460BFD60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538" y="140819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56">
              <a:extLst>
                <a:ext uri="{FF2B5EF4-FFF2-40B4-BE49-F238E27FC236}">
                  <a16:creationId xmlns:a16="http://schemas.microsoft.com/office/drawing/2014/main" id="{112C42C6-34DE-404D-B18A-8E94E76A3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234" y="223823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7">
              <a:extLst>
                <a:ext uri="{FF2B5EF4-FFF2-40B4-BE49-F238E27FC236}">
                  <a16:creationId xmlns:a16="http://schemas.microsoft.com/office/drawing/2014/main" id="{105114E3-B528-44FB-AD64-31F7940A69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0687" y="1617942"/>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59">
              <a:extLst>
                <a:ext uri="{FF2B5EF4-FFF2-40B4-BE49-F238E27FC236}">
                  <a16:creationId xmlns:a16="http://schemas.microsoft.com/office/drawing/2014/main" id="{66162961-2E66-4F1D-AD08-A09C28C5E0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0137" y="20029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60">
              <a:extLst>
                <a:ext uri="{FF2B5EF4-FFF2-40B4-BE49-F238E27FC236}">
                  <a16:creationId xmlns:a16="http://schemas.microsoft.com/office/drawing/2014/main" id="{7DF10D80-7F03-41B7-BF83-7086CFB705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5368" y="184773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61">
              <a:extLst>
                <a:ext uri="{FF2B5EF4-FFF2-40B4-BE49-F238E27FC236}">
                  <a16:creationId xmlns:a16="http://schemas.microsoft.com/office/drawing/2014/main" id="{60E5BEF8-88A7-4088-8382-FC596B16B9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4067" y="-128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0903" y="665835"/>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275" y="89688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7934" y="113467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81">
              <a:extLst>
                <a:ext uri="{FF2B5EF4-FFF2-40B4-BE49-F238E27FC236}">
                  <a16:creationId xmlns:a16="http://schemas.microsoft.com/office/drawing/2014/main" id="{884943FC-F8F5-47A2-8C6C-AD8385B0F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0984" y="2147729"/>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82">
              <a:extLst>
                <a:ext uri="{FF2B5EF4-FFF2-40B4-BE49-F238E27FC236}">
                  <a16:creationId xmlns:a16="http://schemas.microsoft.com/office/drawing/2014/main" id="{FBD1CFD7-B550-428B-99C5-E70AE1117A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820" y="1925276"/>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83">
              <a:extLst>
                <a:ext uri="{FF2B5EF4-FFF2-40B4-BE49-F238E27FC236}">
                  <a16:creationId xmlns:a16="http://schemas.microsoft.com/office/drawing/2014/main" id="{86464553-DBB1-4FDD-A906-723DE0BFA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1377" y="1610488"/>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2393" y="461249"/>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6789" y="393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89">
              <a:extLst>
                <a:ext uri="{FF2B5EF4-FFF2-40B4-BE49-F238E27FC236}">
                  <a16:creationId xmlns:a16="http://schemas.microsoft.com/office/drawing/2014/main" id="{363F6E9F-7E05-4464-BE66-BB27B4589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165" y="139813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90">
              <a:extLst>
                <a:ext uri="{FF2B5EF4-FFF2-40B4-BE49-F238E27FC236}">
                  <a16:creationId xmlns:a16="http://schemas.microsoft.com/office/drawing/2014/main" id="{CE4367E1-2C4E-4A0B-A9E2-2DC3B3BCD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5017" y="2021046"/>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05">
              <a:extLst>
                <a:ext uri="{FF2B5EF4-FFF2-40B4-BE49-F238E27FC236}">
                  <a16:creationId xmlns:a16="http://schemas.microsoft.com/office/drawing/2014/main" id="{EE215DA3-ED82-4F29-9835-DD3B5ADD4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39032" y="202351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729" y="2612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32">
              <a:extLst>
                <a:ext uri="{FF2B5EF4-FFF2-40B4-BE49-F238E27FC236}">
                  <a16:creationId xmlns:a16="http://schemas.microsoft.com/office/drawing/2014/main" id="{9873A13E-F493-4022-9CDB-496767477D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3710" y="3240972"/>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33">
              <a:extLst>
                <a:ext uri="{FF2B5EF4-FFF2-40B4-BE49-F238E27FC236}">
                  <a16:creationId xmlns:a16="http://schemas.microsoft.com/office/drawing/2014/main" id="{631ED96D-0634-4E7F-BE08-A8ACAA0A64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623" y="433228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34">
              <a:extLst>
                <a:ext uri="{FF2B5EF4-FFF2-40B4-BE49-F238E27FC236}">
                  <a16:creationId xmlns:a16="http://schemas.microsoft.com/office/drawing/2014/main" id="{D43F1416-268F-487F-ABB4-1C62E6C68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7553" y="532960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a:extLst>
                <a:ext uri="{FF2B5EF4-FFF2-40B4-BE49-F238E27FC236}">
                  <a16:creationId xmlns:a16="http://schemas.microsoft.com/office/drawing/2014/main" id="{E5E99890-1E26-4DDC-8F50-128C4875B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205" y="454051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59914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37">
              <a:extLst>
                <a:ext uri="{FF2B5EF4-FFF2-40B4-BE49-F238E27FC236}">
                  <a16:creationId xmlns:a16="http://schemas.microsoft.com/office/drawing/2014/main" id="{666093C3-5DCC-4A45-897C-F2C5CA94AC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7108" y="3005032"/>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a:extLst>
                <a:ext uri="{FF2B5EF4-FFF2-40B4-BE49-F238E27FC236}">
                  <a16:creationId xmlns:a16="http://schemas.microsoft.com/office/drawing/2014/main" id="{E5879CC9-6134-4E28-8170-9DD4240CC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777" y="484512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39">
              <a:extLst>
                <a:ext uri="{FF2B5EF4-FFF2-40B4-BE49-F238E27FC236}">
                  <a16:creationId xmlns:a16="http://schemas.microsoft.com/office/drawing/2014/main" id="{52B9234F-7351-4670-9340-3ABC48A30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6885" y="508624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0">
              <a:extLst>
                <a:ext uri="{FF2B5EF4-FFF2-40B4-BE49-F238E27FC236}">
                  <a16:creationId xmlns:a16="http://schemas.microsoft.com/office/drawing/2014/main" id="{3F67C8B5-D925-449D-BCA7-751730551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849" y="254295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622350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3510" y="55415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4">
              <a:extLst>
                <a:ext uri="{FF2B5EF4-FFF2-40B4-BE49-F238E27FC236}">
                  <a16:creationId xmlns:a16="http://schemas.microsoft.com/office/drawing/2014/main" id="{52175DC6-FE35-414D-B1FC-53870E0F6B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7300" y="402564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5149" y="578147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6">
              <a:extLst>
                <a:ext uri="{FF2B5EF4-FFF2-40B4-BE49-F238E27FC236}">
                  <a16:creationId xmlns:a16="http://schemas.microsoft.com/office/drawing/2014/main" id="{8AAA7A16-3076-4557-9DC3-297D83248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208" y="277556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47">
              <a:extLst>
                <a:ext uri="{FF2B5EF4-FFF2-40B4-BE49-F238E27FC236}">
                  <a16:creationId xmlns:a16="http://schemas.microsoft.com/office/drawing/2014/main" id="{62AFF181-4F3A-40CE-BC79-BD8D97E0C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2353" y="379452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48">
              <a:extLst>
                <a:ext uri="{FF2B5EF4-FFF2-40B4-BE49-F238E27FC236}">
                  <a16:creationId xmlns:a16="http://schemas.microsoft.com/office/drawing/2014/main" id="{E9EE8F9C-63EF-41F7-90AC-95F09336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7610" y="356105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62">
              <a:extLst>
                <a:ext uri="{FF2B5EF4-FFF2-40B4-BE49-F238E27FC236}">
                  <a16:creationId xmlns:a16="http://schemas.microsoft.com/office/drawing/2014/main" id="{F99D5EE6-2CC4-4A54-9A07-4734713E7A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8042" y="28953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63">
              <a:extLst>
                <a:ext uri="{FF2B5EF4-FFF2-40B4-BE49-F238E27FC236}">
                  <a16:creationId xmlns:a16="http://schemas.microsoft.com/office/drawing/2014/main" id="{DC83D62C-4898-4734-893F-7FE7A2D70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9400" y="403397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64">
              <a:extLst>
                <a:ext uri="{FF2B5EF4-FFF2-40B4-BE49-F238E27FC236}">
                  <a16:creationId xmlns:a16="http://schemas.microsoft.com/office/drawing/2014/main" id="{EFA4198B-E065-405F-84E4-B0220DCEF9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351" y="262705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a:extLst>
                <a:ext uri="{FF2B5EF4-FFF2-40B4-BE49-F238E27FC236}">
                  <a16:creationId xmlns:a16="http://schemas.microsoft.com/office/drawing/2014/main" id="{F6D1AC12-FB95-4593-BF80-DABEDD4E3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982" y="377107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66">
              <a:extLst>
                <a:ext uri="{FF2B5EF4-FFF2-40B4-BE49-F238E27FC236}">
                  <a16:creationId xmlns:a16="http://schemas.microsoft.com/office/drawing/2014/main" id="{9F41615F-3978-4890-992E-1D44D0D914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64" y="5317507"/>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67">
              <a:extLst>
                <a:ext uri="{FF2B5EF4-FFF2-40B4-BE49-F238E27FC236}">
                  <a16:creationId xmlns:a16="http://schemas.microsoft.com/office/drawing/2014/main" id="{293C0AD6-F904-4337-8CAB-2FF649834B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5944" y="4533529"/>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68">
              <a:extLst>
                <a:ext uri="{FF2B5EF4-FFF2-40B4-BE49-F238E27FC236}">
                  <a16:creationId xmlns:a16="http://schemas.microsoft.com/office/drawing/2014/main" id="{E68410D4-6ED4-4651-8543-78B0AB57A2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3332" y="3190789"/>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2589" y="5599752"/>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802" y="619149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71">
              <a:extLst>
                <a:ext uri="{FF2B5EF4-FFF2-40B4-BE49-F238E27FC236}">
                  <a16:creationId xmlns:a16="http://schemas.microsoft.com/office/drawing/2014/main" id="{6CC97770-31D6-46F7-9608-9D96AEF4A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4132" y="507910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72">
              <a:extLst>
                <a:ext uri="{FF2B5EF4-FFF2-40B4-BE49-F238E27FC236}">
                  <a16:creationId xmlns:a16="http://schemas.microsoft.com/office/drawing/2014/main" id="{1F6A0344-12D8-457F-B2C4-BF6ABC3F97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0869" y="4852243"/>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73">
              <a:extLst>
                <a:ext uri="{FF2B5EF4-FFF2-40B4-BE49-F238E27FC236}">
                  <a16:creationId xmlns:a16="http://schemas.microsoft.com/office/drawing/2014/main" id="{A659A3FC-205E-41C5-90D8-2909635C66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42" y="4352608"/>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694" y="59328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75">
              <a:extLst>
                <a:ext uri="{FF2B5EF4-FFF2-40B4-BE49-F238E27FC236}">
                  <a16:creationId xmlns:a16="http://schemas.microsoft.com/office/drawing/2014/main" id="{A337719B-635F-4455-A8E8-6983D9B3D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703" y="2387288"/>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77">
              <a:extLst>
                <a:ext uri="{FF2B5EF4-FFF2-40B4-BE49-F238E27FC236}">
                  <a16:creationId xmlns:a16="http://schemas.microsoft.com/office/drawing/2014/main" id="{665D8F7B-6125-4923-82FD-4541506B6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949" y="355157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0208" y="637939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4699" y="66336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8248" y="5648840"/>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18900313"/>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95697D25-3D98-4690-9E3D-C65732E5D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DF34F5-A06E-47B3-9389-7F6D54DA9D8E}"/>
              </a:ext>
            </a:extLst>
          </p:cNvPr>
          <p:cNvSpPr>
            <a:spLocks noGrp="1"/>
          </p:cNvSpPr>
          <p:nvPr>
            <p:ph type="title"/>
          </p:nvPr>
        </p:nvSpPr>
        <p:spPr>
          <a:xfrm>
            <a:off x="1073811" y="635109"/>
            <a:ext cx="10492667" cy="1065321"/>
          </a:xfrm>
        </p:spPr>
        <p:txBody>
          <a:bodyPr>
            <a:normAutofit/>
          </a:bodyPr>
          <a:lstStyle/>
          <a:p>
            <a:r>
              <a:rPr lang="en-US">
                <a:cs typeface="Arial"/>
              </a:rPr>
              <a:t>The Siege Begins</a:t>
            </a:r>
            <a:endParaRPr lang="en-GB"/>
          </a:p>
        </p:txBody>
      </p:sp>
      <p:sp>
        <p:nvSpPr>
          <p:cNvPr id="75" name="Rectangle 74">
            <a:extLst>
              <a:ext uri="{FF2B5EF4-FFF2-40B4-BE49-F238E27FC236}">
                <a16:creationId xmlns:a16="http://schemas.microsoft.com/office/drawing/2014/main" id="{401FD7FC-C76E-45D6-95A9-D630E1820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66900"/>
            <a:ext cx="12192000" cy="4991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How Dien Bien Phu Led to America's War in Vietnam">
            <a:extLst>
              <a:ext uri="{FF2B5EF4-FFF2-40B4-BE49-F238E27FC236}">
                <a16:creationId xmlns:a16="http://schemas.microsoft.com/office/drawing/2014/main" id="{9F043637-6AAF-451D-877D-C25B888121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821" r="25792" b="2"/>
          <a:stretch/>
        </p:blipFill>
        <p:spPr bwMode="auto">
          <a:xfrm>
            <a:off x="4244" y="1866900"/>
            <a:ext cx="5092102" cy="49911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DE31E92-DA53-4752-BD51-3D97BD05B55E}"/>
              </a:ext>
            </a:extLst>
          </p:cNvPr>
          <p:cNvSpPr>
            <a:spLocks noGrp="1"/>
          </p:cNvSpPr>
          <p:nvPr>
            <p:ph idx="1"/>
          </p:nvPr>
        </p:nvSpPr>
        <p:spPr>
          <a:xfrm>
            <a:off x="5898360" y="2219493"/>
            <a:ext cx="5722140" cy="3314531"/>
          </a:xfrm>
        </p:spPr>
        <p:txBody>
          <a:bodyPr>
            <a:normAutofit/>
          </a:bodyPr>
          <a:lstStyle/>
          <a:p>
            <a:r>
              <a:rPr lang="en-US" sz="3200">
                <a:latin typeface="The Hand Extrablack" panose="03070A02030502020204" pitchFamily="66" charset="0"/>
                <a:cs typeface="Arial"/>
              </a:rPr>
              <a:t>17:00 13</a:t>
            </a:r>
            <a:r>
              <a:rPr lang="en-US" sz="3200" baseline="30000">
                <a:latin typeface="The Hand Extrablack" panose="03070A02030502020204" pitchFamily="66" charset="0"/>
                <a:cs typeface="Arial"/>
              </a:rPr>
              <a:t>th</a:t>
            </a:r>
            <a:r>
              <a:rPr lang="en-US" sz="3200">
                <a:latin typeface="The Hand Extrablack" panose="03070A02030502020204" pitchFamily="66" charset="0"/>
                <a:cs typeface="Arial"/>
              </a:rPr>
              <a:t> Mar 54 – Viet Minh artillery barrage followed by assaults. </a:t>
            </a:r>
          </a:p>
          <a:p>
            <a:r>
              <a:rPr lang="en-US" sz="3200">
                <a:latin typeface="The Hand Extrablack" panose="03070A02030502020204" pitchFamily="66" charset="0"/>
                <a:cs typeface="Arial"/>
              </a:rPr>
              <a:t>“Beatrice</a:t>
            </a:r>
            <a:r>
              <a:rPr lang="ja-JP" altLang="en-US" sz="3200">
                <a:latin typeface="The Hand Extrablack" panose="03070A02030502020204" pitchFamily="66" charset="0"/>
                <a:cs typeface="Arial"/>
              </a:rPr>
              <a:t>”</a:t>
            </a:r>
            <a:r>
              <a:rPr lang="en-US" sz="3200">
                <a:latin typeface="The Hand Extrablack" panose="03070A02030502020204" pitchFamily="66" charset="0"/>
                <a:cs typeface="Arial"/>
              </a:rPr>
              <a:t>, falls, two days later, </a:t>
            </a:r>
            <a:r>
              <a:rPr lang="ja-JP" altLang="en-US" sz="3200">
                <a:latin typeface="The Hand Extrablack" panose="03070A02030502020204" pitchFamily="66" charset="0"/>
                <a:cs typeface="Arial"/>
              </a:rPr>
              <a:t>“</a:t>
            </a:r>
            <a:r>
              <a:rPr lang="en-US" sz="3200">
                <a:latin typeface="The Hand Extrablack" panose="03070A02030502020204" pitchFamily="66" charset="0"/>
                <a:cs typeface="Arial"/>
              </a:rPr>
              <a:t>Gabrielle</a:t>
            </a:r>
            <a:r>
              <a:rPr lang="ja-JP" altLang="en-US" sz="3200">
                <a:latin typeface="The Hand Extrablack" panose="03070A02030502020204" pitchFamily="66" charset="0"/>
                <a:cs typeface="Arial"/>
              </a:rPr>
              <a:t>”</a:t>
            </a:r>
            <a:r>
              <a:rPr lang="en-US" sz="3200">
                <a:latin typeface="The Hand Extrablack" panose="03070A02030502020204" pitchFamily="66" charset="0"/>
                <a:cs typeface="Arial"/>
              </a:rPr>
              <a:t> overrun, and three days later, </a:t>
            </a:r>
            <a:r>
              <a:rPr lang="ja-JP" altLang="en-US" sz="3200">
                <a:latin typeface="The Hand Extrablack" panose="03070A02030502020204" pitchFamily="66" charset="0"/>
                <a:cs typeface="Arial"/>
              </a:rPr>
              <a:t>“</a:t>
            </a:r>
            <a:r>
              <a:rPr lang="en-US" sz="3200">
                <a:latin typeface="The Hand Extrablack" panose="03070A02030502020204" pitchFamily="66" charset="0"/>
                <a:cs typeface="Arial"/>
              </a:rPr>
              <a:t>Anne-Marie</a:t>
            </a:r>
            <a:r>
              <a:rPr lang="ja-JP" altLang="en-US" sz="3200">
                <a:latin typeface="The Hand Extrablack" panose="03070A02030502020204" pitchFamily="66" charset="0"/>
                <a:cs typeface="Arial"/>
              </a:rPr>
              <a:t>”</a:t>
            </a:r>
            <a:r>
              <a:rPr lang="en-US" sz="3200">
                <a:latin typeface="The Hand Extrablack" panose="03070A02030502020204" pitchFamily="66" charset="0"/>
                <a:cs typeface="Arial"/>
              </a:rPr>
              <a:t>.</a:t>
            </a:r>
          </a:p>
        </p:txBody>
      </p:sp>
      <p:grpSp>
        <p:nvGrpSpPr>
          <p:cNvPr id="77" name="Group 76">
            <a:extLst>
              <a:ext uri="{FF2B5EF4-FFF2-40B4-BE49-F238E27FC236}">
                <a16:creationId xmlns:a16="http://schemas.microsoft.com/office/drawing/2014/main" id="{6A85DAAA-4828-42AD-A20E-A69A6FAE05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227" y="5957752"/>
            <a:ext cx="12157773" cy="494218"/>
            <a:chOff x="18956" y="5952517"/>
            <a:chExt cx="12157773" cy="494218"/>
          </a:xfrm>
          <a:solidFill>
            <a:schemeClr val="bg1"/>
          </a:solidFill>
        </p:grpSpPr>
        <p:sp>
          <p:nvSpPr>
            <p:cNvPr id="78" name="Freeform 10">
              <a:extLst>
                <a:ext uri="{FF2B5EF4-FFF2-40B4-BE49-F238E27FC236}">
                  <a16:creationId xmlns:a16="http://schemas.microsoft.com/office/drawing/2014/main" id="{86125428-75F9-4763-8991-C4DB8FE988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37219" y="6356157"/>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9" name="Freeform 15">
              <a:extLst>
                <a:ext uri="{FF2B5EF4-FFF2-40B4-BE49-F238E27FC236}">
                  <a16:creationId xmlns:a16="http://schemas.microsoft.com/office/drawing/2014/main" id="{9E1AD4BA-5029-4887-8216-F6DBBD1847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139192" y="6359421"/>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0" name="Freeform 18">
              <a:extLst>
                <a:ext uri="{FF2B5EF4-FFF2-40B4-BE49-F238E27FC236}">
                  <a16:creationId xmlns:a16="http://schemas.microsoft.com/office/drawing/2014/main" id="{D298128E-C3E3-4CCC-BB18-D6B2181818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384660" y="6368396"/>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1" name="Freeform 22">
              <a:extLst>
                <a:ext uri="{FF2B5EF4-FFF2-40B4-BE49-F238E27FC236}">
                  <a16:creationId xmlns:a16="http://schemas.microsoft.com/office/drawing/2014/main" id="{956527CE-4CB1-4E46-88D3-E6EA2D5AAF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653573" y="630801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2" name="Freeform 8">
              <a:extLst>
                <a:ext uri="{FF2B5EF4-FFF2-40B4-BE49-F238E27FC236}">
                  <a16:creationId xmlns:a16="http://schemas.microsoft.com/office/drawing/2014/main" id="{2F104828-FA58-4B02-A34E-13A1A0432E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8956" y="595659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3" name="Freeform 19">
              <a:extLst>
                <a:ext uri="{FF2B5EF4-FFF2-40B4-BE49-F238E27FC236}">
                  <a16:creationId xmlns:a16="http://schemas.microsoft.com/office/drawing/2014/main" id="{C98AF37C-592A-4D0D-BF25-AD71B60E6B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709370" y="6291575"/>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4" name="Freeform 20">
              <a:extLst>
                <a:ext uri="{FF2B5EF4-FFF2-40B4-BE49-F238E27FC236}">
                  <a16:creationId xmlns:a16="http://schemas.microsoft.com/office/drawing/2014/main" id="{621CF2DF-4BAB-47CB-AAF4-6135062AF8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452381" y="6295774"/>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5" name="Freeform 23">
              <a:extLst>
                <a:ext uri="{FF2B5EF4-FFF2-40B4-BE49-F238E27FC236}">
                  <a16:creationId xmlns:a16="http://schemas.microsoft.com/office/drawing/2014/main" id="{C93B96AD-0A31-4B64-8B0D-EC289A7A77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883090" y="6322699"/>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 name="Freeform 26">
              <a:extLst>
                <a:ext uri="{FF2B5EF4-FFF2-40B4-BE49-F238E27FC236}">
                  <a16:creationId xmlns:a16="http://schemas.microsoft.com/office/drawing/2014/main" id="{CA95A85E-F6C9-4D5B-9AC2-41D2481719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04559" y="6308010"/>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 name="Freeform 27">
              <a:extLst>
                <a:ext uri="{FF2B5EF4-FFF2-40B4-BE49-F238E27FC236}">
                  <a16:creationId xmlns:a16="http://schemas.microsoft.com/office/drawing/2014/main" id="{5107E4DA-C368-437F-913A-9CF3CB012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937280" y="6282192"/>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 name="Freeform 28">
              <a:extLst>
                <a:ext uri="{FF2B5EF4-FFF2-40B4-BE49-F238E27FC236}">
                  <a16:creationId xmlns:a16="http://schemas.microsoft.com/office/drawing/2014/main" id="{7631DFDA-A9E9-4E35-A064-EBA0778018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194538" y="62900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9" name="Freeform 30">
              <a:extLst>
                <a:ext uri="{FF2B5EF4-FFF2-40B4-BE49-F238E27FC236}">
                  <a16:creationId xmlns:a16="http://schemas.microsoft.com/office/drawing/2014/main" id="{3A2C443F-B764-46C1-857F-F5A4DF30A4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42191" y="6338204"/>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 name="Freeform 43">
              <a:extLst>
                <a:ext uri="{FF2B5EF4-FFF2-40B4-BE49-F238E27FC236}">
                  <a16:creationId xmlns:a16="http://schemas.microsoft.com/office/drawing/2014/main" id="{B9FC3628-7B29-4D88-B5ED-ACAF87A9B4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902106" y="604352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 name="Freeform 51">
              <a:extLst>
                <a:ext uri="{FF2B5EF4-FFF2-40B4-BE49-F238E27FC236}">
                  <a16:creationId xmlns:a16="http://schemas.microsoft.com/office/drawing/2014/main" id="{B65279C5-A429-464B-8FBE-424240585B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10297" y="6035458"/>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2" name="Freeform 52">
              <a:extLst>
                <a:ext uri="{FF2B5EF4-FFF2-40B4-BE49-F238E27FC236}">
                  <a16:creationId xmlns:a16="http://schemas.microsoft.com/office/drawing/2014/main" id="{5CB98B82-2322-4900-8F24-C8DC1D1F56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277444" y="6038724"/>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 name="Freeform 53">
              <a:extLst>
                <a:ext uri="{FF2B5EF4-FFF2-40B4-BE49-F238E27FC236}">
                  <a16:creationId xmlns:a16="http://schemas.microsoft.com/office/drawing/2014/main" id="{B1A93CE9-77F5-4C0B-BA0F-4B3A32EE4D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71034" y="6035460"/>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 name="Freeform 54">
              <a:extLst>
                <a:ext uri="{FF2B5EF4-FFF2-40B4-BE49-F238E27FC236}">
                  <a16:creationId xmlns:a16="http://schemas.microsoft.com/office/drawing/2014/main" id="{2EE13B5A-5B73-46E3-934F-61F0D824E4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094009" y="6011795"/>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 name="Freeform 55">
              <a:extLst>
                <a:ext uri="{FF2B5EF4-FFF2-40B4-BE49-F238E27FC236}">
                  <a16:creationId xmlns:a16="http://schemas.microsoft.com/office/drawing/2014/main" id="{65A30821-4992-48D3-B4A0-913C045B4F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264556" y="604198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 name="Freeform 56">
              <a:extLst>
                <a:ext uri="{FF2B5EF4-FFF2-40B4-BE49-F238E27FC236}">
                  <a16:creationId xmlns:a16="http://schemas.microsoft.com/office/drawing/2014/main" id="{CF285E5E-EB87-467D-B538-925CAB8A81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392340" y="5985586"/>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7" name="Freeform 57">
              <a:extLst>
                <a:ext uri="{FF2B5EF4-FFF2-40B4-BE49-F238E27FC236}">
                  <a16:creationId xmlns:a16="http://schemas.microsoft.com/office/drawing/2014/main" id="{22F0F1DE-7C3C-40A4-B14B-B0FD67EC67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037697" y="6020771"/>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8" name="Freeform 59">
              <a:extLst>
                <a:ext uri="{FF2B5EF4-FFF2-40B4-BE49-F238E27FC236}">
                  <a16:creationId xmlns:a16="http://schemas.microsoft.com/office/drawing/2014/main" id="{DDF56D11-18A1-4D3F-862A-884643EC85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473186" y="605207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 name="Freeform 60">
              <a:extLst>
                <a:ext uri="{FF2B5EF4-FFF2-40B4-BE49-F238E27FC236}">
                  <a16:creationId xmlns:a16="http://schemas.microsoft.com/office/drawing/2014/main" id="{E6BD0431-79C0-4578-9C4E-753DE0746E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825017" y="600281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 name="Freeform 61">
              <a:extLst>
                <a:ext uri="{FF2B5EF4-FFF2-40B4-BE49-F238E27FC236}">
                  <a16:creationId xmlns:a16="http://schemas.microsoft.com/office/drawing/2014/main" id="{A1B85F64-F9B0-48F1-9C28-10E600AAA1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572460" y="5957121"/>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 name="Freeform 5">
              <a:extLst>
                <a:ext uri="{FF2B5EF4-FFF2-40B4-BE49-F238E27FC236}">
                  <a16:creationId xmlns:a16="http://schemas.microsoft.com/office/drawing/2014/main" id="{103E3F91-5963-48B3-BA45-F313552CB4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908414" y="6286792"/>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2" name="Freeform 6">
              <a:extLst>
                <a:ext uri="{FF2B5EF4-FFF2-40B4-BE49-F238E27FC236}">
                  <a16:creationId xmlns:a16="http://schemas.microsoft.com/office/drawing/2014/main" id="{94FBFE70-FA74-4065-8632-647B4E651F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634353" y="62661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 name="Freeform 7">
              <a:extLst>
                <a:ext uri="{FF2B5EF4-FFF2-40B4-BE49-F238E27FC236}">
                  <a16:creationId xmlns:a16="http://schemas.microsoft.com/office/drawing/2014/main" id="{15137EC8-5D22-45AF-8136-75A336C1A2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77783" y="6246129"/>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 name="Freeform 8">
              <a:extLst>
                <a:ext uri="{FF2B5EF4-FFF2-40B4-BE49-F238E27FC236}">
                  <a16:creationId xmlns:a16="http://schemas.microsoft.com/office/drawing/2014/main" id="{01585780-AC17-48DF-B491-DD8DEAD9B5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82245" y="624294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 name="Freeform 9">
              <a:extLst>
                <a:ext uri="{FF2B5EF4-FFF2-40B4-BE49-F238E27FC236}">
                  <a16:creationId xmlns:a16="http://schemas.microsoft.com/office/drawing/2014/main" id="{39F55FA8-015C-409E-9701-83B93BE92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268040" y="6282192"/>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 name="Freeform 11">
              <a:extLst>
                <a:ext uri="{FF2B5EF4-FFF2-40B4-BE49-F238E27FC236}">
                  <a16:creationId xmlns:a16="http://schemas.microsoft.com/office/drawing/2014/main" id="{95F44756-BFD5-473B-9B3A-64914D54D2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510851" y="6246285"/>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 name="Freeform 12">
              <a:extLst>
                <a:ext uri="{FF2B5EF4-FFF2-40B4-BE49-F238E27FC236}">
                  <a16:creationId xmlns:a16="http://schemas.microsoft.com/office/drawing/2014/main" id="{0063CF19-BA29-4737-9216-0FC182C64D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028371" y="6264238"/>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 name="Freeform 13">
              <a:extLst>
                <a:ext uri="{FF2B5EF4-FFF2-40B4-BE49-F238E27FC236}">
                  <a16:creationId xmlns:a16="http://schemas.microsoft.com/office/drawing/2014/main" id="{077D7D6B-E211-4C39-9DDB-943283A068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56011" y="6301648"/>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 name="Freeform 14">
              <a:extLst>
                <a:ext uri="{FF2B5EF4-FFF2-40B4-BE49-F238E27FC236}">
                  <a16:creationId xmlns:a16="http://schemas.microsoft.com/office/drawing/2014/main" id="{CFCAA2B7-2668-424D-A0C2-EB30C9C223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333279" y="6267101"/>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 name="Freeform 16">
              <a:extLst>
                <a:ext uri="{FF2B5EF4-FFF2-40B4-BE49-F238E27FC236}">
                  <a16:creationId xmlns:a16="http://schemas.microsoft.com/office/drawing/2014/main" id="{96C40903-DA8C-4282-8406-32598233C8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773156" y="6239757"/>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 name="Freeform 17">
              <a:extLst>
                <a:ext uri="{FF2B5EF4-FFF2-40B4-BE49-F238E27FC236}">
                  <a16:creationId xmlns:a16="http://schemas.microsoft.com/office/drawing/2014/main" id="{61FE12E2-C467-400F-89BA-1BEA883D1E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398709" y="6264239"/>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 name="Freeform 21">
              <a:extLst>
                <a:ext uri="{FF2B5EF4-FFF2-40B4-BE49-F238E27FC236}">
                  <a16:creationId xmlns:a16="http://schemas.microsoft.com/office/drawing/2014/main" id="{1EAD90ED-90A2-46B9-8DA7-A6E2BAD67D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47787" y="6218542"/>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 name="Freeform 25">
              <a:extLst>
                <a:ext uri="{FF2B5EF4-FFF2-40B4-BE49-F238E27FC236}">
                  <a16:creationId xmlns:a16="http://schemas.microsoft.com/office/drawing/2014/main" id="{8C82FE95-B66A-4645-B823-B52372EB4E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90115" y="6200589"/>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340" name="Freeform 29">
              <a:extLst>
                <a:ext uri="{FF2B5EF4-FFF2-40B4-BE49-F238E27FC236}">
                  <a16:creationId xmlns:a16="http://schemas.microsoft.com/office/drawing/2014/main" id="{2C686BAA-83C2-43D2-93B6-E8220C957E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11181" y="6179372"/>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341" name="Freeform 31">
              <a:extLst>
                <a:ext uri="{FF2B5EF4-FFF2-40B4-BE49-F238E27FC236}">
                  <a16:creationId xmlns:a16="http://schemas.microsoft.com/office/drawing/2014/main" id="{67ECE7FD-6A12-44C9-8D33-E42CFA1391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3201" y="6241343"/>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 name="Freeform 32">
              <a:extLst>
                <a:ext uri="{FF2B5EF4-FFF2-40B4-BE49-F238E27FC236}">
                  <a16:creationId xmlns:a16="http://schemas.microsoft.com/office/drawing/2014/main" id="{4437F430-2DE6-4610-8B80-B84F269DE2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406775" y="5979446"/>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 name="Freeform 33">
              <a:extLst>
                <a:ext uri="{FF2B5EF4-FFF2-40B4-BE49-F238E27FC236}">
                  <a16:creationId xmlns:a16="http://schemas.microsoft.com/office/drawing/2014/main" id="{0E1CF099-A0A1-4D01-A1C9-FC75D2A2BA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327423" y="602840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 name="Freeform 34">
              <a:extLst>
                <a:ext uri="{FF2B5EF4-FFF2-40B4-BE49-F238E27FC236}">
                  <a16:creationId xmlns:a16="http://schemas.microsoft.com/office/drawing/2014/main" id="{446366B3-8C6B-4FBB-993F-F1436B59D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334031" y="6019431"/>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 name="Freeform 35">
              <a:extLst>
                <a:ext uri="{FF2B5EF4-FFF2-40B4-BE49-F238E27FC236}">
                  <a16:creationId xmlns:a16="http://schemas.microsoft.com/office/drawing/2014/main" id="{116E6478-E2D6-4541-A390-90B0C7867D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124491" y="601290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0" name="Freeform 36">
              <a:extLst>
                <a:ext uri="{FF2B5EF4-FFF2-40B4-BE49-F238E27FC236}">
                  <a16:creationId xmlns:a16="http://schemas.microsoft.com/office/drawing/2014/main" id="{4455EFAC-5886-4232-B90E-DFFB40290E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57884" y="5982710"/>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1" name="Freeform 37">
              <a:extLst>
                <a:ext uri="{FF2B5EF4-FFF2-40B4-BE49-F238E27FC236}">
                  <a16:creationId xmlns:a16="http://schemas.microsoft.com/office/drawing/2014/main" id="{41B484DB-32F6-47BF-AD29-498D8C418D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49584" y="5970470"/>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2" name="Freeform 38">
              <a:extLst>
                <a:ext uri="{FF2B5EF4-FFF2-40B4-BE49-F238E27FC236}">
                  <a16:creationId xmlns:a16="http://schemas.microsoft.com/office/drawing/2014/main" id="{A8D2C598-CBD1-4878-AE03-DB6C604EB2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829398" y="601045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3" name="Freeform 39">
              <a:extLst>
                <a:ext uri="{FF2B5EF4-FFF2-40B4-BE49-F238E27FC236}">
                  <a16:creationId xmlns:a16="http://schemas.microsoft.com/office/drawing/2014/main" id="{7DA864B2-C1CD-4944-BC87-E6C353C170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580384" y="599821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4" name="Freeform 40">
              <a:extLst>
                <a:ext uri="{FF2B5EF4-FFF2-40B4-BE49-F238E27FC236}">
                  <a16:creationId xmlns:a16="http://schemas.microsoft.com/office/drawing/2014/main" id="{2DB859CF-A6B4-4B69-9AF2-10EFCC6A8E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21911" y="5994951"/>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5" name="Freeform 41">
              <a:extLst>
                <a:ext uri="{FF2B5EF4-FFF2-40B4-BE49-F238E27FC236}">
                  <a16:creationId xmlns:a16="http://schemas.microsoft.com/office/drawing/2014/main" id="{11B87B98-350C-4B22-BAA1-BC214CBFF6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38116" y="599495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6" name="Freeform 42">
              <a:extLst>
                <a:ext uri="{FF2B5EF4-FFF2-40B4-BE49-F238E27FC236}">
                  <a16:creationId xmlns:a16="http://schemas.microsoft.com/office/drawing/2014/main" id="{F13ABE7D-3892-4859-BAD4-4FC4D055AE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10716" y="5973734"/>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7" name="Freeform 44">
              <a:extLst>
                <a:ext uri="{FF2B5EF4-FFF2-40B4-BE49-F238E27FC236}">
                  <a16:creationId xmlns:a16="http://schemas.microsoft.com/office/drawing/2014/main" id="{C7F1722E-1384-418B-9A3E-B70006800C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639354" y="597699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8" name="Freeform 45">
              <a:extLst>
                <a:ext uri="{FF2B5EF4-FFF2-40B4-BE49-F238E27FC236}">
                  <a16:creationId xmlns:a16="http://schemas.microsoft.com/office/drawing/2014/main" id="{0BF35D49-BCAE-4D89-8EDD-99FCEF7442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67906" y="5952517"/>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9" name="Freeform 46">
              <a:extLst>
                <a:ext uri="{FF2B5EF4-FFF2-40B4-BE49-F238E27FC236}">
                  <a16:creationId xmlns:a16="http://schemas.microsoft.com/office/drawing/2014/main" id="{4CF2F99A-EE20-47B9-80F1-D6E87D6D69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895937" y="6000664"/>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0" name="Freeform 47">
              <a:extLst>
                <a:ext uri="{FF2B5EF4-FFF2-40B4-BE49-F238E27FC236}">
                  <a16:creationId xmlns:a16="http://schemas.microsoft.com/office/drawing/2014/main" id="{8B1A7952-C836-4490-8C6C-CE9C0C0F6D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865326" y="5973733"/>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1" name="Freeform 48">
              <a:extLst>
                <a:ext uri="{FF2B5EF4-FFF2-40B4-BE49-F238E27FC236}">
                  <a16:creationId xmlns:a16="http://schemas.microsoft.com/office/drawing/2014/main" id="{B1568D66-89FA-4FA8-A6E3-AF31D8A054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115444" y="5992749"/>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2" name="Freeform 49">
              <a:extLst>
                <a:ext uri="{FF2B5EF4-FFF2-40B4-BE49-F238E27FC236}">
                  <a16:creationId xmlns:a16="http://schemas.microsoft.com/office/drawing/2014/main" id="{6EF88740-92FD-4894-8D28-13C929041A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15687" y="5955781"/>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3" name="Freeform 8">
              <a:extLst>
                <a:ext uri="{FF2B5EF4-FFF2-40B4-BE49-F238E27FC236}">
                  <a16:creationId xmlns:a16="http://schemas.microsoft.com/office/drawing/2014/main" id="{F9264025-3D66-45E5-B15B-1F9993E999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83670" y="601943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4" name="Freeform 106">
              <a:extLst>
                <a:ext uri="{FF2B5EF4-FFF2-40B4-BE49-F238E27FC236}">
                  <a16:creationId xmlns:a16="http://schemas.microsoft.com/office/drawing/2014/main" id="{A17599C9-357B-44B4-B6FC-08C4758CFE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451" y="620454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5" name="Freeform 19">
              <a:extLst>
                <a:ext uri="{FF2B5EF4-FFF2-40B4-BE49-F238E27FC236}">
                  <a16:creationId xmlns:a16="http://schemas.microsoft.com/office/drawing/2014/main" id="{AC8D8289-19C2-490A-8000-DD80A8BA95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397390" y="6351960"/>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6" name="Freeform 20">
              <a:extLst>
                <a:ext uri="{FF2B5EF4-FFF2-40B4-BE49-F238E27FC236}">
                  <a16:creationId xmlns:a16="http://schemas.microsoft.com/office/drawing/2014/main" id="{A9F1237F-83C7-4840-998E-379DF420EC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140401" y="6356159"/>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7" name="Freeform 26">
              <a:extLst>
                <a:ext uri="{FF2B5EF4-FFF2-40B4-BE49-F238E27FC236}">
                  <a16:creationId xmlns:a16="http://schemas.microsoft.com/office/drawing/2014/main" id="{78C598F8-6845-4321-8B12-8F55D5C5A0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2049121" y="6351959"/>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8" name="Freeform 27">
              <a:extLst>
                <a:ext uri="{FF2B5EF4-FFF2-40B4-BE49-F238E27FC236}">
                  <a16:creationId xmlns:a16="http://schemas.microsoft.com/office/drawing/2014/main" id="{85D84B4A-5F95-4F29-BE14-8D29A0B4CD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625300" y="6342577"/>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9" name="Freeform 28">
              <a:extLst>
                <a:ext uri="{FF2B5EF4-FFF2-40B4-BE49-F238E27FC236}">
                  <a16:creationId xmlns:a16="http://schemas.microsoft.com/office/drawing/2014/main" id="{6408C2B3-D126-4B4A-8BA3-FF1863CD77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851300" y="63519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0" name="Freeform 55">
              <a:extLst>
                <a:ext uri="{FF2B5EF4-FFF2-40B4-BE49-F238E27FC236}">
                  <a16:creationId xmlns:a16="http://schemas.microsoft.com/office/drawing/2014/main" id="{CAE0FD91-0F5A-4A8C-9310-8DB3A5FA4D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988188" y="608391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1" name="Freeform 56">
              <a:extLst>
                <a:ext uri="{FF2B5EF4-FFF2-40B4-BE49-F238E27FC236}">
                  <a16:creationId xmlns:a16="http://schemas.microsoft.com/office/drawing/2014/main" id="{1B9D762E-D50F-4A47-B703-232ED88670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080360" y="6045971"/>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2" name="Freeform 57">
              <a:extLst>
                <a:ext uri="{FF2B5EF4-FFF2-40B4-BE49-F238E27FC236}">
                  <a16:creationId xmlns:a16="http://schemas.microsoft.com/office/drawing/2014/main" id="{8DA09E23-CA61-495A-A7F8-4B3DFDF2AB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725717" y="6081156"/>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3" name="Freeform 60">
              <a:extLst>
                <a:ext uri="{FF2B5EF4-FFF2-40B4-BE49-F238E27FC236}">
                  <a16:creationId xmlns:a16="http://schemas.microsoft.com/office/drawing/2014/main" id="{D36CA6B3-3A46-4CB5-8C91-886B84071B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513037" y="606320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4" name="Freeform 61">
              <a:extLst>
                <a:ext uri="{FF2B5EF4-FFF2-40B4-BE49-F238E27FC236}">
                  <a16:creationId xmlns:a16="http://schemas.microsoft.com/office/drawing/2014/main" id="{D5E51DA2-6B7C-485B-8725-9A40802924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260480" y="6017506"/>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5" name="Freeform 5">
              <a:extLst>
                <a:ext uri="{FF2B5EF4-FFF2-40B4-BE49-F238E27FC236}">
                  <a16:creationId xmlns:a16="http://schemas.microsoft.com/office/drawing/2014/main" id="{15FEF067-D07A-40E3-96D2-34E7450C1F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596434" y="6347177"/>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6" name="Freeform 6">
              <a:extLst>
                <a:ext uri="{FF2B5EF4-FFF2-40B4-BE49-F238E27FC236}">
                  <a16:creationId xmlns:a16="http://schemas.microsoft.com/office/drawing/2014/main" id="{DFF84AAD-85F3-4027-BEF7-5AFCC59DC5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310592" y="63458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7" name="Freeform 7">
              <a:extLst>
                <a:ext uri="{FF2B5EF4-FFF2-40B4-BE49-F238E27FC236}">
                  <a16:creationId xmlns:a16="http://schemas.microsoft.com/office/drawing/2014/main" id="{9748C3EE-BBA1-45C3-AA60-D44ABDC7ED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65803" y="6306514"/>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8" name="Freeform 8">
              <a:extLst>
                <a:ext uri="{FF2B5EF4-FFF2-40B4-BE49-F238E27FC236}">
                  <a16:creationId xmlns:a16="http://schemas.microsoft.com/office/drawing/2014/main" id="{C4E544EA-9A31-4B4E-A587-2AE025092A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670714" y="633931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9" name="Freeform 9">
              <a:extLst>
                <a:ext uri="{FF2B5EF4-FFF2-40B4-BE49-F238E27FC236}">
                  <a16:creationId xmlns:a16="http://schemas.microsoft.com/office/drawing/2014/main" id="{8F48C13C-B234-4A28-8664-11FAE37636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956060" y="6342577"/>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0" name="Freeform 11">
              <a:extLst>
                <a:ext uri="{FF2B5EF4-FFF2-40B4-BE49-F238E27FC236}">
                  <a16:creationId xmlns:a16="http://schemas.microsoft.com/office/drawing/2014/main" id="{E43446F2-1DE7-4C87-8691-324C7B2ABB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198871" y="6306670"/>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1" name="Freeform 12">
              <a:extLst>
                <a:ext uri="{FF2B5EF4-FFF2-40B4-BE49-F238E27FC236}">
                  <a16:creationId xmlns:a16="http://schemas.microsoft.com/office/drawing/2014/main" id="{91DE0BBB-6755-4F68-822C-318F733D19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716391" y="6324623"/>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2" name="Freeform 13">
              <a:extLst>
                <a:ext uri="{FF2B5EF4-FFF2-40B4-BE49-F238E27FC236}">
                  <a16:creationId xmlns:a16="http://schemas.microsoft.com/office/drawing/2014/main" id="{A5F42373-85EE-4ADF-8DCE-2754ED3B5B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44031" y="6362033"/>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3" name="Freeform 14">
              <a:extLst>
                <a:ext uri="{FF2B5EF4-FFF2-40B4-BE49-F238E27FC236}">
                  <a16:creationId xmlns:a16="http://schemas.microsoft.com/office/drawing/2014/main" id="{E82C5A3F-4FC6-4883-AD2B-37F1BBF766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070859" y="6318096"/>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4" name="Freeform 16">
              <a:extLst>
                <a:ext uri="{FF2B5EF4-FFF2-40B4-BE49-F238E27FC236}">
                  <a16:creationId xmlns:a16="http://schemas.microsoft.com/office/drawing/2014/main" id="{35242FF5-19F5-45E5-919A-C145DC64A9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461176" y="6300142"/>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5" name="Freeform 17">
              <a:extLst>
                <a:ext uri="{FF2B5EF4-FFF2-40B4-BE49-F238E27FC236}">
                  <a16:creationId xmlns:a16="http://schemas.microsoft.com/office/drawing/2014/main" id="{88AAE6CF-F026-41C1-B9AD-BC2E232C53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39205" y="6341355"/>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6" name="Freeform 21">
              <a:extLst>
                <a:ext uri="{FF2B5EF4-FFF2-40B4-BE49-F238E27FC236}">
                  <a16:creationId xmlns:a16="http://schemas.microsoft.com/office/drawing/2014/main" id="{5C701404-4DB7-4F3A-8549-9544B9C66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730057" y="6318096"/>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7" name="Freeform 25">
              <a:extLst>
                <a:ext uri="{FF2B5EF4-FFF2-40B4-BE49-F238E27FC236}">
                  <a16:creationId xmlns:a16="http://schemas.microsoft.com/office/drawing/2014/main" id="{369618DE-CF63-4E1F-AB56-8A640FD74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30591" y="6309120"/>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8" name="Freeform 29">
              <a:extLst>
                <a:ext uri="{FF2B5EF4-FFF2-40B4-BE49-F238E27FC236}">
                  <a16:creationId xmlns:a16="http://schemas.microsoft.com/office/drawing/2014/main" id="{3D1A099C-4FDA-4F79-B077-C0F6C64778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497041" y="6299934"/>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9" name="Freeform 31">
              <a:extLst>
                <a:ext uri="{FF2B5EF4-FFF2-40B4-BE49-F238E27FC236}">
                  <a16:creationId xmlns:a16="http://schemas.microsoft.com/office/drawing/2014/main" id="{663890DF-B74A-467D-A63B-CB65CC98B4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207517" y="6336989"/>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0" name="Freeform 32">
              <a:extLst>
                <a:ext uri="{FF2B5EF4-FFF2-40B4-BE49-F238E27FC236}">
                  <a16:creationId xmlns:a16="http://schemas.microsoft.com/office/drawing/2014/main" id="{8C343114-BF88-426E-953D-A70972F875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094795" y="6039831"/>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1" name="Freeform 33">
              <a:extLst>
                <a:ext uri="{FF2B5EF4-FFF2-40B4-BE49-F238E27FC236}">
                  <a16:creationId xmlns:a16="http://schemas.microsoft.com/office/drawing/2014/main" id="{922DA709-3EF5-45DB-BAE3-B23CAA35D9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015443" y="608879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2" name="Freeform 34">
              <a:extLst>
                <a:ext uri="{FF2B5EF4-FFF2-40B4-BE49-F238E27FC236}">
                  <a16:creationId xmlns:a16="http://schemas.microsoft.com/office/drawing/2014/main" id="{E794F4BF-0BF2-4D4B-95B3-B96E58491D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22051" y="607981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3" name="Freeform 35">
              <a:extLst>
                <a:ext uri="{FF2B5EF4-FFF2-40B4-BE49-F238E27FC236}">
                  <a16:creationId xmlns:a16="http://schemas.microsoft.com/office/drawing/2014/main" id="{1972B148-4231-4FCD-9B14-7A4189089F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806684" y="6076799"/>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4" name="Freeform 36">
              <a:extLst>
                <a:ext uri="{FF2B5EF4-FFF2-40B4-BE49-F238E27FC236}">
                  <a16:creationId xmlns:a16="http://schemas.microsoft.com/office/drawing/2014/main" id="{14348403-DF91-4DC6-90A9-D7EC727B80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345904" y="60430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5" name="Freeform 37">
              <a:extLst>
                <a:ext uri="{FF2B5EF4-FFF2-40B4-BE49-F238E27FC236}">
                  <a16:creationId xmlns:a16="http://schemas.microsoft.com/office/drawing/2014/main" id="{1052674E-35FA-4825-AC07-A3914AD9D6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37604" y="6030855"/>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6" name="Freeform 38">
              <a:extLst>
                <a:ext uri="{FF2B5EF4-FFF2-40B4-BE49-F238E27FC236}">
                  <a16:creationId xmlns:a16="http://schemas.microsoft.com/office/drawing/2014/main" id="{4042608B-8386-48C8-A1A3-DBE6F468CE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517418" y="6070840"/>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7" name="Freeform 39">
              <a:extLst>
                <a:ext uri="{FF2B5EF4-FFF2-40B4-BE49-F238E27FC236}">
                  <a16:creationId xmlns:a16="http://schemas.microsoft.com/office/drawing/2014/main" id="{9A5D8987-000C-4B99-BBAF-A23EC6FF55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268404" y="6058600"/>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8" name="Freeform 40">
              <a:extLst>
                <a:ext uri="{FF2B5EF4-FFF2-40B4-BE49-F238E27FC236}">
                  <a16:creationId xmlns:a16="http://schemas.microsoft.com/office/drawing/2014/main" id="{0E405B19-5658-4E03-9404-0C565679EB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09931" y="6055336"/>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9" name="Freeform 41">
              <a:extLst>
                <a:ext uri="{FF2B5EF4-FFF2-40B4-BE49-F238E27FC236}">
                  <a16:creationId xmlns:a16="http://schemas.microsoft.com/office/drawing/2014/main" id="{DC674228-5A9C-4E88-9835-78995E56D0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126136" y="6055335"/>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0" name="Freeform 42">
              <a:extLst>
                <a:ext uri="{FF2B5EF4-FFF2-40B4-BE49-F238E27FC236}">
                  <a16:creationId xmlns:a16="http://schemas.microsoft.com/office/drawing/2014/main" id="{1AB27427-2183-4323-8F13-E775766EDA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798736" y="60341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1" name="Freeform 44">
              <a:extLst>
                <a:ext uri="{FF2B5EF4-FFF2-40B4-BE49-F238E27FC236}">
                  <a16:creationId xmlns:a16="http://schemas.microsoft.com/office/drawing/2014/main" id="{738ACA27-BAD8-4E7C-8411-7C0FE40F71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327374" y="603738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2" name="Freeform 45">
              <a:extLst>
                <a:ext uri="{FF2B5EF4-FFF2-40B4-BE49-F238E27FC236}">
                  <a16:creationId xmlns:a16="http://schemas.microsoft.com/office/drawing/2014/main" id="{BD029C16-6777-4580-80FD-2A7A6900EF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555926" y="6012902"/>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3" name="Freeform 46">
              <a:extLst>
                <a:ext uri="{FF2B5EF4-FFF2-40B4-BE49-F238E27FC236}">
                  <a16:creationId xmlns:a16="http://schemas.microsoft.com/office/drawing/2014/main" id="{6941DAEC-FBE5-445C-B9B1-B3DD8F221C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583957" y="606104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4" name="Freeform 47">
              <a:extLst>
                <a:ext uri="{FF2B5EF4-FFF2-40B4-BE49-F238E27FC236}">
                  <a16:creationId xmlns:a16="http://schemas.microsoft.com/office/drawing/2014/main" id="{FD3CD6BC-3643-43CC-8373-F1F7A6EF77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553346" y="6034118"/>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5" name="Freeform 48">
              <a:extLst>
                <a:ext uri="{FF2B5EF4-FFF2-40B4-BE49-F238E27FC236}">
                  <a16:creationId xmlns:a16="http://schemas.microsoft.com/office/drawing/2014/main" id="{93AF9725-32E4-404B-83DF-668B872932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804575" y="6052072"/>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6" name="Freeform 49">
              <a:extLst>
                <a:ext uri="{FF2B5EF4-FFF2-40B4-BE49-F238E27FC236}">
                  <a16:creationId xmlns:a16="http://schemas.microsoft.com/office/drawing/2014/main" id="{5D84519B-BB5A-427B-B663-69DAB97362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03707" y="6016166"/>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7080134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3" y="5267"/>
            <a:ext cx="6635041"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7DA21F-5DB9-447F-86E2-4911066AB947}"/>
              </a:ext>
            </a:extLst>
          </p:cNvPr>
          <p:cNvSpPr>
            <a:spLocks noGrp="1"/>
          </p:cNvSpPr>
          <p:nvPr>
            <p:ph type="title"/>
          </p:nvPr>
        </p:nvSpPr>
        <p:spPr>
          <a:xfrm>
            <a:off x="780908" y="401051"/>
            <a:ext cx="5110909" cy="936955"/>
          </a:xfrm>
        </p:spPr>
        <p:txBody>
          <a:bodyPr>
            <a:normAutofit/>
          </a:bodyPr>
          <a:lstStyle/>
          <a:p>
            <a:pPr algn="ctr"/>
            <a:r>
              <a:rPr lang="en-US">
                <a:cs typeface="Arial"/>
              </a:rPr>
              <a:t>The Last Charge</a:t>
            </a:r>
            <a:endParaRPr lang="en-GB"/>
          </a:p>
        </p:txBody>
      </p:sp>
      <p:sp>
        <p:nvSpPr>
          <p:cNvPr id="3" name="Content Placeholder 2">
            <a:extLst>
              <a:ext uri="{FF2B5EF4-FFF2-40B4-BE49-F238E27FC236}">
                <a16:creationId xmlns:a16="http://schemas.microsoft.com/office/drawing/2014/main" id="{C2D568BC-B8BB-4AC5-B059-1588EB0EB8DB}"/>
              </a:ext>
            </a:extLst>
          </p:cNvPr>
          <p:cNvSpPr>
            <a:spLocks noGrp="1"/>
          </p:cNvSpPr>
          <p:nvPr>
            <p:ph idx="1"/>
          </p:nvPr>
        </p:nvSpPr>
        <p:spPr>
          <a:xfrm>
            <a:off x="367907" y="1490221"/>
            <a:ext cx="5949189" cy="5151636"/>
          </a:xfrm>
        </p:spPr>
        <p:txBody>
          <a:bodyPr>
            <a:normAutofit fontScale="92500" lnSpcReduction="20000"/>
          </a:bodyPr>
          <a:lstStyle/>
          <a:p>
            <a:pPr eaLnBrk="1" hangingPunct="1">
              <a:lnSpc>
                <a:spcPct val="140000"/>
              </a:lnSpc>
            </a:pPr>
            <a:r>
              <a:rPr lang="en-US" sz="2800">
                <a:latin typeface="The Hand Extrablack" panose="03070A02030502020204" pitchFamily="66" charset="0"/>
                <a:cs typeface="Arial"/>
              </a:rPr>
              <a:t>2 May: </a:t>
            </a:r>
            <a:r>
              <a:rPr lang="en-US" sz="2800" err="1">
                <a:latin typeface="The Hand Extrablack" panose="03070A02030502020204" pitchFamily="66" charset="0"/>
                <a:cs typeface="Arial"/>
              </a:rPr>
              <a:t>Giap</a:t>
            </a:r>
            <a:r>
              <a:rPr lang="en-US" sz="2800">
                <a:latin typeface="The Hand Extrablack" panose="03070A02030502020204" pitchFamily="66" charset="0"/>
                <a:cs typeface="Arial"/>
              </a:rPr>
              <a:t> assaults on all fronts.  In the next three days, he takes three more strongpoints, leaving the central area open.  </a:t>
            </a:r>
          </a:p>
          <a:p>
            <a:pPr eaLnBrk="1" hangingPunct="1">
              <a:lnSpc>
                <a:spcPct val="140000"/>
              </a:lnSpc>
            </a:pPr>
            <a:r>
              <a:rPr lang="en-US" sz="2800">
                <a:latin typeface="The Hand Extrablack" panose="03070A02030502020204" pitchFamily="66" charset="0"/>
                <a:cs typeface="Arial"/>
              </a:rPr>
              <a:t>6 May: Artillery barrages continue on remaining French troops, while Viet Minh mass.</a:t>
            </a:r>
          </a:p>
          <a:p>
            <a:pPr eaLnBrk="1" hangingPunct="1">
              <a:lnSpc>
                <a:spcPct val="140000"/>
              </a:lnSpc>
            </a:pPr>
            <a:r>
              <a:rPr lang="en-US" sz="2800">
                <a:latin typeface="The Hand Extrablack" panose="03070A02030502020204" pitchFamily="66" charset="0"/>
                <a:cs typeface="Arial"/>
              </a:rPr>
              <a:t>7 May: At 1730, Viet Minh enter French command bunker and De </a:t>
            </a:r>
            <a:r>
              <a:rPr lang="en-US" sz="2800" err="1">
                <a:latin typeface="The Hand Extrablack" panose="03070A02030502020204" pitchFamily="66" charset="0"/>
                <a:cs typeface="Arial"/>
              </a:rPr>
              <a:t>Castris</a:t>
            </a:r>
            <a:r>
              <a:rPr lang="en-US" sz="2800">
                <a:latin typeface="The Hand Extrablack" panose="03070A02030502020204" pitchFamily="66" charset="0"/>
                <a:cs typeface="Arial"/>
              </a:rPr>
              <a:t> surrenders.</a:t>
            </a:r>
          </a:p>
          <a:p>
            <a:pPr eaLnBrk="1" hangingPunct="1">
              <a:lnSpc>
                <a:spcPct val="140000"/>
              </a:lnSpc>
            </a:pPr>
            <a:r>
              <a:rPr lang="en-US" sz="2800">
                <a:latin typeface="The Hand Extrablack" panose="03070A02030502020204" pitchFamily="66" charset="0"/>
                <a:cs typeface="Arial"/>
              </a:rPr>
              <a:t>French estimate casualties as high as 20,000</a:t>
            </a:r>
          </a:p>
          <a:p>
            <a:pPr eaLnBrk="1" hangingPunct="1">
              <a:lnSpc>
                <a:spcPct val="140000"/>
              </a:lnSpc>
            </a:pPr>
            <a:r>
              <a:rPr lang="en-US" sz="2800">
                <a:latin typeface="The Hand Extrablack" panose="03070A02030502020204" pitchFamily="66" charset="0"/>
                <a:cs typeface="Arial"/>
              </a:rPr>
              <a:t>Official VM figures at the time were 13,930 casualties including 4020 dead</a:t>
            </a:r>
          </a:p>
        </p:txBody>
      </p:sp>
      <p:pic>
        <p:nvPicPr>
          <p:cNvPr id="15362" name="Picture 2" descr="BBC Radio 4 - Archive on 4, The Siege of Dien Bien Phu">
            <a:extLst>
              <a:ext uri="{FF2B5EF4-FFF2-40B4-BE49-F238E27FC236}">
                <a16:creationId xmlns:a16="http://schemas.microsoft.com/office/drawing/2014/main" id="{7952A599-74D3-486E-8D83-B2267F041A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530" r="3034" b="-1"/>
          <a:stretch/>
        </p:blipFill>
        <p:spPr bwMode="auto">
          <a:xfrm>
            <a:off x="6645834" y="1"/>
            <a:ext cx="5546166" cy="6866192"/>
          </a:xfrm>
          <a:prstGeom prst="rect">
            <a:avLst/>
          </a:prstGeom>
          <a:noFill/>
          <a:extLst>
            <a:ext uri="{909E8E84-426E-40DD-AFC4-6F175D3DCCD1}">
              <a14:hiddenFill xmlns:a14="http://schemas.microsoft.com/office/drawing/2010/main">
                <a:solidFill>
                  <a:srgbClr val="FFFFFF"/>
                </a:solidFill>
              </a14:hiddenFill>
            </a:ext>
          </a:extLst>
        </p:spPr>
      </p:pic>
      <p:grpSp>
        <p:nvGrpSpPr>
          <p:cNvPr id="139" name="Group 138">
            <a:extLst>
              <a:ext uri="{FF2B5EF4-FFF2-40B4-BE49-F238E27FC236}">
                <a16:creationId xmlns:a16="http://schemas.microsoft.com/office/drawing/2014/main" id="{3389B237-4CAB-4403-A95C-C04D71F4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5458" y="-31769"/>
            <a:ext cx="510538" cy="6804779"/>
            <a:chOff x="11445458" y="-31769"/>
            <a:chExt cx="510538" cy="6804779"/>
          </a:xfrm>
        </p:grpSpPr>
        <p:sp>
          <p:nvSpPr>
            <p:cNvPr id="140"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7521" y="66633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43">
              <a:extLst>
                <a:ext uri="{FF2B5EF4-FFF2-40B4-BE49-F238E27FC236}">
                  <a16:creationId xmlns:a16="http://schemas.microsoft.com/office/drawing/2014/main" id="{0E53B701-E5D9-4269-97AD-69F3087D2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8634" y="742112"/>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51">
              <a:extLst>
                <a:ext uri="{FF2B5EF4-FFF2-40B4-BE49-F238E27FC236}">
                  <a16:creationId xmlns:a16="http://schemas.microsoft.com/office/drawing/2014/main" id="{53F3EB0D-ADA8-4F65-9811-0A990FE6BE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06592" y="95982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53">
              <a:extLst>
                <a:ext uri="{FF2B5EF4-FFF2-40B4-BE49-F238E27FC236}">
                  <a16:creationId xmlns:a16="http://schemas.microsoft.com/office/drawing/2014/main" id="{7FC10137-17E1-4C6D-B7A2-CD86B7C148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678" y="119859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54">
              <a:extLst>
                <a:ext uri="{FF2B5EF4-FFF2-40B4-BE49-F238E27FC236}">
                  <a16:creationId xmlns:a16="http://schemas.microsoft.com/office/drawing/2014/main" id="{983715DD-6794-4B57-8585-E0EFF671E7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560" y="44736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55">
              <a:extLst>
                <a:ext uri="{FF2B5EF4-FFF2-40B4-BE49-F238E27FC236}">
                  <a16:creationId xmlns:a16="http://schemas.microsoft.com/office/drawing/2014/main" id="{6B8B9805-E14F-4943-B15E-48460BFD60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538" y="140819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56">
              <a:extLst>
                <a:ext uri="{FF2B5EF4-FFF2-40B4-BE49-F238E27FC236}">
                  <a16:creationId xmlns:a16="http://schemas.microsoft.com/office/drawing/2014/main" id="{112C42C6-34DE-404D-B18A-8E94E76A3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234" y="223823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57">
              <a:extLst>
                <a:ext uri="{FF2B5EF4-FFF2-40B4-BE49-F238E27FC236}">
                  <a16:creationId xmlns:a16="http://schemas.microsoft.com/office/drawing/2014/main" id="{105114E3-B528-44FB-AD64-31F7940A69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0687" y="1617942"/>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59">
              <a:extLst>
                <a:ext uri="{FF2B5EF4-FFF2-40B4-BE49-F238E27FC236}">
                  <a16:creationId xmlns:a16="http://schemas.microsoft.com/office/drawing/2014/main" id="{66162961-2E66-4F1D-AD08-A09C28C5E0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0137" y="20029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60">
              <a:extLst>
                <a:ext uri="{FF2B5EF4-FFF2-40B4-BE49-F238E27FC236}">
                  <a16:creationId xmlns:a16="http://schemas.microsoft.com/office/drawing/2014/main" id="{7DF10D80-7F03-41B7-BF83-7086CFB705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5368" y="184773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61">
              <a:extLst>
                <a:ext uri="{FF2B5EF4-FFF2-40B4-BE49-F238E27FC236}">
                  <a16:creationId xmlns:a16="http://schemas.microsoft.com/office/drawing/2014/main" id="{60E5BEF8-88A7-4088-8382-FC596B16B9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4067" y="-128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0903" y="665835"/>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275" y="89688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7934" y="113467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81">
              <a:extLst>
                <a:ext uri="{FF2B5EF4-FFF2-40B4-BE49-F238E27FC236}">
                  <a16:creationId xmlns:a16="http://schemas.microsoft.com/office/drawing/2014/main" id="{884943FC-F8F5-47A2-8C6C-AD8385B0F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0984" y="2147729"/>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82">
              <a:extLst>
                <a:ext uri="{FF2B5EF4-FFF2-40B4-BE49-F238E27FC236}">
                  <a16:creationId xmlns:a16="http://schemas.microsoft.com/office/drawing/2014/main" id="{FBD1CFD7-B550-428B-99C5-E70AE1117A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820" y="1925276"/>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83">
              <a:extLst>
                <a:ext uri="{FF2B5EF4-FFF2-40B4-BE49-F238E27FC236}">
                  <a16:creationId xmlns:a16="http://schemas.microsoft.com/office/drawing/2014/main" id="{86464553-DBB1-4FDD-A906-723DE0BFA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1377" y="1610488"/>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2393" y="461249"/>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6789" y="393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89">
              <a:extLst>
                <a:ext uri="{FF2B5EF4-FFF2-40B4-BE49-F238E27FC236}">
                  <a16:creationId xmlns:a16="http://schemas.microsoft.com/office/drawing/2014/main" id="{363F6E9F-7E05-4464-BE66-BB27B4589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165" y="139813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90">
              <a:extLst>
                <a:ext uri="{FF2B5EF4-FFF2-40B4-BE49-F238E27FC236}">
                  <a16:creationId xmlns:a16="http://schemas.microsoft.com/office/drawing/2014/main" id="{CE4367E1-2C4E-4A0B-A9E2-2DC3B3BCD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5017" y="2021046"/>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105">
              <a:extLst>
                <a:ext uri="{FF2B5EF4-FFF2-40B4-BE49-F238E27FC236}">
                  <a16:creationId xmlns:a16="http://schemas.microsoft.com/office/drawing/2014/main" id="{EE215DA3-ED82-4F29-9835-DD3B5ADD4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39032" y="202351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729" y="2612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32">
              <a:extLst>
                <a:ext uri="{FF2B5EF4-FFF2-40B4-BE49-F238E27FC236}">
                  <a16:creationId xmlns:a16="http://schemas.microsoft.com/office/drawing/2014/main" id="{9873A13E-F493-4022-9CDB-496767477D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3710" y="3240972"/>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33">
              <a:extLst>
                <a:ext uri="{FF2B5EF4-FFF2-40B4-BE49-F238E27FC236}">
                  <a16:creationId xmlns:a16="http://schemas.microsoft.com/office/drawing/2014/main" id="{631ED96D-0634-4E7F-BE08-A8ACAA0A64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623" y="433228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34">
              <a:extLst>
                <a:ext uri="{FF2B5EF4-FFF2-40B4-BE49-F238E27FC236}">
                  <a16:creationId xmlns:a16="http://schemas.microsoft.com/office/drawing/2014/main" id="{D43F1416-268F-487F-ABB4-1C62E6C68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7553" y="532960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35">
              <a:extLst>
                <a:ext uri="{FF2B5EF4-FFF2-40B4-BE49-F238E27FC236}">
                  <a16:creationId xmlns:a16="http://schemas.microsoft.com/office/drawing/2014/main" id="{E5E99890-1E26-4DDC-8F50-128C4875B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205" y="454051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59914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37">
              <a:extLst>
                <a:ext uri="{FF2B5EF4-FFF2-40B4-BE49-F238E27FC236}">
                  <a16:creationId xmlns:a16="http://schemas.microsoft.com/office/drawing/2014/main" id="{666093C3-5DCC-4A45-897C-F2C5CA94AC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7108" y="3005032"/>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38">
              <a:extLst>
                <a:ext uri="{FF2B5EF4-FFF2-40B4-BE49-F238E27FC236}">
                  <a16:creationId xmlns:a16="http://schemas.microsoft.com/office/drawing/2014/main" id="{E5879CC9-6134-4E28-8170-9DD4240CC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777" y="484512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39">
              <a:extLst>
                <a:ext uri="{FF2B5EF4-FFF2-40B4-BE49-F238E27FC236}">
                  <a16:creationId xmlns:a16="http://schemas.microsoft.com/office/drawing/2014/main" id="{52B9234F-7351-4670-9340-3ABC48A30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6885" y="508624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40">
              <a:extLst>
                <a:ext uri="{FF2B5EF4-FFF2-40B4-BE49-F238E27FC236}">
                  <a16:creationId xmlns:a16="http://schemas.microsoft.com/office/drawing/2014/main" id="{3F67C8B5-D925-449D-BCA7-751730551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849" y="254295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622350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3510" y="55415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44">
              <a:extLst>
                <a:ext uri="{FF2B5EF4-FFF2-40B4-BE49-F238E27FC236}">
                  <a16:creationId xmlns:a16="http://schemas.microsoft.com/office/drawing/2014/main" id="{52175DC6-FE35-414D-B1FC-53870E0F6B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7300" y="402564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5149" y="578147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46">
              <a:extLst>
                <a:ext uri="{FF2B5EF4-FFF2-40B4-BE49-F238E27FC236}">
                  <a16:creationId xmlns:a16="http://schemas.microsoft.com/office/drawing/2014/main" id="{8AAA7A16-3076-4557-9DC3-297D83248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208" y="277556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47">
              <a:extLst>
                <a:ext uri="{FF2B5EF4-FFF2-40B4-BE49-F238E27FC236}">
                  <a16:creationId xmlns:a16="http://schemas.microsoft.com/office/drawing/2014/main" id="{62AFF181-4F3A-40CE-BC79-BD8D97E0C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2353" y="379452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48">
              <a:extLst>
                <a:ext uri="{FF2B5EF4-FFF2-40B4-BE49-F238E27FC236}">
                  <a16:creationId xmlns:a16="http://schemas.microsoft.com/office/drawing/2014/main" id="{E9EE8F9C-63EF-41F7-90AC-95F09336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7610" y="356105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62">
              <a:extLst>
                <a:ext uri="{FF2B5EF4-FFF2-40B4-BE49-F238E27FC236}">
                  <a16:creationId xmlns:a16="http://schemas.microsoft.com/office/drawing/2014/main" id="{F99D5EE6-2CC4-4A54-9A07-4734713E7A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8042" y="28953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63">
              <a:extLst>
                <a:ext uri="{FF2B5EF4-FFF2-40B4-BE49-F238E27FC236}">
                  <a16:creationId xmlns:a16="http://schemas.microsoft.com/office/drawing/2014/main" id="{DC83D62C-4898-4734-893F-7FE7A2D70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9400" y="403397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64">
              <a:extLst>
                <a:ext uri="{FF2B5EF4-FFF2-40B4-BE49-F238E27FC236}">
                  <a16:creationId xmlns:a16="http://schemas.microsoft.com/office/drawing/2014/main" id="{EFA4198B-E065-405F-84E4-B0220DCEF9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351" y="262705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65">
              <a:extLst>
                <a:ext uri="{FF2B5EF4-FFF2-40B4-BE49-F238E27FC236}">
                  <a16:creationId xmlns:a16="http://schemas.microsoft.com/office/drawing/2014/main" id="{F6D1AC12-FB95-4593-BF80-DABEDD4E3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982" y="377107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66">
              <a:extLst>
                <a:ext uri="{FF2B5EF4-FFF2-40B4-BE49-F238E27FC236}">
                  <a16:creationId xmlns:a16="http://schemas.microsoft.com/office/drawing/2014/main" id="{9F41615F-3978-4890-992E-1D44D0D914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64" y="5317507"/>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67">
              <a:extLst>
                <a:ext uri="{FF2B5EF4-FFF2-40B4-BE49-F238E27FC236}">
                  <a16:creationId xmlns:a16="http://schemas.microsoft.com/office/drawing/2014/main" id="{293C0AD6-F904-4337-8CAB-2FF649834B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5944" y="4533529"/>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68">
              <a:extLst>
                <a:ext uri="{FF2B5EF4-FFF2-40B4-BE49-F238E27FC236}">
                  <a16:creationId xmlns:a16="http://schemas.microsoft.com/office/drawing/2014/main" id="{E68410D4-6ED4-4651-8543-78B0AB57A2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3332" y="3190789"/>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2589" y="5599752"/>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802" y="619149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71">
              <a:extLst>
                <a:ext uri="{FF2B5EF4-FFF2-40B4-BE49-F238E27FC236}">
                  <a16:creationId xmlns:a16="http://schemas.microsoft.com/office/drawing/2014/main" id="{6CC97770-31D6-46F7-9608-9D96AEF4A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4132" y="507910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72">
              <a:extLst>
                <a:ext uri="{FF2B5EF4-FFF2-40B4-BE49-F238E27FC236}">
                  <a16:creationId xmlns:a16="http://schemas.microsoft.com/office/drawing/2014/main" id="{1F6A0344-12D8-457F-B2C4-BF6ABC3F97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0869" y="4852243"/>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73">
              <a:extLst>
                <a:ext uri="{FF2B5EF4-FFF2-40B4-BE49-F238E27FC236}">
                  <a16:creationId xmlns:a16="http://schemas.microsoft.com/office/drawing/2014/main" id="{A659A3FC-205E-41C5-90D8-2909635C66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42" y="4352608"/>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694" y="59328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75">
              <a:extLst>
                <a:ext uri="{FF2B5EF4-FFF2-40B4-BE49-F238E27FC236}">
                  <a16:creationId xmlns:a16="http://schemas.microsoft.com/office/drawing/2014/main" id="{A337719B-635F-4455-A8E8-6983D9B3D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703" y="2387288"/>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77">
              <a:extLst>
                <a:ext uri="{FF2B5EF4-FFF2-40B4-BE49-F238E27FC236}">
                  <a16:creationId xmlns:a16="http://schemas.microsoft.com/office/drawing/2014/main" id="{665D8F7B-6125-4923-82FD-4541506B6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949" y="355157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0208" y="637939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4699" y="66336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8248" y="5648840"/>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3457091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2" name="Rectangle 172">
            <a:extLst>
              <a:ext uri="{FF2B5EF4-FFF2-40B4-BE49-F238E27FC236}">
                <a16:creationId xmlns:a16="http://schemas.microsoft.com/office/drawing/2014/main" id="{D6F5F07B-A917-442C-82D5-5719737E9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8" name="Picture 2">
            <a:extLst>
              <a:ext uri="{FF2B5EF4-FFF2-40B4-BE49-F238E27FC236}">
                <a16:creationId xmlns:a16="http://schemas.microsoft.com/office/drawing/2014/main" id="{D02403DE-0E49-446E-8E5C-F6ADD42F97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57" r="-1" b="7406"/>
          <a:stretch/>
        </p:blipFill>
        <p:spPr bwMode="auto">
          <a:xfrm>
            <a:off x="-6870" y="-1119"/>
            <a:ext cx="12198869" cy="6859119"/>
          </a:xfrm>
          <a:prstGeom prst="rect">
            <a:avLst/>
          </a:prstGeom>
          <a:noFill/>
          <a:extLst>
            <a:ext uri="{909E8E84-426E-40DD-AFC4-6F175D3DCCD1}">
              <a14:hiddenFill xmlns:a14="http://schemas.microsoft.com/office/drawing/2010/main">
                <a:solidFill>
                  <a:srgbClr val="FFFFFF"/>
                </a:solidFill>
              </a14:hiddenFill>
            </a:ext>
          </a:extLst>
        </p:spPr>
      </p:pic>
      <p:sp>
        <p:nvSpPr>
          <p:cNvPr id="363" name="Rectangle 174">
            <a:extLst>
              <a:ext uri="{FF2B5EF4-FFF2-40B4-BE49-F238E27FC236}">
                <a16:creationId xmlns:a16="http://schemas.microsoft.com/office/drawing/2014/main" id="{646C6347-670A-4289-8E1E-A6D48C2F2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74844" y="2008604"/>
            <a:ext cx="4533130" cy="23688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8815D8-0A00-4219-B23E-CBD57FB748BD}"/>
              </a:ext>
            </a:extLst>
          </p:cNvPr>
          <p:cNvSpPr>
            <a:spLocks noGrp="1"/>
          </p:cNvSpPr>
          <p:nvPr>
            <p:ph type="ctrTitle"/>
          </p:nvPr>
        </p:nvSpPr>
        <p:spPr>
          <a:xfrm>
            <a:off x="7081507" y="2085855"/>
            <a:ext cx="3893831" cy="820859"/>
          </a:xfrm>
        </p:spPr>
        <p:txBody>
          <a:bodyPr anchor="ctr">
            <a:normAutofit/>
          </a:bodyPr>
          <a:lstStyle/>
          <a:p>
            <a:r>
              <a:rPr lang="en-GB" sz="4000"/>
              <a:t>Part 2</a:t>
            </a:r>
          </a:p>
        </p:txBody>
      </p:sp>
      <p:sp>
        <p:nvSpPr>
          <p:cNvPr id="364" name="Freeform 88">
            <a:extLst>
              <a:ext uri="{FF2B5EF4-FFF2-40B4-BE49-F238E27FC236}">
                <a16:creationId xmlns:a16="http://schemas.microsoft.com/office/drawing/2014/main" id="{3F2F58E7-0371-4C0C-912C-50BA51484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0020927" y="402711"/>
            <a:ext cx="7345" cy="77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5" name="Freeform 88">
            <a:extLst>
              <a:ext uri="{FF2B5EF4-FFF2-40B4-BE49-F238E27FC236}">
                <a16:creationId xmlns:a16="http://schemas.microsoft.com/office/drawing/2014/main" id="{22D05290-3AB2-400B-B0D6-813D45F9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0053593" y="5750318"/>
            <a:ext cx="7345" cy="77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6" name="Group 180">
            <a:extLst>
              <a:ext uri="{FF2B5EF4-FFF2-40B4-BE49-F238E27FC236}">
                <a16:creationId xmlns:a16="http://schemas.microsoft.com/office/drawing/2014/main" id="{81DD21A3-89E3-40A2-9D07-1459894479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91980" y="-37210"/>
            <a:ext cx="1528600" cy="6929142"/>
            <a:chOff x="8291980" y="-37210"/>
            <a:chExt cx="1528600" cy="6929142"/>
          </a:xfrm>
        </p:grpSpPr>
        <p:sp>
          <p:nvSpPr>
            <p:cNvPr id="367" name="Freeform 66">
              <a:extLst>
                <a:ext uri="{FF2B5EF4-FFF2-40B4-BE49-F238E27FC236}">
                  <a16:creationId xmlns:a16="http://schemas.microsoft.com/office/drawing/2014/main" id="{AAA8D351-4D5D-43CA-9EA3-3A209DBA7B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19819" y="5447179"/>
              <a:ext cx="155267" cy="132351"/>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8" name="Freeform 67">
              <a:extLst>
                <a:ext uri="{FF2B5EF4-FFF2-40B4-BE49-F238E27FC236}">
                  <a16:creationId xmlns:a16="http://schemas.microsoft.com/office/drawing/2014/main" id="{AEB482CE-8502-400F-A587-CEA8BF6680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970278" y="4563928"/>
              <a:ext cx="186739" cy="140079"/>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84" name="Freeform 69">
              <a:extLst>
                <a:ext uri="{FF2B5EF4-FFF2-40B4-BE49-F238E27FC236}">
                  <a16:creationId xmlns:a16="http://schemas.microsoft.com/office/drawing/2014/main" id="{B86FDE7E-057E-44EF-9209-38C5CD45C1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04222" y="5781319"/>
              <a:ext cx="171003" cy="132351"/>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85" name="Freeform 70">
              <a:extLst>
                <a:ext uri="{FF2B5EF4-FFF2-40B4-BE49-F238E27FC236}">
                  <a16:creationId xmlns:a16="http://schemas.microsoft.com/office/drawing/2014/main" id="{9DAEC7B8-1258-418C-8918-40304A03F2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961855" y="6481863"/>
              <a:ext cx="155267" cy="89843"/>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86" name="Freeform 71">
              <a:extLst>
                <a:ext uri="{FF2B5EF4-FFF2-40B4-BE49-F238E27FC236}">
                  <a16:creationId xmlns:a16="http://schemas.microsoft.com/office/drawing/2014/main" id="{7B3E59D7-9F28-4FEB-8725-3474C434C1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17887" y="5164941"/>
              <a:ext cx="155267" cy="107233"/>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87" name="Freeform 72">
              <a:extLst>
                <a:ext uri="{FF2B5EF4-FFF2-40B4-BE49-F238E27FC236}">
                  <a16:creationId xmlns:a16="http://schemas.microsoft.com/office/drawing/2014/main" id="{FB6EF793-0487-49E6-ACD6-A61029C0A8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14024" y="4896371"/>
              <a:ext cx="155267" cy="107233"/>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88" name="Freeform 74">
              <a:extLst>
                <a:ext uri="{FF2B5EF4-FFF2-40B4-BE49-F238E27FC236}">
                  <a16:creationId xmlns:a16="http://schemas.microsoft.com/office/drawing/2014/main" id="{DDB8BBFA-C9D7-4F60-A252-7ED1743E47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981853" y="6175711"/>
              <a:ext cx="162611" cy="142976"/>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89" name="Freeform 85">
              <a:extLst>
                <a:ext uri="{FF2B5EF4-FFF2-40B4-BE49-F238E27FC236}">
                  <a16:creationId xmlns:a16="http://schemas.microsoft.com/office/drawing/2014/main" id="{A0FF6E41-0C56-4070-B2E2-2B584C5785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965888" y="6704304"/>
              <a:ext cx="151070" cy="114961"/>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0" name="Freeform 88">
              <a:extLst>
                <a:ext uri="{FF2B5EF4-FFF2-40B4-BE49-F238E27FC236}">
                  <a16:creationId xmlns:a16="http://schemas.microsoft.com/office/drawing/2014/main" id="{2BDFC7FA-5D85-4F31-B712-6E0C0D7B04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70114" y="5839432"/>
              <a:ext cx="7345" cy="77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1" name="Freeform 94">
              <a:extLst>
                <a:ext uri="{FF2B5EF4-FFF2-40B4-BE49-F238E27FC236}">
                  <a16:creationId xmlns:a16="http://schemas.microsoft.com/office/drawing/2014/main" id="{DD1464FA-ADAE-4DB6-A9A6-A809763A36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694409" y="5536363"/>
              <a:ext cx="163660" cy="121724"/>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2" name="Freeform 97">
              <a:extLst>
                <a:ext uri="{FF2B5EF4-FFF2-40B4-BE49-F238E27FC236}">
                  <a16:creationId xmlns:a16="http://schemas.microsoft.com/office/drawing/2014/main" id="{A247191C-2FEA-4AA3-9B1B-4F1602D26A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638826" y="4845963"/>
              <a:ext cx="225557" cy="143944"/>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3" name="Freeform 101">
              <a:extLst>
                <a:ext uri="{FF2B5EF4-FFF2-40B4-BE49-F238E27FC236}">
                  <a16:creationId xmlns:a16="http://schemas.microsoft.com/office/drawing/2014/main" id="{0D1F9B54-5650-4ADE-8769-818D5AD39D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685713" y="5222654"/>
              <a:ext cx="163660" cy="96607"/>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4" name="Freeform 102">
              <a:extLst>
                <a:ext uri="{FF2B5EF4-FFF2-40B4-BE49-F238E27FC236}">
                  <a16:creationId xmlns:a16="http://schemas.microsoft.com/office/drawing/2014/main" id="{1208F64B-D1E2-4308-A921-2791E4D902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681189" y="5886073"/>
              <a:ext cx="143728" cy="117858"/>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5" name="Freeform 103">
              <a:extLst>
                <a:ext uri="{FF2B5EF4-FFF2-40B4-BE49-F238E27FC236}">
                  <a16:creationId xmlns:a16="http://schemas.microsoft.com/office/drawing/2014/main" id="{DD5592E3-A816-49FE-824E-AF5845C511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677133" y="6237935"/>
              <a:ext cx="166807" cy="121724"/>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6" name="Freeform 113">
              <a:extLst>
                <a:ext uri="{FF2B5EF4-FFF2-40B4-BE49-F238E27FC236}">
                  <a16:creationId xmlns:a16="http://schemas.microsoft.com/office/drawing/2014/main" id="{048AF30C-3E40-4065-A7E2-A78D26B059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40039" y="4862651"/>
              <a:ext cx="11540" cy="10628"/>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7" name="Freeform 117">
              <a:extLst>
                <a:ext uri="{FF2B5EF4-FFF2-40B4-BE49-F238E27FC236}">
                  <a16:creationId xmlns:a16="http://schemas.microsoft.com/office/drawing/2014/main" id="{C126D247-0C11-4EAB-BE52-A4D807955C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22290" y="6194317"/>
              <a:ext cx="8392" cy="676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8" name="Freeform 119">
              <a:extLst>
                <a:ext uri="{FF2B5EF4-FFF2-40B4-BE49-F238E27FC236}">
                  <a16:creationId xmlns:a16="http://schemas.microsoft.com/office/drawing/2014/main" id="{171F133F-A692-4513-A861-47BDCCC8F6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687702" y="6590592"/>
              <a:ext cx="151070" cy="178722"/>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9" name="Freeform 129">
              <a:extLst>
                <a:ext uri="{FF2B5EF4-FFF2-40B4-BE49-F238E27FC236}">
                  <a16:creationId xmlns:a16="http://schemas.microsoft.com/office/drawing/2014/main" id="{E160D945-C924-441B-827A-C27206D18F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36442" y="4802769"/>
              <a:ext cx="175200" cy="129453"/>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00" name="Freeform 136">
              <a:extLst>
                <a:ext uri="{FF2B5EF4-FFF2-40B4-BE49-F238E27FC236}">
                  <a16:creationId xmlns:a16="http://schemas.microsoft.com/office/drawing/2014/main" id="{CE529D6B-DA12-4C21-8816-B7C0655DCA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48576" y="5668940"/>
              <a:ext cx="151070" cy="82115"/>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01" name="Freeform 137">
              <a:extLst>
                <a:ext uri="{FF2B5EF4-FFF2-40B4-BE49-F238E27FC236}">
                  <a16:creationId xmlns:a16="http://schemas.microsoft.com/office/drawing/2014/main" id="{8BD20D1C-AFD2-46C5-B874-E1E6575AB6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17289" y="5418599"/>
              <a:ext cx="151070" cy="111097"/>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02" name="Freeform 138">
              <a:extLst>
                <a:ext uri="{FF2B5EF4-FFF2-40B4-BE49-F238E27FC236}">
                  <a16:creationId xmlns:a16="http://schemas.microsoft.com/office/drawing/2014/main" id="{1553F3A5-DAE1-4BE4-A62C-DC0B2B0765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69314" y="5097501"/>
              <a:ext cx="139530" cy="93707"/>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03" name="Freeform 142">
              <a:extLst>
                <a:ext uri="{FF2B5EF4-FFF2-40B4-BE49-F238E27FC236}">
                  <a16:creationId xmlns:a16="http://schemas.microsoft.com/office/drawing/2014/main" id="{87579DF1-0CD1-48D7-9B6C-2B437C7B00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09453" y="4638632"/>
              <a:ext cx="4197" cy="676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04" name="Freeform 143">
              <a:extLst>
                <a:ext uri="{FF2B5EF4-FFF2-40B4-BE49-F238E27FC236}">
                  <a16:creationId xmlns:a16="http://schemas.microsoft.com/office/drawing/2014/main" id="{51C5165A-A8BD-4E8A-BB51-96ADB4E0CF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20947" y="5936916"/>
              <a:ext cx="143728" cy="92743"/>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05" name="Freeform 144">
              <a:extLst>
                <a:ext uri="{FF2B5EF4-FFF2-40B4-BE49-F238E27FC236}">
                  <a16:creationId xmlns:a16="http://schemas.microsoft.com/office/drawing/2014/main" id="{3318A639-15FE-47E4-883D-24F0DAF6B4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277388" y="6204012"/>
              <a:ext cx="167855" cy="107233"/>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06" name="Freeform 145">
              <a:extLst>
                <a:ext uri="{FF2B5EF4-FFF2-40B4-BE49-F238E27FC236}">
                  <a16:creationId xmlns:a16="http://schemas.microsoft.com/office/drawing/2014/main" id="{B03EC112-0D5C-48DA-93EE-940B74A624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296697" y="6454593"/>
              <a:ext cx="143728" cy="79216"/>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07" name="Freeform 20">
              <a:extLst>
                <a:ext uri="{FF2B5EF4-FFF2-40B4-BE49-F238E27FC236}">
                  <a16:creationId xmlns:a16="http://schemas.microsoft.com/office/drawing/2014/main" id="{69010010-E67A-4065-8312-BE392BB1CB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06465" y="4620141"/>
              <a:ext cx="152120" cy="92743"/>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08" name="Freeform 56">
              <a:extLst>
                <a:ext uri="{FF2B5EF4-FFF2-40B4-BE49-F238E27FC236}">
                  <a16:creationId xmlns:a16="http://schemas.microsoft.com/office/drawing/2014/main" id="{E208343E-229A-4E39-AF3B-DAE8625D5E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42212" y="4472241"/>
              <a:ext cx="152120" cy="85979"/>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09" name="Freeform 19">
              <a:extLst>
                <a:ext uri="{FF2B5EF4-FFF2-40B4-BE49-F238E27FC236}">
                  <a16:creationId xmlns:a16="http://schemas.microsoft.com/office/drawing/2014/main" id="{E3C0DF2F-3170-4A79-ADAA-4BC015B241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954461" y="1432624"/>
              <a:ext cx="147925" cy="82115"/>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10" name="Freeform 22">
              <a:extLst>
                <a:ext uri="{FF2B5EF4-FFF2-40B4-BE49-F238E27FC236}">
                  <a16:creationId xmlns:a16="http://schemas.microsoft.com/office/drawing/2014/main" id="{631A2BD3-8DA4-49DA-961C-2A84252DDF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941159" y="322950"/>
              <a:ext cx="178347" cy="117858"/>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11" name="Freeform 23">
              <a:extLst>
                <a:ext uri="{FF2B5EF4-FFF2-40B4-BE49-F238E27FC236}">
                  <a16:creationId xmlns:a16="http://schemas.microsoft.com/office/drawing/2014/main" id="{B3462A74-8748-4CC2-A7DC-0F765B7342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941016" y="71389"/>
              <a:ext cx="159463" cy="96607"/>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12" name="Freeform 26">
              <a:extLst>
                <a:ext uri="{FF2B5EF4-FFF2-40B4-BE49-F238E27FC236}">
                  <a16:creationId xmlns:a16="http://schemas.microsoft.com/office/drawing/2014/main" id="{3FD72CB2-5280-4C42-ABD9-AC2202E756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961472" y="644127"/>
              <a:ext cx="151070" cy="92743"/>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13" name="Freeform 27">
              <a:extLst>
                <a:ext uri="{FF2B5EF4-FFF2-40B4-BE49-F238E27FC236}">
                  <a16:creationId xmlns:a16="http://schemas.microsoft.com/office/drawing/2014/main" id="{7BB6BA01-F7D6-431B-97F7-2DAD44DF93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980833" y="1216696"/>
              <a:ext cx="155267" cy="111097"/>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14" name="Freeform 28">
              <a:extLst>
                <a:ext uri="{FF2B5EF4-FFF2-40B4-BE49-F238E27FC236}">
                  <a16:creationId xmlns:a16="http://schemas.microsoft.com/office/drawing/2014/main" id="{6CBFA44B-13FA-4E01-8EC8-3C2E03DC7B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950443" y="899250"/>
              <a:ext cx="151070" cy="82115"/>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15" name="Freeform 30">
              <a:extLst>
                <a:ext uri="{FF2B5EF4-FFF2-40B4-BE49-F238E27FC236}">
                  <a16:creationId xmlns:a16="http://schemas.microsoft.com/office/drawing/2014/main" id="{0B5F8AEE-90EF-4529-B573-77F764D89A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9003457" y="358265"/>
              <a:ext cx="11540" cy="676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16" name="Freeform 43">
              <a:extLst>
                <a:ext uri="{FF2B5EF4-FFF2-40B4-BE49-F238E27FC236}">
                  <a16:creationId xmlns:a16="http://schemas.microsoft.com/office/drawing/2014/main" id="{56BAE621-EB8E-4E88-9B1A-F840BFE658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646386" y="15543"/>
              <a:ext cx="169954" cy="88879"/>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17" name="Freeform 51">
              <a:extLst>
                <a:ext uri="{FF2B5EF4-FFF2-40B4-BE49-F238E27FC236}">
                  <a16:creationId xmlns:a16="http://schemas.microsoft.com/office/drawing/2014/main" id="{14B4DED6-A4BF-4F3B-B1FC-82825676BD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626436" y="214665"/>
              <a:ext cx="136383" cy="107233"/>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18" name="Freeform 53">
              <a:extLst>
                <a:ext uri="{FF2B5EF4-FFF2-40B4-BE49-F238E27FC236}">
                  <a16:creationId xmlns:a16="http://schemas.microsoft.com/office/drawing/2014/main" id="{2D8ABAA9-E978-42EE-9895-4A97F33EAF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629528" y="497225"/>
              <a:ext cx="151070" cy="93707"/>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19" name="Freeform 55">
              <a:extLst>
                <a:ext uri="{FF2B5EF4-FFF2-40B4-BE49-F238E27FC236}">
                  <a16:creationId xmlns:a16="http://schemas.microsoft.com/office/drawing/2014/main" id="{8CC1825B-07E8-4D9A-99FC-AF22F9D705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644452" y="744773"/>
              <a:ext cx="155267" cy="82115"/>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20" name="Freeform 57">
              <a:extLst>
                <a:ext uri="{FF2B5EF4-FFF2-40B4-BE49-F238E27FC236}">
                  <a16:creationId xmlns:a16="http://schemas.microsoft.com/office/drawing/2014/main" id="{C48670A5-7175-4E13-BCF9-70B92BFB75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697635" y="1075735"/>
              <a:ext cx="166807" cy="111097"/>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21" name="Freeform 60">
              <a:extLst>
                <a:ext uri="{FF2B5EF4-FFF2-40B4-BE49-F238E27FC236}">
                  <a16:creationId xmlns:a16="http://schemas.microsoft.com/office/drawing/2014/main" id="{7C6039CA-A1B7-4086-B035-CF1A0B147A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672731" y="1349082"/>
              <a:ext cx="155267" cy="82115"/>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22" name="Freeform 61">
              <a:extLst>
                <a:ext uri="{FF2B5EF4-FFF2-40B4-BE49-F238E27FC236}">
                  <a16:creationId xmlns:a16="http://schemas.microsoft.com/office/drawing/2014/main" id="{BCF25F37-4F50-4174-88D1-A3A43F614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609140" y="1546137"/>
              <a:ext cx="162611" cy="117858"/>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23" name="Freeform 79">
              <a:extLst>
                <a:ext uri="{FF2B5EF4-FFF2-40B4-BE49-F238E27FC236}">
                  <a16:creationId xmlns:a16="http://schemas.microsoft.com/office/drawing/2014/main" id="{F014AE29-4A4C-418D-8D72-233AECCE70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329384" y="55915"/>
              <a:ext cx="146874" cy="82115"/>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24" name="Freeform 80">
              <a:extLst>
                <a:ext uri="{FF2B5EF4-FFF2-40B4-BE49-F238E27FC236}">
                  <a16:creationId xmlns:a16="http://schemas.microsoft.com/office/drawing/2014/main" id="{169B666F-51A1-4D47-851D-BF226C5366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314218" y="359013"/>
              <a:ext cx="147925" cy="78251"/>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25" name="Freeform 81">
              <a:extLst>
                <a:ext uri="{FF2B5EF4-FFF2-40B4-BE49-F238E27FC236}">
                  <a16:creationId xmlns:a16="http://schemas.microsoft.com/office/drawing/2014/main" id="{1D47E7BB-91A2-4C01-848C-7528FB8DC8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333172" y="1519535"/>
              <a:ext cx="166807" cy="107233"/>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26" name="Freeform 82">
              <a:extLst>
                <a:ext uri="{FF2B5EF4-FFF2-40B4-BE49-F238E27FC236}">
                  <a16:creationId xmlns:a16="http://schemas.microsoft.com/office/drawing/2014/main" id="{E8C443E6-6590-4FA5-9143-C734D59DCF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326924" y="1293585"/>
              <a:ext cx="152120" cy="82115"/>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27" name="Freeform 83">
              <a:extLst>
                <a:ext uri="{FF2B5EF4-FFF2-40B4-BE49-F238E27FC236}">
                  <a16:creationId xmlns:a16="http://schemas.microsoft.com/office/drawing/2014/main" id="{8AE369CB-90BC-49E0-84E4-E46339759E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307571" y="1004569"/>
              <a:ext cx="155267" cy="186450"/>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28" name="Freeform 89">
              <a:extLst>
                <a:ext uri="{FF2B5EF4-FFF2-40B4-BE49-F238E27FC236}">
                  <a16:creationId xmlns:a16="http://schemas.microsoft.com/office/drawing/2014/main" id="{5ED5642D-E343-41C8-8FF3-3368A86601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297017" y="697819"/>
              <a:ext cx="159463" cy="110131"/>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29" name="Freeform 90">
              <a:extLst>
                <a:ext uri="{FF2B5EF4-FFF2-40B4-BE49-F238E27FC236}">
                  <a16:creationId xmlns:a16="http://schemas.microsoft.com/office/drawing/2014/main" id="{BDD03E24-B855-4A54-9C06-9665F8E964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395893" y="1490622"/>
              <a:ext cx="3148" cy="10628"/>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0" name="Freeform 67">
              <a:extLst>
                <a:ext uri="{FF2B5EF4-FFF2-40B4-BE49-F238E27FC236}">
                  <a16:creationId xmlns:a16="http://schemas.microsoft.com/office/drawing/2014/main" id="{848689DE-6125-48D4-B23B-C11B279BBD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38432" y="4387457"/>
              <a:ext cx="186739" cy="140079"/>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1" name="Freeform 69">
              <a:extLst>
                <a:ext uri="{FF2B5EF4-FFF2-40B4-BE49-F238E27FC236}">
                  <a16:creationId xmlns:a16="http://schemas.microsoft.com/office/drawing/2014/main" id="{46199DCA-DE0A-48FF-A52C-2018E82268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645861" y="1724276"/>
              <a:ext cx="171003" cy="132351"/>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2" name="Freeform 70">
              <a:extLst>
                <a:ext uri="{FF2B5EF4-FFF2-40B4-BE49-F238E27FC236}">
                  <a16:creationId xmlns:a16="http://schemas.microsoft.com/office/drawing/2014/main" id="{775834B5-5FB0-40F8-9647-235668528F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32893" y="6709830"/>
              <a:ext cx="155267" cy="89843"/>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3" name="Freeform 72">
              <a:extLst>
                <a:ext uri="{FF2B5EF4-FFF2-40B4-BE49-F238E27FC236}">
                  <a16:creationId xmlns:a16="http://schemas.microsoft.com/office/drawing/2014/main" id="{ECFB018C-DD47-4696-8B9B-07CDF9588B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993634" y="4396166"/>
              <a:ext cx="155267" cy="107233"/>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4" name="Freeform 74">
              <a:extLst>
                <a:ext uri="{FF2B5EF4-FFF2-40B4-BE49-F238E27FC236}">
                  <a16:creationId xmlns:a16="http://schemas.microsoft.com/office/drawing/2014/main" id="{11EDC0DC-5A85-46AC-8BED-7D38E17068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932935" y="1856844"/>
              <a:ext cx="162611" cy="142976"/>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5" name="Freeform 85">
              <a:extLst>
                <a:ext uri="{FF2B5EF4-FFF2-40B4-BE49-F238E27FC236}">
                  <a16:creationId xmlns:a16="http://schemas.microsoft.com/office/drawing/2014/main" id="{7004EAD8-5E6C-4CFF-941B-AE6051312B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03579" y="1860764"/>
              <a:ext cx="151070" cy="114961"/>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6" name="Freeform 94">
              <a:extLst>
                <a:ext uri="{FF2B5EF4-FFF2-40B4-BE49-F238E27FC236}">
                  <a16:creationId xmlns:a16="http://schemas.microsoft.com/office/drawing/2014/main" id="{0FF8C73D-D6AF-4B1E-BB26-87F8D17758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77888" y="5351837"/>
              <a:ext cx="163660" cy="121724"/>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7" name="Freeform 97">
              <a:extLst>
                <a:ext uri="{FF2B5EF4-FFF2-40B4-BE49-F238E27FC236}">
                  <a16:creationId xmlns:a16="http://schemas.microsoft.com/office/drawing/2014/main" id="{19531B98-B25F-47ED-80F3-159B0FD343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22305" y="4661437"/>
              <a:ext cx="225557" cy="143944"/>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8" name="Freeform 101">
              <a:extLst>
                <a:ext uri="{FF2B5EF4-FFF2-40B4-BE49-F238E27FC236}">
                  <a16:creationId xmlns:a16="http://schemas.microsoft.com/office/drawing/2014/main" id="{3927587C-48BE-4C09-A373-4BFA09505E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69192" y="5038128"/>
              <a:ext cx="163660" cy="96607"/>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9" name="Freeform 102">
              <a:extLst>
                <a:ext uri="{FF2B5EF4-FFF2-40B4-BE49-F238E27FC236}">
                  <a16:creationId xmlns:a16="http://schemas.microsoft.com/office/drawing/2014/main" id="{54BF0E22-8EFF-42D3-A6B2-FC2A731A8C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64668" y="5701547"/>
              <a:ext cx="143728" cy="117858"/>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0" name="Freeform 103">
              <a:extLst>
                <a:ext uri="{FF2B5EF4-FFF2-40B4-BE49-F238E27FC236}">
                  <a16:creationId xmlns:a16="http://schemas.microsoft.com/office/drawing/2014/main" id="{00A35FA3-6CF4-4A02-BEA3-6715AA8D6F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44435" y="6021690"/>
              <a:ext cx="166807" cy="121724"/>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1" name="Freeform 113">
              <a:extLst>
                <a:ext uri="{FF2B5EF4-FFF2-40B4-BE49-F238E27FC236}">
                  <a16:creationId xmlns:a16="http://schemas.microsoft.com/office/drawing/2014/main" id="{083555EE-EF8E-44C8-9139-F1A30E6B14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23518" y="4741733"/>
              <a:ext cx="11540" cy="10628"/>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2" name="Freeform 117">
              <a:extLst>
                <a:ext uri="{FF2B5EF4-FFF2-40B4-BE49-F238E27FC236}">
                  <a16:creationId xmlns:a16="http://schemas.microsoft.com/office/drawing/2014/main" id="{5E3313E5-10AE-4E45-9EA0-BA3DF90682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05769" y="6073399"/>
              <a:ext cx="8392" cy="676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3" name="Freeform 118">
              <a:extLst>
                <a:ext uri="{FF2B5EF4-FFF2-40B4-BE49-F238E27FC236}">
                  <a16:creationId xmlns:a16="http://schemas.microsoft.com/office/drawing/2014/main" id="{64FFF72C-8DCF-4F70-9B1C-4F380379BC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06415" y="6662703"/>
              <a:ext cx="155267" cy="113994"/>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4" name="Freeform 119">
              <a:extLst>
                <a:ext uri="{FF2B5EF4-FFF2-40B4-BE49-F238E27FC236}">
                  <a16:creationId xmlns:a16="http://schemas.microsoft.com/office/drawing/2014/main" id="{E8089DF1-64F1-4F2A-9C46-ECE2E7E67E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59076" y="6439582"/>
              <a:ext cx="151070" cy="178722"/>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5" name="Freeform 129">
              <a:extLst>
                <a:ext uri="{FF2B5EF4-FFF2-40B4-BE49-F238E27FC236}">
                  <a16:creationId xmlns:a16="http://schemas.microsoft.com/office/drawing/2014/main" id="{27AF528E-88C9-4E87-ABB1-825C2A2CAF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46554" y="4820640"/>
              <a:ext cx="175200" cy="129453"/>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6" name="Freeform 136">
              <a:extLst>
                <a:ext uri="{FF2B5EF4-FFF2-40B4-BE49-F238E27FC236}">
                  <a16:creationId xmlns:a16="http://schemas.microsoft.com/office/drawing/2014/main" id="{B1F34CF0-8C28-4533-AA14-72AD1900B4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32055" y="5668538"/>
              <a:ext cx="151070" cy="82115"/>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7" name="Freeform 137">
              <a:extLst>
                <a:ext uri="{FF2B5EF4-FFF2-40B4-BE49-F238E27FC236}">
                  <a16:creationId xmlns:a16="http://schemas.microsoft.com/office/drawing/2014/main" id="{A929C9D6-678C-4829-89EF-97AFD34BD5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14875" y="5363445"/>
              <a:ext cx="151070" cy="111097"/>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8" name="Freeform 138">
              <a:extLst>
                <a:ext uri="{FF2B5EF4-FFF2-40B4-BE49-F238E27FC236}">
                  <a16:creationId xmlns:a16="http://schemas.microsoft.com/office/drawing/2014/main" id="{728677D7-63E6-4413-8054-8132F599B7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52793" y="5097099"/>
              <a:ext cx="139530" cy="93707"/>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9" name="Freeform 139">
              <a:extLst>
                <a:ext uri="{FF2B5EF4-FFF2-40B4-BE49-F238E27FC236}">
                  <a16:creationId xmlns:a16="http://schemas.microsoft.com/office/drawing/2014/main" id="{69FCAD2C-1B01-463B-A1F3-C13B5B7FB1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04837" y="6762614"/>
              <a:ext cx="155267" cy="103369"/>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0" name="Freeform 142">
              <a:extLst>
                <a:ext uri="{FF2B5EF4-FFF2-40B4-BE49-F238E27FC236}">
                  <a16:creationId xmlns:a16="http://schemas.microsoft.com/office/drawing/2014/main" id="{DA7C3B82-BE34-435B-A8AF-94CFC67F4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92932" y="4638230"/>
              <a:ext cx="4197" cy="676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1" name="Freeform 143">
              <a:extLst>
                <a:ext uri="{FF2B5EF4-FFF2-40B4-BE49-F238E27FC236}">
                  <a16:creationId xmlns:a16="http://schemas.microsoft.com/office/drawing/2014/main" id="{E78D7EBF-97D3-494A-B8C5-16D0EBAD4E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04426" y="5936514"/>
              <a:ext cx="143728" cy="92743"/>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2" name="Freeform 144">
              <a:extLst>
                <a:ext uri="{FF2B5EF4-FFF2-40B4-BE49-F238E27FC236}">
                  <a16:creationId xmlns:a16="http://schemas.microsoft.com/office/drawing/2014/main" id="{404AAB51-E7C1-42C7-B43E-C3AB9D2461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60867" y="6203610"/>
              <a:ext cx="167855" cy="107233"/>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3" name="Freeform 145">
              <a:extLst>
                <a:ext uri="{FF2B5EF4-FFF2-40B4-BE49-F238E27FC236}">
                  <a16:creationId xmlns:a16="http://schemas.microsoft.com/office/drawing/2014/main" id="{92DFEC0E-AB50-4730-A8AA-A075E06152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80176" y="6454191"/>
              <a:ext cx="143728" cy="79216"/>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4" name="Freeform 56">
              <a:extLst>
                <a:ext uri="{FF2B5EF4-FFF2-40B4-BE49-F238E27FC236}">
                  <a16:creationId xmlns:a16="http://schemas.microsoft.com/office/drawing/2014/main" id="{5332409A-2BDB-455A-BD8C-2E38473280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31531" y="4540603"/>
              <a:ext cx="152120" cy="85979"/>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5" name="Freeform 66">
              <a:extLst>
                <a:ext uri="{FF2B5EF4-FFF2-40B4-BE49-F238E27FC236}">
                  <a16:creationId xmlns:a16="http://schemas.microsoft.com/office/drawing/2014/main" id="{330BE449-1F6C-4A7D-9C3B-E76B61373F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46410" y="1778283"/>
              <a:ext cx="155267" cy="132351"/>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9" name="Freeform 69">
              <a:extLst>
                <a:ext uri="{FF2B5EF4-FFF2-40B4-BE49-F238E27FC236}">
                  <a16:creationId xmlns:a16="http://schemas.microsoft.com/office/drawing/2014/main" id="{FCEC9272-47CF-4EAE-A08B-2EF63D65AA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926153" y="1588032"/>
              <a:ext cx="171003" cy="132351"/>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0" name="Freeform 74">
              <a:extLst>
                <a:ext uri="{FF2B5EF4-FFF2-40B4-BE49-F238E27FC236}">
                  <a16:creationId xmlns:a16="http://schemas.microsoft.com/office/drawing/2014/main" id="{3041EDD4-19D0-4220-B3D9-5FCB27CE9B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75268" y="1803321"/>
              <a:ext cx="162611" cy="142976"/>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1" name="Freeform 87">
              <a:extLst>
                <a:ext uri="{FF2B5EF4-FFF2-40B4-BE49-F238E27FC236}">
                  <a16:creationId xmlns:a16="http://schemas.microsoft.com/office/drawing/2014/main" id="{8A14A123-7D0D-4DC8-8B1F-A66AB33FA0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09094" y="1592912"/>
              <a:ext cx="159463" cy="107233"/>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2" name="Freeform 94">
              <a:extLst>
                <a:ext uri="{FF2B5EF4-FFF2-40B4-BE49-F238E27FC236}">
                  <a16:creationId xmlns:a16="http://schemas.microsoft.com/office/drawing/2014/main" id="{2030087C-1C32-4524-9EC8-A6C959ACE1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45222" y="-16242"/>
              <a:ext cx="163660" cy="121724"/>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3" name="Freeform 102">
              <a:extLst>
                <a:ext uri="{FF2B5EF4-FFF2-40B4-BE49-F238E27FC236}">
                  <a16:creationId xmlns:a16="http://schemas.microsoft.com/office/drawing/2014/main" id="{99B7905C-12E5-4698-BD4D-1DCCEBAD87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32002" y="353940"/>
              <a:ext cx="143728" cy="117858"/>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4" name="Freeform 103">
              <a:extLst>
                <a:ext uri="{FF2B5EF4-FFF2-40B4-BE49-F238E27FC236}">
                  <a16:creationId xmlns:a16="http://schemas.microsoft.com/office/drawing/2014/main" id="{35C7C831-B97B-4B80-BDBE-2C4875CDD4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11769" y="674083"/>
              <a:ext cx="166807" cy="121724"/>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5" name="Freeform 117">
              <a:extLst>
                <a:ext uri="{FF2B5EF4-FFF2-40B4-BE49-F238E27FC236}">
                  <a16:creationId xmlns:a16="http://schemas.microsoft.com/office/drawing/2014/main" id="{C20C0AFA-B347-4C14-AAC2-613B16004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73103" y="725792"/>
              <a:ext cx="8392" cy="676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6" name="Freeform 118">
              <a:extLst>
                <a:ext uri="{FF2B5EF4-FFF2-40B4-BE49-F238E27FC236}">
                  <a16:creationId xmlns:a16="http://schemas.microsoft.com/office/drawing/2014/main" id="{F5CB8ACF-C187-4C42-9B63-F951655A7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44001" y="1327663"/>
              <a:ext cx="155267" cy="113994"/>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7" name="Freeform 119">
              <a:extLst>
                <a:ext uri="{FF2B5EF4-FFF2-40B4-BE49-F238E27FC236}">
                  <a16:creationId xmlns:a16="http://schemas.microsoft.com/office/drawing/2014/main" id="{4976B363-CBE4-4E9E-B5EC-C70CEB96D5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26410" y="1091975"/>
              <a:ext cx="151070" cy="178722"/>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8" name="Freeform 136">
              <a:extLst>
                <a:ext uri="{FF2B5EF4-FFF2-40B4-BE49-F238E27FC236}">
                  <a16:creationId xmlns:a16="http://schemas.microsoft.com/office/drawing/2014/main" id="{658B0B95-41C6-485C-9E9A-28792903AA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07340" y="384541"/>
              <a:ext cx="151070" cy="82115"/>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9" name="Freeform 137">
              <a:extLst>
                <a:ext uri="{FF2B5EF4-FFF2-40B4-BE49-F238E27FC236}">
                  <a16:creationId xmlns:a16="http://schemas.microsoft.com/office/drawing/2014/main" id="{538500B6-933F-44F9-9C7D-8D152455B3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90160" y="79448"/>
              <a:ext cx="151070" cy="111097"/>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80" name="Freeform 139">
              <a:extLst>
                <a:ext uri="{FF2B5EF4-FFF2-40B4-BE49-F238E27FC236}">
                  <a16:creationId xmlns:a16="http://schemas.microsoft.com/office/drawing/2014/main" id="{6EA55EB3-0E03-48E4-8EDA-7ECEDA63EB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80534" y="1526329"/>
              <a:ext cx="155267" cy="103369"/>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81" name="Freeform 143">
              <a:extLst>
                <a:ext uri="{FF2B5EF4-FFF2-40B4-BE49-F238E27FC236}">
                  <a16:creationId xmlns:a16="http://schemas.microsoft.com/office/drawing/2014/main" id="{581B9ABA-B536-4F1D-A766-D585E0F12F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79711" y="652517"/>
              <a:ext cx="143728" cy="92743"/>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82" name="Freeform 144">
              <a:extLst>
                <a:ext uri="{FF2B5EF4-FFF2-40B4-BE49-F238E27FC236}">
                  <a16:creationId xmlns:a16="http://schemas.microsoft.com/office/drawing/2014/main" id="{86601D24-0C68-41F1-97EB-69DAAB25CA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36152" y="919613"/>
              <a:ext cx="167855" cy="107233"/>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83" name="Freeform 145">
              <a:extLst>
                <a:ext uri="{FF2B5EF4-FFF2-40B4-BE49-F238E27FC236}">
                  <a16:creationId xmlns:a16="http://schemas.microsoft.com/office/drawing/2014/main" id="{CBC708B2-18FC-4108-8CC5-3DA4634AB2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55461" y="1170194"/>
              <a:ext cx="143728" cy="79216"/>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61" name="Subtitle 2">
            <a:extLst>
              <a:ext uri="{FF2B5EF4-FFF2-40B4-BE49-F238E27FC236}">
                <a16:creationId xmlns:a16="http://schemas.microsoft.com/office/drawing/2014/main" id="{013133B6-4CC2-4244-9218-2EF2F111ADA7}"/>
              </a:ext>
            </a:extLst>
          </p:cNvPr>
          <p:cNvSpPr>
            <a:spLocks noGrp="1"/>
          </p:cNvSpPr>
          <p:nvPr>
            <p:ph type="subTitle" idx="1"/>
          </p:nvPr>
        </p:nvSpPr>
        <p:spPr>
          <a:xfrm>
            <a:off x="6977600" y="2780795"/>
            <a:ext cx="4330373" cy="1537003"/>
          </a:xfrm>
        </p:spPr>
        <p:txBody>
          <a:bodyPr anchor="ctr">
            <a:normAutofit fontScale="92500"/>
          </a:bodyPr>
          <a:lstStyle/>
          <a:p>
            <a:pPr>
              <a:lnSpc>
                <a:spcPct val="140000"/>
              </a:lnSpc>
            </a:pPr>
            <a:r>
              <a:rPr lang="en-GB" sz="2400" dirty="0">
                <a:latin typeface="The Hand Extrablack"/>
              </a:rPr>
              <a:t>The First Indochina War: French defeat and increasing US involvement</a:t>
            </a:r>
            <a:endParaRPr lang="en-GB" sz="2400" dirty="0">
              <a:latin typeface="The Hand Extrablack" panose="03070A02030502020204" pitchFamily="66" charset="0"/>
            </a:endParaRPr>
          </a:p>
        </p:txBody>
      </p:sp>
    </p:spTree>
    <p:extLst>
      <p:ext uri="{BB962C8B-B14F-4D97-AF65-F5344CB8AC3E}">
        <p14:creationId xmlns:p14="http://schemas.microsoft.com/office/powerpoint/2010/main" val="103114279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a:extLst>
              <a:ext uri="{FF2B5EF4-FFF2-40B4-BE49-F238E27FC236}">
                <a16:creationId xmlns:a16="http://schemas.microsoft.com/office/drawing/2014/main" id="{13491341-CDAB-4BC2-8990-39EE09490236}"/>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l="12443" r="36150" b="-1"/>
          <a:stretch/>
        </p:blipFill>
        <p:spPr bwMode="auto">
          <a:xfrm>
            <a:off x="-1" y="1"/>
            <a:ext cx="5295331" cy="68758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3DDD54C-A212-4CFD-80FE-40806E042F6C}"/>
              </a:ext>
            </a:extLst>
          </p:cNvPr>
          <p:cNvSpPr>
            <a:spLocks noGrp="1"/>
          </p:cNvSpPr>
          <p:nvPr>
            <p:ph type="title"/>
          </p:nvPr>
        </p:nvSpPr>
        <p:spPr>
          <a:xfrm>
            <a:off x="591674" y="1395699"/>
            <a:ext cx="4223965" cy="4111831"/>
          </a:xfrm>
        </p:spPr>
        <p:txBody>
          <a:bodyPr>
            <a:normAutofit/>
          </a:bodyPr>
          <a:lstStyle/>
          <a:p>
            <a:pPr algn="ctr"/>
            <a:r>
              <a:rPr lang="en-GB">
                <a:solidFill>
                  <a:srgbClr val="FFFFFF"/>
                </a:solidFill>
              </a:rPr>
              <a:t>Consequences</a:t>
            </a:r>
          </a:p>
        </p:txBody>
      </p:sp>
      <p:sp>
        <p:nvSpPr>
          <p:cNvPr id="3" name="Content Placeholder 2">
            <a:extLst>
              <a:ext uri="{FF2B5EF4-FFF2-40B4-BE49-F238E27FC236}">
                <a16:creationId xmlns:a16="http://schemas.microsoft.com/office/drawing/2014/main" id="{94D4EF6B-F1D3-4F9C-A453-2FCF92B5E960}"/>
              </a:ext>
            </a:extLst>
          </p:cNvPr>
          <p:cNvSpPr>
            <a:spLocks noGrp="1"/>
          </p:cNvSpPr>
          <p:nvPr>
            <p:ph idx="1"/>
          </p:nvPr>
        </p:nvSpPr>
        <p:spPr>
          <a:xfrm>
            <a:off x="5565057" y="293739"/>
            <a:ext cx="6447503" cy="6365158"/>
          </a:xfrm>
        </p:spPr>
        <p:txBody>
          <a:bodyPr>
            <a:normAutofit lnSpcReduction="10000"/>
          </a:bodyPr>
          <a:lstStyle/>
          <a:p>
            <a:pPr>
              <a:lnSpc>
                <a:spcPct val="140000"/>
              </a:lnSpc>
              <a:spcBef>
                <a:spcPts val="600"/>
              </a:spcBef>
              <a:spcAft>
                <a:spcPts val="600"/>
              </a:spcAft>
            </a:pPr>
            <a:r>
              <a:rPr lang="en-GB" sz="2400">
                <a:latin typeface="The Hand Extrablack" panose="03070A02030502020204" pitchFamily="66" charset="0"/>
                <a:cs typeface="Arial"/>
              </a:rPr>
              <a:t>The war dragged on from 1946-1954. The French effectively controlled the towns and the Viet Minh the countryside. </a:t>
            </a:r>
          </a:p>
          <a:p>
            <a:pPr>
              <a:lnSpc>
                <a:spcPct val="140000"/>
              </a:lnSpc>
              <a:spcBef>
                <a:spcPts val="600"/>
              </a:spcBef>
              <a:spcAft>
                <a:spcPts val="600"/>
              </a:spcAft>
            </a:pPr>
            <a:r>
              <a:rPr lang="en-GB" sz="2400">
                <a:latin typeface="The Hand Extrablack" panose="03070A02030502020204" pitchFamily="66" charset="0"/>
                <a:cs typeface="Arial"/>
              </a:rPr>
              <a:t>The decisive event came in 1954 at </a:t>
            </a:r>
            <a:r>
              <a:rPr lang="en-GB" sz="2400" err="1">
                <a:latin typeface="The Hand Extrablack" panose="03070A02030502020204" pitchFamily="66" charset="0"/>
                <a:cs typeface="Arial"/>
              </a:rPr>
              <a:t>Dien</a:t>
            </a:r>
            <a:r>
              <a:rPr lang="en-GB" sz="2400">
                <a:latin typeface="The Hand Extrablack" panose="03070A02030502020204" pitchFamily="66" charset="0"/>
                <a:cs typeface="Arial"/>
              </a:rPr>
              <a:t> Bien </a:t>
            </a:r>
            <a:r>
              <a:rPr lang="en-GB" sz="2400" err="1">
                <a:latin typeface="The Hand Extrablack" panose="03070A02030502020204" pitchFamily="66" charset="0"/>
                <a:cs typeface="Arial"/>
              </a:rPr>
              <a:t>Phu</a:t>
            </a:r>
            <a:r>
              <a:rPr lang="en-GB" sz="2400">
                <a:latin typeface="The Hand Extrablack" panose="03070A02030502020204" pitchFamily="66" charset="0"/>
                <a:cs typeface="Arial"/>
              </a:rPr>
              <a:t>. A large, well-armed force of French paratroopers was comprehensively defeated. </a:t>
            </a:r>
          </a:p>
          <a:p>
            <a:pPr>
              <a:lnSpc>
                <a:spcPct val="140000"/>
              </a:lnSpc>
              <a:spcBef>
                <a:spcPts val="600"/>
              </a:spcBef>
              <a:spcAft>
                <a:spcPts val="600"/>
              </a:spcAft>
            </a:pPr>
            <a:r>
              <a:rPr lang="en-GB" sz="2400">
                <a:latin typeface="The Hand Extrablack" panose="03070A02030502020204" pitchFamily="66" charset="0"/>
                <a:cs typeface="Arial"/>
              </a:rPr>
              <a:t>The French lost 3000 dead in the battle and 8000 more died in captivity.</a:t>
            </a:r>
          </a:p>
          <a:p>
            <a:pPr>
              <a:lnSpc>
                <a:spcPct val="140000"/>
              </a:lnSpc>
              <a:spcBef>
                <a:spcPts val="600"/>
              </a:spcBef>
              <a:spcAft>
                <a:spcPts val="600"/>
              </a:spcAft>
            </a:pPr>
            <a:r>
              <a:rPr lang="en-GB" sz="2400">
                <a:latin typeface="The Hand Extrablack" panose="03070A02030502020204" pitchFamily="66" charset="0"/>
                <a:cs typeface="Arial"/>
              </a:rPr>
              <a:t>The Viet Minh forces had defeated the French in open battle with the help of modern weapons from the USSR and China.</a:t>
            </a:r>
          </a:p>
          <a:p>
            <a:pPr>
              <a:lnSpc>
                <a:spcPct val="140000"/>
              </a:lnSpc>
              <a:spcBef>
                <a:spcPts val="600"/>
              </a:spcBef>
              <a:spcAft>
                <a:spcPts val="600"/>
              </a:spcAft>
            </a:pPr>
            <a:r>
              <a:rPr lang="en-GB" sz="2400">
                <a:latin typeface="The Hand Extrablack" panose="03070A02030502020204" pitchFamily="66" charset="0"/>
                <a:cs typeface="Arial"/>
              </a:rPr>
              <a:t>A small Asian state had defeated a rich European state through a combination of effective leadership, the right tactics and sheer domination.</a:t>
            </a:r>
          </a:p>
          <a:p>
            <a:pPr>
              <a:lnSpc>
                <a:spcPct val="140000"/>
              </a:lnSpc>
              <a:spcBef>
                <a:spcPts val="600"/>
              </a:spcBef>
              <a:spcAft>
                <a:spcPts val="600"/>
              </a:spcAft>
            </a:pPr>
            <a:r>
              <a:rPr lang="en-GB" sz="2400">
                <a:latin typeface="The Hand Extrablack" panose="03070A02030502020204" pitchFamily="66" charset="0"/>
                <a:cs typeface="Arial"/>
              </a:rPr>
              <a:t>At the 1954 peace Conference, the country was effectively divided into North and South Vietnam until elections could be held to decide its future.</a:t>
            </a:r>
          </a:p>
        </p:txBody>
      </p:sp>
    </p:spTree>
    <p:extLst>
      <p:ext uri="{BB962C8B-B14F-4D97-AF65-F5344CB8AC3E}">
        <p14:creationId xmlns:p14="http://schemas.microsoft.com/office/powerpoint/2010/main" val="3076370991"/>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The Geneva Accords of 1954">
            <a:extLst>
              <a:ext uri="{FF2B5EF4-FFF2-40B4-BE49-F238E27FC236}">
                <a16:creationId xmlns:a16="http://schemas.microsoft.com/office/drawing/2014/main" id="{40133E07-6274-4B9C-A7CD-CBE1DD7C091A}"/>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l="22136" r="34544" b="-1"/>
          <a:stretch/>
        </p:blipFill>
        <p:spPr bwMode="auto">
          <a:xfrm>
            <a:off x="-1" y="1"/>
            <a:ext cx="5295331" cy="68758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BC60EC8-B243-44A0-AACE-52051C8158C3}"/>
              </a:ext>
            </a:extLst>
          </p:cNvPr>
          <p:cNvSpPr>
            <a:spLocks noGrp="1"/>
          </p:cNvSpPr>
          <p:nvPr>
            <p:ph type="title"/>
          </p:nvPr>
        </p:nvSpPr>
        <p:spPr>
          <a:xfrm>
            <a:off x="591674" y="1395699"/>
            <a:ext cx="4223965" cy="4111831"/>
          </a:xfrm>
        </p:spPr>
        <p:txBody>
          <a:bodyPr>
            <a:normAutofit/>
          </a:bodyPr>
          <a:lstStyle/>
          <a:p>
            <a:pPr algn="ctr"/>
            <a:r>
              <a:rPr lang="en-US">
                <a:solidFill>
                  <a:srgbClr val="FFFFFF"/>
                </a:solidFill>
                <a:cs typeface="Arial"/>
              </a:rPr>
              <a:t>The Geneva Peace Accords 1954</a:t>
            </a:r>
            <a:endParaRPr lang="en-GB">
              <a:solidFill>
                <a:srgbClr val="FFFFFF"/>
              </a:solidFill>
            </a:endParaRPr>
          </a:p>
        </p:txBody>
      </p:sp>
      <p:sp>
        <p:nvSpPr>
          <p:cNvPr id="3" name="Content Placeholder 2">
            <a:extLst>
              <a:ext uri="{FF2B5EF4-FFF2-40B4-BE49-F238E27FC236}">
                <a16:creationId xmlns:a16="http://schemas.microsoft.com/office/drawing/2014/main" id="{47FEFABA-A0B4-4A75-BF20-16EA28DBC2C2}"/>
              </a:ext>
            </a:extLst>
          </p:cNvPr>
          <p:cNvSpPr>
            <a:spLocks noGrp="1"/>
          </p:cNvSpPr>
          <p:nvPr>
            <p:ph idx="1"/>
          </p:nvPr>
        </p:nvSpPr>
        <p:spPr>
          <a:xfrm>
            <a:off x="5538019" y="250723"/>
            <a:ext cx="6415549" cy="6422922"/>
          </a:xfrm>
        </p:spPr>
        <p:txBody>
          <a:bodyPr>
            <a:normAutofit fontScale="92500"/>
          </a:bodyPr>
          <a:lstStyle/>
          <a:p>
            <a:pPr eaLnBrk="1" hangingPunct="1">
              <a:lnSpc>
                <a:spcPct val="140000"/>
              </a:lnSpc>
              <a:defRPr/>
            </a:pPr>
            <a:r>
              <a:rPr lang="en-US" sz="3600">
                <a:latin typeface="The Hand Extrablack" panose="03070A02030502020204" pitchFamily="66" charset="0"/>
                <a:cs typeface="Arial"/>
              </a:rPr>
              <a:t>The Geneva Peace Accords, signed by France and Vietnam in the summer of 1954, provided for the temporary partition of Vietnam at the 17th parallel, with national elections in 1956 to reunify the country.</a:t>
            </a:r>
            <a:r>
              <a:rPr lang="en-US" altLang="zh-CN" sz="3600">
                <a:latin typeface="The Hand Extrablack" panose="03070A02030502020204" pitchFamily="66" charset="0"/>
                <a:ea typeface="SimSun" charset="0"/>
                <a:cs typeface="Arial"/>
              </a:rPr>
              <a:t> </a:t>
            </a:r>
            <a:endParaRPr lang="en-US" sz="3600">
              <a:latin typeface="The Hand Extrablack" panose="03070A02030502020204" pitchFamily="66" charset="0"/>
              <a:cs typeface="Arial"/>
            </a:endParaRPr>
          </a:p>
          <a:p>
            <a:pPr eaLnBrk="1" hangingPunct="1">
              <a:lnSpc>
                <a:spcPct val="140000"/>
              </a:lnSpc>
              <a:defRPr/>
            </a:pPr>
            <a:r>
              <a:rPr lang="en-US" altLang="zh-CN" sz="3600">
                <a:latin typeface="The Hand Extrablack" panose="03070A02030502020204" pitchFamily="66" charset="0"/>
                <a:ea typeface="SimSun" charset="0"/>
                <a:cs typeface="Arial"/>
              </a:rPr>
              <a:t>In the North, a communist regime, supported </a:t>
            </a:r>
            <a:r>
              <a:rPr lang="en-US" sz="3600">
                <a:latin typeface="The Hand Extrablack" panose="03070A02030502020204" pitchFamily="66" charset="0"/>
                <a:cs typeface="Arial"/>
              </a:rPr>
              <a:t>by the Soviet Union and the People's Republic of China, </a:t>
            </a:r>
            <a:r>
              <a:rPr lang="en-US" altLang="zh-CN" sz="3600">
                <a:latin typeface="The Hand Extrablack" panose="03070A02030502020204" pitchFamily="66" charset="0"/>
                <a:ea typeface="SimSun" charset="0"/>
                <a:cs typeface="Arial"/>
              </a:rPr>
              <a:t>set up its headquarters in Hanoi under  the leadership of Ho Chi Minh.</a:t>
            </a:r>
          </a:p>
        </p:txBody>
      </p:sp>
    </p:spTree>
    <p:extLst>
      <p:ext uri="{BB962C8B-B14F-4D97-AF65-F5344CB8AC3E}">
        <p14:creationId xmlns:p14="http://schemas.microsoft.com/office/powerpoint/2010/main" val="1178480879"/>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2" name="Rectangle 134">
            <a:extLst>
              <a:ext uri="{FF2B5EF4-FFF2-40B4-BE49-F238E27FC236}">
                <a16:creationId xmlns:a16="http://schemas.microsoft.com/office/drawing/2014/main" id="{CFB03654-F8D1-4066-85B5-5BA57499B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8714E5-C68C-4BAA-851A-42D8A6C4F93B}"/>
              </a:ext>
            </a:extLst>
          </p:cNvPr>
          <p:cNvSpPr>
            <a:spLocks noGrp="1"/>
          </p:cNvSpPr>
          <p:nvPr>
            <p:ph type="title"/>
          </p:nvPr>
        </p:nvSpPr>
        <p:spPr>
          <a:xfrm>
            <a:off x="1073810" y="696226"/>
            <a:ext cx="8675712" cy="981892"/>
          </a:xfrm>
        </p:spPr>
        <p:txBody>
          <a:bodyPr>
            <a:normAutofit/>
          </a:bodyPr>
          <a:lstStyle/>
          <a:p>
            <a:r>
              <a:rPr lang="en-US">
                <a:cs typeface="Arial"/>
              </a:rPr>
              <a:t>Opposition to the Geneva Accords</a:t>
            </a:r>
            <a:endParaRPr lang="en-GB"/>
          </a:p>
        </p:txBody>
      </p:sp>
      <p:sp>
        <p:nvSpPr>
          <p:cNvPr id="17413" name="Rectangle 136">
            <a:extLst>
              <a:ext uri="{FF2B5EF4-FFF2-40B4-BE49-F238E27FC236}">
                <a16:creationId xmlns:a16="http://schemas.microsoft.com/office/drawing/2014/main" id="{7615BC76-014D-4BD0-A843-994E2D759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0" y="1874829"/>
            <a:ext cx="12175432" cy="4114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414" name="Group 138">
            <a:extLst>
              <a:ext uri="{FF2B5EF4-FFF2-40B4-BE49-F238E27FC236}">
                <a16:creationId xmlns:a16="http://schemas.microsoft.com/office/drawing/2014/main" id="{39D2483B-7210-454A-B168-51DA3C1611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57372" y="-18787"/>
            <a:ext cx="1238945" cy="1919798"/>
            <a:chOff x="10357372" y="-18787"/>
            <a:chExt cx="1238945" cy="1919798"/>
          </a:xfrm>
        </p:grpSpPr>
        <p:sp>
          <p:nvSpPr>
            <p:cNvPr id="17415" name="Freeform 57">
              <a:extLst>
                <a:ext uri="{FF2B5EF4-FFF2-40B4-BE49-F238E27FC236}">
                  <a16:creationId xmlns:a16="http://schemas.microsoft.com/office/drawing/2014/main" id="{F1142EB5-2791-4EAD-B4A2-43BECFBC5F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15372" y="140636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16" name="Freeform 78">
              <a:extLst>
                <a:ext uri="{FF2B5EF4-FFF2-40B4-BE49-F238E27FC236}">
                  <a16:creationId xmlns:a16="http://schemas.microsoft.com/office/drawing/2014/main" id="{2C8870C2-1368-48B0-A8CF-BC33DF7656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1520" y="755028"/>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17" name="Freeform 79">
              <a:extLst>
                <a:ext uri="{FF2B5EF4-FFF2-40B4-BE49-F238E27FC236}">
                  <a16:creationId xmlns:a16="http://schemas.microsoft.com/office/drawing/2014/main" id="{853F9E0D-F5F9-438C-B1DC-0AA3127C41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3892" y="986073"/>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18" name="Freeform 80">
              <a:extLst>
                <a:ext uri="{FF2B5EF4-FFF2-40B4-BE49-F238E27FC236}">
                  <a16:creationId xmlns:a16="http://schemas.microsoft.com/office/drawing/2014/main" id="{B4E911B1-253E-4755-9AEC-BB1DAB8E21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8551" y="1223868"/>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19" name="Freeform 83">
              <a:extLst>
                <a:ext uri="{FF2B5EF4-FFF2-40B4-BE49-F238E27FC236}">
                  <a16:creationId xmlns:a16="http://schemas.microsoft.com/office/drawing/2014/main" id="{2AF5DD4D-BF15-452D-937B-7F29FA3F2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1994" y="1699681"/>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20" name="Freeform 84">
              <a:extLst>
                <a:ext uri="{FF2B5EF4-FFF2-40B4-BE49-F238E27FC236}">
                  <a16:creationId xmlns:a16="http://schemas.microsoft.com/office/drawing/2014/main" id="{5F821C6A-EDEE-4845-92EB-367AC60023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3010" y="550442"/>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21" name="Freeform 86">
              <a:extLst>
                <a:ext uri="{FF2B5EF4-FFF2-40B4-BE49-F238E27FC236}">
                  <a16:creationId xmlns:a16="http://schemas.microsoft.com/office/drawing/2014/main" id="{504AA4DA-748D-4CFF-891A-5C8861EC49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2979" y="204433"/>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22" name="Freeform 89">
              <a:extLst>
                <a:ext uri="{FF2B5EF4-FFF2-40B4-BE49-F238E27FC236}">
                  <a16:creationId xmlns:a16="http://schemas.microsoft.com/office/drawing/2014/main" id="{7CC3A8FA-D5F6-4A96-9B55-4479C1717A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782" y="1487330"/>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23" name="Freeform 106">
              <a:extLst>
                <a:ext uri="{FF2B5EF4-FFF2-40B4-BE49-F238E27FC236}">
                  <a16:creationId xmlns:a16="http://schemas.microsoft.com/office/drawing/2014/main" id="{26E1DC3C-522F-46BF-9C95-475001763F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8678" y="5991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24" name="Freeform 107">
              <a:extLst>
                <a:ext uri="{FF2B5EF4-FFF2-40B4-BE49-F238E27FC236}">
                  <a16:creationId xmlns:a16="http://schemas.microsoft.com/office/drawing/2014/main" id="{F7CDF92D-312E-42AB-960E-637D404934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20666" y="124026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25" name="Freeform 108">
              <a:extLst>
                <a:ext uri="{FF2B5EF4-FFF2-40B4-BE49-F238E27FC236}">
                  <a16:creationId xmlns:a16="http://schemas.microsoft.com/office/drawing/2014/main" id="{918FE320-F6B2-4BDB-95D8-DFD3B2B34F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6349" y="1208992"/>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26" name="Freeform 109">
              <a:extLst>
                <a:ext uri="{FF2B5EF4-FFF2-40B4-BE49-F238E27FC236}">
                  <a16:creationId xmlns:a16="http://schemas.microsoft.com/office/drawing/2014/main" id="{B90769B0-46E9-4B76-96A9-A247A0DF3D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9546" y="1710317"/>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27" name="Freeform 110">
              <a:extLst>
                <a:ext uri="{FF2B5EF4-FFF2-40B4-BE49-F238E27FC236}">
                  <a16:creationId xmlns:a16="http://schemas.microsoft.com/office/drawing/2014/main" id="{C0CC5855-0620-41C7-AA4D-3D30E24551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6402" y="351312"/>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28" name="Freeform 111">
              <a:extLst>
                <a:ext uri="{FF2B5EF4-FFF2-40B4-BE49-F238E27FC236}">
                  <a16:creationId xmlns:a16="http://schemas.microsoft.com/office/drawing/2014/main" id="{7A99B1F4-089E-4A1A-833C-0D0C8E7705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7601" y="1438812"/>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29" name="Freeform 112">
              <a:extLst>
                <a:ext uri="{FF2B5EF4-FFF2-40B4-BE49-F238E27FC236}">
                  <a16:creationId xmlns:a16="http://schemas.microsoft.com/office/drawing/2014/main" id="{52C3D5C1-0862-4E4B-BAD8-C6244D0352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7104" y="92015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30" name="Freeform 122">
              <a:extLst>
                <a:ext uri="{FF2B5EF4-FFF2-40B4-BE49-F238E27FC236}">
                  <a16:creationId xmlns:a16="http://schemas.microsoft.com/office/drawing/2014/main" id="{5E020019-37DA-47B1-A859-25E2009F7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52607" y="1741989"/>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31" name="Freeform 123">
              <a:extLst>
                <a:ext uri="{FF2B5EF4-FFF2-40B4-BE49-F238E27FC236}">
                  <a16:creationId xmlns:a16="http://schemas.microsoft.com/office/drawing/2014/main" id="{FC071985-7349-45B2-AD36-AB9014D81F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68114" y="205787"/>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32" name="Freeform 130">
              <a:extLst>
                <a:ext uri="{FF2B5EF4-FFF2-40B4-BE49-F238E27FC236}">
                  <a16:creationId xmlns:a16="http://schemas.microsoft.com/office/drawing/2014/main" id="{8A8374B4-6CAE-4B1D-8AD8-BBD71C66E4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41335" y="49503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33" name="Freeform 131">
              <a:extLst>
                <a:ext uri="{FF2B5EF4-FFF2-40B4-BE49-F238E27FC236}">
                  <a16:creationId xmlns:a16="http://schemas.microsoft.com/office/drawing/2014/main" id="{4F0392BB-C222-4B4A-B3F7-86E1953966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55153" y="1050023"/>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34" name="Freeform 135">
              <a:extLst>
                <a:ext uri="{FF2B5EF4-FFF2-40B4-BE49-F238E27FC236}">
                  <a16:creationId xmlns:a16="http://schemas.microsoft.com/office/drawing/2014/main" id="{A602A52C-3AB9-4D97-AE2A-BB87DB6ACA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42492" y="820365"/>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35" name="Freeform 141">
              <a:extLst>
                <a:ext uri="{FF2B5EF4-FFF2-40B4-BE49-F238E27FC236}">
                  <a16:creationId xmlns:a16="http://schemas.microsoft.com/office/drawing/2014/main" id="{B30A965C-348F-4CA1-882F-46F532A33B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81044" y="142204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36" name="Freeform 77">
              <a:extLst>
                <a:ext uri="{FF2B5EF4-FFF2-40B4-BE49-F238E27FC236}">
                  <a16:creationId xmlns:a16="http://schemas.microsoft.com/office/drawing/2014/main" id="{3DB93D99-B20E-4CEF-A4B5-E355F2EF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9747" y="1955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37" name="Freeform 121">
              <a:extLst>
                <a:ext uri="{FF2B5EF4-FFF2-40B4-BE49-F238E27FC236}">
                  <a16:creationId xmlns:a16="http://schemas.microsoft.com/office/drawing/2014/main" id="{59BF81A2-5680-4745-9838-B87F14A4EE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60727" y="5686"/>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38" name="Freeform 8">
              <a:extLst>
                <a:ext uri="{FF2B5EF4-FFF2-40B4-BE49-F238E27FC236}">
                  <a16:creationId xmlns:a16="http://schemas.microsoft.com/office/drawing/2014/main" id="{15D7F206-A93F-4CCC-B241-B733ECFCF9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2159" y="10719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39" name="Freeform 87">
              <a:extLst>
                <a:ext uri="{FF2B5EF4-FFF2-40B4-BE49-F238E27FC236}">
                  <a16:creationId xmlns:a16="http://schemas.microsoft.com/office/drawing/2014/main" id="{88E77691-B7C1-4F5D-98EC-C5508CDFB6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86315" y="672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40" name="Freeform 94">
              <a:extLst>
                <a:ext uri="{FF2B5EF4-FFF2-40B4-BE49-F238E27FC236}">
                  <a16:creationId xmlns:a16="http://schemas.microsoft.com/office/drawing/2014/main" id="{B15258A7-A882-4D79-B870-C92A57D6B6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39661" y="1306068"/>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41" name="Freeform 97">
              <a:extLst>
                <a:ext uri="{FF2B5EF4-FFF2-40B4-BE49-F238E27FC236}">
                  <a16:creationId xmlns:a16="http://schemas.microsoft.com/office/drawing/2014/main" id="{CF3D5844-0132-49FA-BD1E-5263802F47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8751" y="1744954"/>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42" name="Freeform 101">
              <a:extLst>
                <a:ext uri="{FF2B5EF4-FFF2-40B4-BE49-F238E27FC236}">
                  <a16:creationId xmlns:a16="http://schemas.microsoft.com/office/drawing/2014/main" id="{A399F043-AB24-4109-800A-BD94939A40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47006" y="1478722"/>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43" name="Freeform 102">
              <a:extLst>
                <a:ext uri="{FF2B5EF4-FFF2-40B4-BE49-F238E27FC236}">
                  <a16:creationId xmlns:a16="http://schemas.microsoft.com/office/drawing/2014/main" id="{796159AE-3178-456B-B411-196E260E5E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7663" y="110955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44" name="Freeform 103">
              <a:extLst>
                <a:ext uri="{FF2B5EF4-FFF2-40B4-BE49-F238E27FC236}">
                  <a16:creationId xmlns:a16="http://schemas.microsoft.com/office/drawing/2014/main" id="{B0562100-3934-4A15-8C23-D55F111D9E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5260" y="83587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45" name="Freeform 117">
              <a:extLst>
                <a:ext uri="{FF2B5EF4-FFF2-40B4-BE49-F238E27FC236}">
                  <a16:creationId xmlns:a16="http://schemas.microsoft.com/office/drawing/2014/main" id="{6DD7C928-63AE-4BCB-9843-570F9E04E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47263" y="889298"/>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46" name="Freeform 118">
              <a:extLst>
                <a:ext uri="{FF2B5EF4-FFF2-40B4-BE49-F238E27FC236}">
                  <a16:creationId xmlns:a16="http://schemas.microsoft.com/office/drawing/2014/main" id="{5AC011E4-1DCA-418C-8008-AE4E1E61D0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33783" y="22103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47" name="Freeform 119">
              <a:extLst>
                <a:ext uri="{FF2B5EF4-FFF2-40B4-BE49-F238E27FC236}">
                  <a16:creationId xmlns:a16="http://schemas.microsoft.com/office/drawing/2014/main" id="{5B2D3B89-E1F5-40D8-AEC0-8E7B2E67AE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14899" y="458514"/>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48" name="Freeform 136">
              <a:extLst>
                <a:ext uri="{FF2B5EF4-FFF2-40B4-BE49-F238E27FC236}">
                  <a16:creationId xmlns:a16="http://schemas.microsoft.com/office/drawing/2014/main" id="{DBB111D7-2067-4503-A6F9-647407E181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42418" y="1263253"/>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49" name="Freeform 137">
              <a:extLst>
                <a:ext uri="{FF2B5EF4-FFF2-40B4-BE49-F238E27FC236}">
                  <a16:creationId xmlns:a16="http://schemas.microsoft.com/office/drawing/2014/main" id="{20B3ED41-DE4C-4CE7-A8DE-B4ED03137D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57923" y="165641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50" name="Freeform 139">
              <a:extLst>
                <a:ext uri="{FF2B5EF4-FFF2-40B4-BE49-F238E27FC236}">
                  <a16:creationId xmlns:a16="http://schemas.microsoft.com/office/drawing/2014/main" id="{F4EE6DAD-6518-47B6-A04F-484A162676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61863" y="321142"/>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51" name="Freeform 143">
              <a:extLst>
                <a:ext uri="{FF2B5EF4-FFF2-40B4-BE49-F238E27FC236}">
                  <a16:creationId xmlns:a16="http://schemas.microsoft.com/office/drawing/2014/main" id="{B6867974-B4C0-48AA-A205-B435998B74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72041" y="1015660"/>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52" name="Freeform 144">
              <a:extLst>
                <a:ext uri="{FF2B5EF4-FFF2-40B4-BE49-F238E27FC236}">
                  <a16:creationId xmlns:a16="http://schemas.microsoft.com/office/drawing/2014/main" id="{21F27A0E-A6C1-4AFE-8CBA-28E4FE70BC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88371" y="790064"/>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53" name="Freeform 145">
              <a:extLst>
                <a:ext uri="{FF2B5EF4-FFF2-40B4-BE49-F238E27FC236}">
                  <a16:creationId xmlns:a16="http://schemas.microsoft.com/office/drawing/2014/main" id="{AAA114B9-98D7-4840-8602-457F0741B7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92441" y="602066"/>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54" name="Freeform 8">
              <a:extLst>
                <a:ext uri="{FF2B5EF4-FFF2-40B4-BE49-F238E27FC236}">
                  <a16:creationId xmlns:a16="http://schemas.microsoft.com/office/drawing/2014/main" id="{4E9E63DF-694C-4693-8D8B-0275BB744D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56151" y="131093"/>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7455" name="Freeform 113">
            <a:extLst>
              <a:ext uri="{FF2B5EF4-FFF2-40B4-BE49-F238E27FC236}">
                <a16:creationId xmlns:a16="http://schemas.microsoft.com/office/drawing/2014/main" id="{B1A3BF1A-EF96-468A-B04F-AFDF6621D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429612" y="201088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E113CFB8-4E6C-40D1-9891-D2E2DFD7E763}"/>
              </a:ext>
            </a:extLst>
          </p:cNvPr>
          <p:cNvSpPr>
            <a:spLocks noGrp="1"/>
          </p:cNvSpPr>
          <p:nvPr>
            <p:ph idx="1"/>
          </p:nvPr>
        </p:nvSpPr>
        <p:spPr>
          <a:xfrm>
            <a:off x="112963" y="2025496"/>
            <a:ext cx="6302585" cy="3748498"/>
          </a:xfrm>
        </p:spPr>
        <p:txBody>
          <a:bodyPr>
            <a:normAutofit fontScale="92500"/>
          </a:bodyPr>
          <a:lstStyle/>
          <a:p>
            <a:pPr eaLnBrk="1" hangingPunct="1">
              <a:lnSpc>
                <a:spcPct val="140000"/>
              </a:lnSpc>
              <a:defRPr/>
            </a:pPr>
            <a:r>
              <a:rPr lang="en-US" sz="2800">
                <a:latin typeface="The Hand Extrablack" panose="03070A02030502020204" pitchFamily="66" charset="0"/>
                <a:cs typeface="Arial"/>
              </a:rPr>
              <a:t>The United States prevented the elections that were promised under the Geneva conference because it knew that the Communists would win. </a:t>
            </a:r>
          </a:p>
          <a:p>
            <a:pPr lvl="1" eaLnBrk="1" hangingPunct="1">
              <a:lnSpc>
                <a:spcPct val="140000"/>
              </a:lnSpc>
              <a:defRPr/>
            </a:pPr>
            <a:r>
              <a:rPr lang="en-US" sz="2800">
                <a:latin typeface="The Hand Extrablack" panose="03070A02030502020204" pitchFamily="66" charset="0"/>
                <a:cs typeface="Arial"/>
              </a:rPr>
              <a:t>Secretary of State John Foster Dulles thought the Geneva Accords granted too much power to the Communist Party of Vietnam.</a:t>
            </a:r>
          </a:p>
          <a:p>
            <a:pPr>
              <a:lnSpc>
                <a:spcPct val="140000"/>
              </a:lnSpc>
            </a:pPr>
            <a:r>
              <a:rPr lang="en-US" sz="2800">
                <a:latin typeface="The Hand Extrablack" panose="03070A02030502020204" pitchFamily="66" charset="0"/>
                <a:ea typeface="Arial" charset="0"/>
                <a:cs typeface="Arial"/>
              </a:rPr>
              <a:t>He and President Dwight D. Eisenhower supported the creation of a counter-revolutionary alternative south of the 17th parallel. </a:t>
            </a:r>
          </a:p>
        </p:txBody>
      </p:sp>
      <p:grpSp>
        <p:nvGrpSpPr>
          <p:cNvPr id="17456" name="Group 182">
            <a:extLst>
              <a:ext uri="{FF2B5EF4-FFF2-40B4-BE49-F238E27FC236}">
                <a16:creationId xmlns:a16="http://schemas.microsoft.com/office/drawing/2014/main" id="{AC1582F5-FF93-46BF-A92F-D4490D6538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72524" y="5987703"/>
            <a:ext cx="1274531" cy="932361"/>
            <a:chOff x="10372524" y="5987703"/>
            <a:chExt cx="1274531" cy="932361"/>
          </a:xfrm>
        </p:grpSpPr>
        <p:sp>
          <p:nvSpPr>
            <p:cNvPr id="17457" name="Freeform 82">
              <a:extLst>
                <a:ext uri="{FF2B5EF4-FFF2-40B4-BE49-F238E27FC236}">
                  <a16:creationId xmlns:a16="http://schemas.microsoft.com/office/drawing/2014/main" id="{EDA30C63-7387-41DF-A6B0-5E3B1AF60C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61" y="6018941"/>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58" name="Freeform 70">
              <a:extLst>
                <a:ext uri="{FF2B5EF4-FFF2-40B4-BE49-F238E27FC236}">
                  <a16:creationId xmlns:a16="http://schemas.microsoft.com/office/drawing/2014/main" id="{0F9349DE-8C14-4D6E-B1C2-4750F704C0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3533" y="6280908"/>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59" name="Freeform 85">
              <a:extLst>
                <a:ext uri="{FF2B5EF4-FFF2-40B4-BE49-F238E27FC236}">
                  <a16:creationId xmlns:a16="http://schemas.microsoft.com/office/drawing/2014/main" id="{0093B34B-1559-4D7A-90CF-114125FD62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0975" y="6503581"/>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60" name="Freeform 87">
              <a:extLst>
                <a:ext uri="{FF2B5EF4-FFF2-40B4-BE49-F238E27FC236}">
                  <a16:creationId xmlns:a16="http://schemas.microsoft.com/office/drawing/2014/main" id="{F32E37EB-F93F-4ACA-8EC5-8313085014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2215" y="6733978"/>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61" name="Freeform 94">
              <a:extLst>
                <a:ext uri="{FF2B5EF4-FFF2-40B4-BE49-F238E27FC236}">
                  <a16:creationId xmlns:a16="http://schemas.microsoft.com/office/drawing/2014/main" id="{6486B439-14A8-40F4-BD01-2647D4752F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6680" y="671673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62" name="Freeform 118">
              <a:extLst>
                <a:ext uri="{FF2B5EF4-FFF2-40B4-BE49-F238E27FC236}">
                  <a16:creationId xmlns:a16="http://schemas.microsoft.com/office/drawing/2014/main" id="{3EA0483A-6030-445C-9A9E-FC8847FD44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3570" y="660050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63" name="Freeform 119">
              <a:extLst>
                <a:ext uri="{FF2B5EF4-FFF2-40B4-BE49-F238E27FC236}">
                  <a16:creationId xmlns:a16="http://schemas.microsoft.com/office/drawing/2014/main" id="{54E9F49B-F300-4A14-B0F3-36A75B1713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9260" y="6415578"/>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64" name="Freeform 139">
              <a:extLst>
                <a:ext uri="{FF2B5EF4-FFF2-40B4-BE49-F238E27FC236}">
                  <a16:creationId xmlns:a16="http://schemas.microsoft.com/office/drawing/2014/main" id="{293DA61B-9566-467E-A357-E86CD8E7E2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04088" y="6551279"/>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65" name="Freeform 144">
              <a:extLst>
                <a:ext uri="{FF2B5EF4-FFF2-40B4-BE49-F238E27FC236}">
                  <a16:creationId xmlns:a16="http://schemas.microsoft.com/office/drawing/2014/main" id="{A1A7223C-6F2C-487D-A45A-6EBBD051A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41775" y="618273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66" name="Freeform 145">
              <a:extLst>
                <a:ext uri="{FF2B5EF4-FFF2-40B4-BE49-F238E27FC236}">
                  <a16:creationId xmlns:a16="http://schemas.microsoft.com/office/drawing/2014/main" id="{DC4DE17D-AC51-4C89-AC1A-016A928A10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83257" y="6290757"/>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67" name="Freeform 8">
              <a:extLst>
                <a:ext uri="{FF2B5EF4-FFF2-40B4-BE49-F238E27FC236}">
                  <a16:creationId xmlns:a16="http://schemas.microsoft.com/office/drawing/2014/main" id="{95D0E198-D3C3-4790-881E-4DF6C9D7FD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09800" y="675246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68" name="Freeform 51">
              <a:extLst>
                <a:ext uri="{FF2B5EF4-FFF2-40B4-BE49-F238E27FC236}">
                  <a16:creationId xmlns:a16="http://schemas.microsoft.com/office/drawing/2014/main" id="{E9952623-7C81-47CA-85D8-C872DE84E4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219682" y="619602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69" name="Freeform 78">
              <a:extLst>
                <a:ext uri="{FF2B5EF4-FFF2-40B4-BE49-F238E27FC236}">
                  <a16:creationId xmlns:a16="http://schemas.microsoft.com/office/drawing/2014/main" id="{F90AA42C-D724-4AD8-81F3-CDFC420635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53319" y="6028606"/>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70" name="Freeform 84">
              <a:extLst>
                <a:ext uri="{FF2B5EF4-FFF2-40B4-BE49-F238E27FC236}">
                  <a16:creationId xmlns:a16="http://schemas.microsoft.com/office/drawing/2014/main" id="{CAB3A278-E8E7-4070-B30A-31B5DE9805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487085" y="6029984"/>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71" name="Freeform 86">
              <a:extLst>
                <a:ext uri="{FF2B5EF4-FFF2-40B4-BE49-F238E27FC236}">
                  <a16:creationId xmlns:a16="http://schemas.microsoft.com/office/drawing/2014/main" id="{910FC82B-A4C1-428C-A576-79B5F6D189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918273" y="6040831"/>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72" name="Freeform 106">
              <a:extLst>
                <a:ext uri="{FF2B5EF4-FFF2-40B4-BE49-F238E27FC236}">
                  <a16:creationId xmlns:a16="http://schemas.microsoft.com/office/drawing/2014/main" id="{B9CB6255-5C91-4496-B0AE-529737BC5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53729" y="628141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73" name="Freeform 110">
              <a:extLst>
                <a:ext uri="{FF2B5EF4-FFF2-40B4-BE49-F238E27FC236}">
                  <a16:creationId xmlns:a16="http://schemas.microsoft.com/office/drawing/2014/main" id="{A58DBA3F-B3E2-4AD9-A93C-FDF997582E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83094" y="651210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74" name="Freeform 123">
              <a:extLst>
                <a:ext uri="{FF2B5EF4-FFF2-40B4-BE49-F238E27FC236}">
                  <a16:creationId xmlns:a16="http://schemas.microsoft.com/office/drawing/2014/main" id="{AE100164-158F-422B-8A80-DFF4E0E06E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1803" y="6599947"/>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75" name="Freeform 130">
              <a:extLst>
                <a:ext uri="{FF2B5EF4-FFF2-40B4-BE49-F238E27FC236}">
                  <a16:creationId xmlns:a16="http://schemas.microsoft.com/office/drawing/2014/main" id="{1A0EF69A-22C3-4FF9-B6DD-55C6DAC3B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98032" y="6383097"/>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76" name="Freeform 141">
              <a:extLst>
                <a:ext uri="{FF2B5EF4-FFF2-40B4-BE49-F238E27FC236}">
                  <a16:creationId xmlns:a16="http://schemas.microsoft.com/office/drawing/2014/main" id="{3963C700-CFE8-4ED2-8E1E-1139AC305D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56888" y="6756491"/>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77" name="Freeform 99">
              <a:extLst>
                <a:ext uri="{FF2B5EF4-FFF2-40B4-BE49-F238E27FC236}">
                  <a16:creationId xmlns:a16="http://schemas.microsoft.com/office/drawing/2014/main" id="{86FC694B-4A70-4160-A64D-DA282DE95B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9290" y="603679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78" name="Freeform 8">
              <a:extLst>
                <a:ext uri="{FF2B5EF4-FFF2-40B4-BE49-F238E27FC236}">
                  <a16:creationId xmlns:a16="http://schemas.microsoft.com/office/drawing/2014/main" id="{2A55A10A-49CA-42B6-84C9-8A1A1596D7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8502" y="675929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17410" name="Picture 2" descr="RFK Jr.: Why the Arabs Don't Want Us in Syria - POLITICO Magazine">
            <a:extLst>
              <a:ext uri="{FF2B5EF4-FFF2-40B4-BE49-F238E27FC236}">
                <a16:creationId xmlns:a16="http://schemas.microsoft.com/office/drawing/2014/main" id="{BC0FFF94-49DC-4A9E-AEE2-51D314F90D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654" r="3250"/>
          <a:stretch/>
        </p:blipFill>
        <p:spPr bwMode="auto">
          <a:xfrm>
            <a:off x="6586071" y="1879643"/>
            <a:ext cx="5613519" cy="4109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33236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a:extLst>
              <a:ext uri="{FF2B5EF4-FFF2-40B4-BE49-F238E27FC236}">
                <a16:creationId xmlns:a16="http://schemas.microsoft.com/office/drawing/2014/main" id="{9750CD7A-37A3-4782-BBDA-F4C043ADF117}"/>
              </a:ext>
            </a:extLst>
          </p:cNvPr>
          <p:cNvSpPr txBox="1">
            <a:spLocks noChangeArrowheads="1"/>
          </p:cNvSpPr>
          <p:nvPr/>
        </p:nvSpPr>
        <p:spPr bwMode="auto">
          <a:xfrm>
            <a:off x="5802802" y="852008"/>
            <a:ext cx="2813050" cy="4708981"/>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eaLnBrk="1" hangingPunct="1">
              <a:spcBef>
                <a:spcPct val="50000"/>
              </a:spcBef>
            </a:pPr>
            <a:r>
              <a:rPr lang="en-GB">
                <a:latin typeface="The Hand Extrablack" panose="03070A02030502020204" pitchFamily="66" charset="0"/>
                <a:cs typeface="Rockwell"/>
              </a:rPr>
              <a:t>The Democratic Republic North Vietnam was set up by communist Ho Chi Minh. </a:t>
            </a:r>
          </a:p>
          <a:p>
            <a:pPr algn="l" eaLnBrk="1" hangingPunct="1">
              <a:spcBef>
                <a:spcPct val="50000"/>
              </a:spcBef>
            </a:pPr>
            <a:endParaRPr lang="en-GB">
              <a:latin typeface="The Hand Extrablack" panose="03070A02030502020204" pitchFamily="66" charset="0"/>
              <a:cs typeface="Rockwell"/>
            </a:endParaRPr>
          </a:p>
          <a:p>
            <a:pPr algn="l" eaLnBrk="1" hangingPunct="1">
              <a:spcBef>
                <a:spcPct val="50000"/>
              </a:spcBef>
            </a:pPr>
            <a:endParaRPr lang="en-GB">
              <a:latin typeface="The Hand Extrablack" panose="03070A02030502020204" pitchFamily="66" charset="0"/>
              <a:cs typeface="Rockwell"/>
            </a:endParaRPr>
          </a:p>
          <a:p>
            <a:pPr algn="l" eaLnBrk="1" hangingPunct="1">
              <a:spcBef>
                <a:spcPct val="50000"/>
              </a:spcBef>
            </a:pPr>
            <a:endParaRPr lang="en-GB">
              <a:latin typeface="The Hand Extrablack" panose="03070A02030502020204" pitchFamily="66" charset="0"/>
              <a:cs typeface="Rockwell"/>
            </a:endParaRPr>
          </a:p>
          <a:p>
            <a:pPr algn="l" eaLnBrk="1" hangingPunct="1">
              <a:spcBef>
                <a:spcPct val="50000"/>
              </a:spcBef>
            </a:pPr>
            <a:endParaRPr lang="en-GB">
              <a:latin typeface="The Hand Extrablack" panose="03070A02030502020204" pitchFamily="66" charset="0"/>
              <a:cs typeface="Rockwell"/>
            </a:endParaRPr>
          </a:p>
          <a:p>
            <a:pPr algn="l" eaLnBrk="1" hangingPunct="1">
              <a:spcBef>
                <a:spcPct val="50000"/>
              </a:spcBef>
            </a:pPr>
            <a:r>
              <a:rPr lang="en-GB">
                <a:latin typeface="The Hand Extrablack" panose="03070A02030502020204" pitchFamily="66" charset="0"/>
                <a:cs typeface="Rockwell"/>
              </a:rPr>
              <a:t>The South Vietnamese government was led by the American-based Ngo </a:t>
            </a:r>
            <a:r>
              <a:rPr lang="en-GB" err="1">
                <a:latin typeface="The Hand Extrablack" panose="03070A02030502020204" pitchFamily="66" charset="0"/>
                <a:cs typeface="Rockwell"/>
              </a:rPr>
              <a:t>Dinh</a:t>
            </a:r>
            <a:r>
              <a:rPr lang="en-GB">
                <a:latin typeface="The Hand Extrablack" panose="03070A02030502020204" pitchFamily="66" charset="0"/>
                <a:cs typeface="Rockwell"/>
              </a:rPr>
              <a:t> Diem </a:t>
            </a:r>
          </a:p>
        </p:txBody>
      </p:sp>
      <p:pic>
        <p:nvPicPr>
          <p:cNvPr id="3" name="Picture 13" descr="http://www.warchat.org/pictures/vietnam_war_map.gif">
            <a:extLst>
              <a:ext uri="{FF2B5EF4-FFF2-40B4-BE49-F238E27FC236}">
                <a16:creationId xmlns:a16="http://schemas.microsoft.com/office/drawing/2014/main" id="{059A8003-EFDF-4A65-AEA6-D5A9FB2CE372}"/>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16013" y="404813"/>
            <a:ext cx="2808287" cy="6043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AutoShape 9">
            <a:extLst>
              <a:ext uri="{FF2B5EF4-FFF2-40B4-BE49-F238E27FC236}">
                <a16:creationId xmlns:a16="http://schemas.microsoft.com/office/drawing/2014/main" id="{202E05E1-86DE-4D11-90A3-EC0B6BDE1B55}"/>
              </a:ext>
            </a:extLst>
          </p:cNvPr>
          <p:cNvSpPr>
            <a:spLocks noChangeArrowheads="1"/>
          </p:cNvSpPr>
          <p:nvPr/>
        </p:nvSpPr>
        <p:spPr bwMode="auto">
          <a:xfrm rot="10341688" flipV="1">
            <a:off x="3015425" y="1162845"/>
            <a:ext cx="2563902" cy="485775"/>
          </a:xfrm>
          <a:custGeom>
            <a:avLst/>
            <a:gdLst>
              <a:gd name="T0" fmla="*/ 2481204 w 21600"/>
              <a:gd name="T1" fmla="*/ 0 h 21600"/>
              <a:gd name="T2" fmla="*/ 0 w 21600"/>
              <a:gd name="T3" fmla="*/ 242888 h 21600"/>
              <a:gd name="T4" fmla="*/ 2481204 w 21600"/>
              <a:gd name="T5" fmla="*/ 485775 h 21600"/>
              <a:gd name="T6" fmla="*/ 3308272 w 21600"/>
              <a:gd name="T7" fmla="*/ 24288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DD837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Rockwell"/>
              <a:cs typeface="Rockwell"/>
            </a:endParaRPr>
          </a:p>
        </p:txBody>
      </p:sp>
      <p:sp>
        <p:nvSpPr>
          <p:cNvPr id="5" name="AutoShape 11">
            <a:extLst>
              <a:ext uri="{FF2B5EF4-FFF2-40B4-BE49-F238E27FC236}">
                <a16:creationId xmlns:a16="http://schemas.microsoft.com/office/drawing/2014/main" id="{07699979-CEAD-4F52-8BC3-5DCEBA6760F9}"/>
              </a:ext>
            </a:extLst>
          </p:cNvPr>
          <p:cNvSpPr>
            <a:spLocks noChangeArrowheads="1"/>
          </p:cNvSpPr>
          <p:nvPr/>
        </p:nvSpPr>
        <p:spPr bwMode="auto">
          <a:xfrm rot="11140728" flipV="1">
            <a:off x="3833714" y="4301507"/>
            <a:ext cx="1964588" cy="485775"/>
          </a:xfrm>
          <a:custGeom>
            <a:avLst/>
            <a:gdLst>
              <a:gd name="T0" fmla="*/ 1728846 w 21600"/>
              <a:gd name="T1" fmla="*/ 0 h 21600"/>
              <a:gd name="T2" fmla="*/ 0 w 21600"/>
              <a:gd name="T3" fmla="*/ 242888 h 21600"/>
              <a:gd name="T4" fmla="*/ 1728846 w 21600"/>
              <a:gd name="T5" fmla="*/ 485775 h 21600"/>
              <a:gd name="T6" fmla="*/ 2305128 w 21600"/>
              <a:gd name="T7" fmla="*/ 24288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70C0"/>
          </a:solidFill>
          <a:ln w="9525">
            <a:solidFill>
              <a:schemeClr val="tx1"/>
            </a:solidFill>
            <a:miter lim="800000"/>
            <a:headEnd/>
            <a:tailEnd/>
          </a:ln>
          <a:effectLst/>
        </p:spPr>
        <p:txBody>
          <a:bodyPr wrap="none" anchor="ctr"/>
          <a:lstStyle/>
          <a:p>
            <a:endParaRPr lang="en-GB">
              <a:latin typeface="Rockwell"/>
              <a:cs typeface="Rockwell"/>
            </a:endParaRPr>
          </a:p>
        </p:txBody>
      </p:sp>
    </p:spTree>
    <p:extLst>
      <p:ext uri="{BB962C8B-B14F-4D97-AF65-F5344CB8AC3E}">
        <p14:creationId xmlns:p14="http://schemas.microsoft.com/office/powerpoint/2010/main" val="2692184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fade">
                                      <p:cBhvr>
                                        <p:cTn id="14" dur="1000"/>
                                        <p:tgtEl>
                                          <p:spTgt spid="2">
                                            <p:txEl>
                                              <p:pRg st="5" end="5"/>
                                            </p:txEl>
                                          </p:spTgt>
                                        </p:tgtEl>
                                      </p:cBhvr>
                                    </p:animEffect>
                                    <p:anim calcmode="lin" valueType="num">
                                      <p:cBhvr>
                                        <p:cTn id="1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0" name="Group 13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4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199" name="Rectangle 198">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6" name="Picture 4" descr="History of the Domino Theory - YouTube">
            <a:extLst>
              <a:ext uri="{FF2B5EF4-FFF2-40B4-BE49-F238E27FC236}">
                <a16:creationId xmlns:a16="http://schemas.microsoft.com/office/drawing/2014/main" id="{FBFC90B8-9E99-469F-91FB-14C7DF990545}"/>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l="27845" r="28835" b="-1"/>
          <a:stretch/>
        </p:blipFill>
        <p:spPr bwMode="auto">
          <a:xfrm>
            <a:off x="-1" y="1"/>
            <a:ext cx="5295331" cy="68758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084E00A-AF4F-46E0-991B-9EF452A67EA5}"/>
              </a:ext>
            </a:extLst>
          </p:cNvPr>
          <p:cNvSpPr txBox="1"/>
          <p:nvPr/>
        </p:nvSpPr>
        <p:spPr>
          <a:xfrm>
            <a:off x="5502273" y="153607"/>
            <a:ext cx="6511448" cy="6543456"/>
          </a:xfrm>
          <a:prstGeom prst="rect">
            <a:avLst/>
          </a:prstGeom>
          <a:solidFill>
            <a:schemeClr val="accent2">
              <a:lumMod val="40000"/>
              <a:lumOff val="60000"/>
            </a:schemeClr>
          </a:solidFill>
        </p:spPr>
        <p:txBody>
          <a:bodyPr vert="horz" lIns="91440" tIns="45720" rIns="91440" bIns="45720" rtlCol="0">
            <a:normAutofit fontScale="92500" lnSpcReduction="10000"/>
          </a:bodyPr>
          <a:lstStyle/>
          <a:p>
            <a:pPr>
              <a:lnSpc>
                <a:spcPct val="140000"/>
              </a:lnSpc>
              <a:spcBef>
                <a:spcPct val="50000"/>
              </a:spcBef>
              <a:buClr>
                <a:schemeClr val="bg2">
                  <a:lumMod val="75000"/>
                </a:schemeClr>
              </a:buClr>
            </a:pPr>
            <a:r>
              <a:rPr lang="en-US" sz="2800">
                <a:solidFill>
                  <a:schemeClr val="tx2"/>
                </a:solidFill>
                <a:latin typeface="The Hand Extrablack" panose="03070A02030502020204" pitchFamily="66" charset="0"/>
              </a:rPr>
              <a:t>Under the terms of the cease fire, elections were to be held within two years to reunite the country. </a:t>
            </a:r>
          </a:p>
          <a:p>
            <a:pPr>
              <a:lnSpc>
                <a:spcPct val="140000"/>
              </a:lnSpc>
              <a:spcBef>
                <a:spcPct val="50000"/>
              </a:spcBef>
              <a:buClr>
                <a:schemeClr val="bg2">
                  <a:lumMod val="75000"/>
                </a:schemeClr>
              </a:buClr>
            </a:pPr>
            <a:r>
              <a:rPr lang="en-US" sz="2800">
                <a:solidFill>
                  <a:schemeClr val="tx2"/>
                </a:solidFill>
                <a:latin typeface="The Hand Extrablack" panose="03070A02030502020204" pitchFamily="66" charset="0"/>
              </a:rPr>
              <a:t>However, the USA prevented the elections from taking place because it feared that the Communists would win.</a:t>
            </a:r>
          </a:p>
          <a:p>
            <a:pPr>
              <a:lnSpc>
                <a:spcPct val="140000"/>
              </a:lnSpc>
              <a:spcBef>
                <a:spcPct val="50000"/>
              </a:spcBef>
              <a:buClr>
                <a:schemeClr val="bg2">
                  <a:lumMod val="75000"/>
                </a:schemeClr>
              </a:buClr>
            </a:pPr>
            <a:r>
              <a:rPr lang="en-US" sz="2800">
                <a:solidFill>
                  <a:schemeClr val="tx2"/>
                </a:solidFill>
                <a:latin typeface="The Hand Extrablack" panose="03070A02030502020204" pitchFamily="66" charset="0"/>
              </a:rPr>
              <a:t>WHY?</a:t>
            </a:r>
          </a:p>
          <a:p>
            <a:pPr>
              <a:lnSpc>
                <a:spcPct val="140000"/>
              </a:lnSpc>
              <a:spcBef>
                <a:spcPct val="50000"/>
              </a:spcBef>
              <a:buClr>
                <a:schemeClr val="bg2">
                  <a:lumMod val="75000"/>
                </a:schemeClr>
              </a:buClr>
            </a:pPr>
            <a:r>
              <a:rPr lang="en-US" sz="2800">
                <a:solidFill>
                  <a:schemeClr val="tx2"/>
                </a:solidFill>
                <a:latin typeface="The Hand Extrablack" panose="03070A02030502020204" pitchFamily="66" charset="0"/>
              </a:rPr>
              <a:t>President Eisenhower was convinced that China and the USSR were planning to spread Communism throughout Asia. The idea was often referred to as the </a:t>
            </a:r>
            <a:r>
              <a:rPr lang="en-US" sz="2800" u="sng">
                <a:solidFill>
                  <a:schemeClr val="tx2"/>
                </a:solidFill>
                <a:effectLst>
                  <a:outerShdw blurRad="38100" dist="38100" dir="2700000" algn="tl">
                    <a:srgbClr val="FFFFFF"/>
                  </a:outerShdw>
                </a:effectLst>
                <a:latin typeface="The Hand Extrablack" panose="03070A02030502020204" pitchFamily="66" charset="0"/>
              </a:rPr>
              <a:t>Domino Theory</a:t>
            </a:r>
            <a:r>
              <a:rPr lang="en-US" sz="2800">
                <a:solidFill>
                  <a:schemeClr val="tx2"/>
                </a:solidFill>
                <a:latin typeface="The Hand Extrablack" panose="03070A02030502020204" pitchFamily="66" charset="0"/>
              </a:rPr>
              <a:t>. – If Vietnam fell to Communism, then other Asian countries might also – like a row of dominoes. </a:t>
            </a:r>
          </a:p>
          <a:p>
            <a:pPr>
              <a:lnSpc>
                <a:spcPct val="140000"/>
              </a:lnSpc>
              <a:spcBef>
                <a:spcPct val="50000"/>
              </a:spcBef>
              <a:buClr>
                <a:schemeClr val="bg2">
                  <a:lumMod val="75000"/>
                </a:schemeClr>
              </a:buClr>
            </a:pPr>
            <a:r>
              <a:rPr lang="en-US" sz="2800">
                <a:solidFill>
                  <a:schemeClr val="tx2"/>
                </a:solidFill>
                <a:latin typeface="The Hand Extrablack" panose="03070A02030502020204" pitchFamily="66" charset="0"/>
              </a:rPr>
              <a:t>The USA saw Vietnam first in the line of the dominoes and were determined not to let it fall.</a:t>
            </a:r>
          </a:p>
        </p:txBody>
      </p:sp>
    </p:spTree>
    <p:extLst>
      <p:ext uri="{BB962C8B-B14F-4D97-AF65-F5344CB8AC3E}">
        <p14:creationId xmlns:p14="http://schemas.microsoft.com/office/powerpoint/2010/main" val="3923709467"/>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AFE75-A580-44CC-BC98-21AEE06EF5D1}"/>
              </a:ext>
            </a:extLst>
          </p:cNvPr>
          <p:cNvSpPr>
            <a:spLocks noGrp="1"/>
          </p:cNvSpPr>
          <p:nvPr>
            <p:ph type="title"/>
          </p:nvPr>
        </p:nvSpPr>
        <p:spPr/>
        <p:txBody>
          <a:bodyPr/>
          <a:lstStyle/>
          <a:p>
            <a:r>
              <a:rPr lang="en-GB"/>
              <a:t>Bibliography</a:t>
            </a:r>
          </a:p>
        </p:txBody>
      </p:sp>
      <p:sp>
        <p:nvSpPr>
          <p:cNvPr id="3" name="Content Placeholder 2">
            <a:extLst>
              <a:ext uri="{FF2B5EF4-FFF2-40B4-BE49-F238E27FC236}">
                <a16:creationId xmlns:a16="http://schemas.microsoft.com/office/drawing/2014/main" id="{A8B01243-5474-4101-88FB-97500D6675AB}"/>
              </a:ext>
            </a:extLst>
          </p:cNvPr>
          <p:cNvSpPr>
            <a:spLocks noGrp="1"/>
          </p:cNvSpPr>
          <p:nvPr>
            <p:ph idx="1"/>
          </p:nvPr>
        </p:nvSpPr>
        <p:spPr/>
        <p:txBody>
          <a:bodyPr>
            <a:normAutofit/>
          </a:bodyPr>
          <a:lstStyle/>
          <a:p>
            <a:r>
              <a:rPr lang="en-GB" sz="2800">
                <a:latin typeface="The Hand Extrablack" panose="03070A02030502020204" pitchFamily="66" charset="0"/>
              </a:rPr>
              <a:t>Christine Bragg, </a:t>
            </a:r>
            <a:r>
              <a:rPr lang="en-GB" sz="2800" i="1">
                <a:latin typeface="The Hand Extrablack" panose="03070A02030502020204" pitchFamily="66" charset="0"/>
              </a:rPr>
              <a:t>Vietnam, Korea and US Foreign Policy 1945-75 </a:t>
            </a:r>
            <a:r>
              <a:rPr lang="en-GB" sz="2800">
                <a:latin typeface="The Hand Extrablack" panose="03070A02030502020204" pitchFamily="66" charset="0"/>
              </a:rPr>
              <a:t>(Oxford, 2005) p.91 </a:t>
            </a:r>
          </a:p>
          <a:p>
            <a:r>
              <a:rPr lang="en-GB" sz="2800" baseline="30000">
                <a:latin typeface="The Hand Extrablack" panose="03070A02030502020204" pitchFamily="66" charset="0"/>
              </a:rPr>
              <a:t>2</a:t>
            </a:r>
            <a:r>
              <a:rPr lang="en-GB" sz="2800">
                <a:latin typeface="The Hand Extrablack" panose="03070A02030502020204" pitchFamily="66" charset="0"/>
              </a:rPr>
              <a:t> Chen Jian, ‘China’s involvement in the Vietnam War, 1964-69,’ 142 (1995) p.359</a:t>
            </a:r>
            <a:endParaRPr lang="en-GB" sz="2800" baseline="30000">
              <a:latin typeface="The Hand Extrablack" panose="03070A02030502020204" pitchFamily="66" charset="0"/>
            </a:endParaRPr>
          </a:p>
          <a:p>
            <a:r>
              <a:rPr lang="en-GB" sz="2800">
                <a:latin typeface="The Hand Extrablack" panose="03070A02030502020204" pitchFamily="66" charset="0"/>
              </a:rPr>
              <a:t>Stanley Karnow, </a:t>
            </a:r>
            <a:r>
              <a:rPr lang="en-GB" sz="2800" i="1">
                <a:latin typeface="The Hand Extrablack" panose="03070A02030502020204" pitchFamily="66" charset="0"/>
              </a:rPr>
              <a:t>Vietnam: A History, the first complete account of Vietnam at war </a:t>
            </a:r>
            <a:r>
              <a:rPr lang="en-GB" sz="2800">
                <a:latin typeface="The Hand Extrablack" panose="03070A02030502020204" pitchFamily="66" charset="0"/>
              </a:rPr>
              <a:t>(New York, 1983)</a:t>
            </a:r>
          </a:p>
          <a:p>
            <a:r>
              <a:rPr lang="en-GB" sz="2800" baseline="30000">
                <a:latin typeface="The Hand Extrablack" panose="03070A02030502020204" pitchFamily="66" charset="0"/>
              </a:rPr>
              <a:t>1 </a:t>
            </a:r>
            <a:r>
              <a:rPr lang="en-GB" sz="2800">
                <a:latin typeface="The Hand Extrablack" panose="03070A02030502020204" pitchFamily="66" charset="0"/>
              </a:rPr>
              <a:t>Roy, </a:t>
            </a:r>
            <a:r>
              <a:rPr lang="en-GB" sz="2800" err="1">
                <a:latin typeface="The Hand Extrablack" panose="03070A02030502020204" pitchFamily="66" charset="0"/>
              </a:rPr>
              <a:t>Saha</a:t>
            </a:r>
            <a:r>
              <a:rPr lang="en-GB" sz="2800">
                <a:latin typeface="The Hand Extrablack" panose="03070A02030502020204" pitchFamily="66" charset="0"/>
              </a:rPr>
              <a:t>, </a:t>
            </a:r>
            <a:r>
              <a:rPr lang="en-GB" sz="2800" i="1">
                <a:latin typeface="The Hand Extrablack" panose="03070A02030502020204" pitchFamily="66" charset="0"/>
              </a:rPr>
              <a:t>Armed Forces and Insurgents in Modern Asia </a:t>
            </a:r>
            <a:r>
              <a:rPr lang="en-GB" sz="2800">
                <a:latin typeface="The Hand Extrablack" panose="03070A02030502020204" pitchFamily="66" charset="0"/>
              </a:rPr>
              <a:t>(NY, 2016) p.87</a:t>
            </a:r>
          </a:p>
          <a:p>
            <a:r>
              <a:rPr lang="en-GB" sz="2800">
                <a:latin typeface="The Hand Extrablack" panose="03070A02030502020204" pitchFamily="66" charset="0"/>
              </a:rPr>
              <a:t>Stein </a:t>
            </a:r>
            <a:r>
              <a:rPr lang="en-GB" sz="2800" err="1">
                <a:latin typeface="The Hand Extrablack" panose="03070A02030502020204" pitchFamily="66" charset="0"/>
              </a:rPr>
              <a:t>Tonnesson</a:t>
            </a:r>
            <a:r>
              <a:rPr lang="en-GB" sz="2800">
                <a:latin typeface="The Hand Extrablack" panose="03070A02030502020204" pitchFamily="66" charset="0"/>
              </a:rPr>
              <a:t>, ‘The longest wars: Indochina 1945-75,’ </a:t>
            </a:r>
            <a:r>
              <a:rPr lang="en-GB" sz="2800" i="1">
                <a:latin typeface="The Hand Extrablack" panose="03070A02030502020204" pitchFamily="66" charset="0"/>
              </a:rPr>
              <a:t>Journal of Peace Research, </a:t>
            </a:r>
            <a:r>
              <a:rPr lang="en-GB" sz="2800">
                <a:latin typeface="The Hand Extrablack" panose="03070A02030502020204" pitchFamily="66" charset="0"/>
              </a:rPr>
              <a:t>22(1) 1985 pp.9-29</a:t>
            </a:r>
          </a:p>
        </p:txBody>
      </p:sp>
    </p:spTree>
    <p:extLst>
      <p:ext uri="{BB962C8B-B14F-4D97-AF65-F5344CB8AC3E}">
        <p14:creationId xmlns:p14="http://schemas.microsoft.com/office/powerpoint/2010/main" val="382088801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B56D0-0C03-468F-B6AD-B24716B4D523}"/>
              </a:ext>
            </a:extLst>
          </p:cNvPr>
          <p:cNvSpPr>
            <a:spLocks noGrp="1"/>
          </p:cNvSpPr>
          <p:nvPr>
            <p:ph type="title"/>
          </p:nvPr>
        </p:nvSpPr>
        <p:spPr/>
        <p:txBody>
          <a:bodyPr/>
          <a:lstStyle/>
          <a:p>
            <a:r>
              <a:rPr lang="en-GB"/>
              <a:t>Causes of the French-Indochina war</a:t>
            </a:r>
          </a:p>
        </p:txBody>
      </p:sp>
      <p:sp>
        <p:nvSpPr>
          <p:cNvPr id="3" name="Content Placeholder 2">
            <a:extLst>
              <a:ext uri="{FF2B5EF4-FFF2-40B4-BE49-F238E27FC236}">
                <a16:creationId xmlns:a16="http://schemas.microsoft.com/office/drawing/2014/main" id="{60E57A9E-847A-4F4B-9AF5-334EB033C6EA}"/>
              </a:ext>
            </a:extLst>
          </p:cNvPr>
          <p:cNvSpPr>
            <a:spLocks noGrp="1"/>
          </p:cNvSpPr>
          <p:nvPr>
            <p:ph idx="1"/>
          </p:nvPr>
        </p:nvSpPr>
        <p:spPr/>
        <p:txBody>
          <a:bodyPr>
            <a:normAutofit/>
          </a:bodyPr>
          <a:lstStyle/>
          <a:p>
            <a:pPr marL="0" indent="0">
              <a:buNone/>
            </a:pPr>
            <a:r>
              <a:rPr lang="en-GB" sz="2400">
                <a:latin typeface="The Hand Extrablack" panose="03070A02030502020204" pitchFamily="66" charset="0"/>
              </a:rPr>
              <a:t>The outbreak of war between France and the Vietnamese Republic in late 1946 needs to be understood on the background of 3 events:</a:t>
            </a:r>
          </a:p>
          <a:p>
            <a:pPr marL="0" indent="0">
              <a:buNone/>
            </a:pPr>
            <a:endParaRPr lang="en-GB" sz="2400">
              <a:latin typeface="The Hand Extrablack" panose="03070A02030502020204" pitchFamily="66" charset="0"/>
            </a:endParaRPr>
          </a:p>
          <a:p>
            <a:pPr marL="457200" indent="-457200">
              <a:buFont typeface="+mj-ea"/>
              <a:buAutoNum type="circleNumDbPlain"/>
            </a:pPr>
            <a:r>
              <a:rPr lang="en-GB" sz="2400">
                <a:latin typeface="The Hand Extrablack" panose="03070A02030502020204" pitchFamily="66" charset="0"/>
              </a:rPr>
              <a:t>The French ‘loss of Indochina 9 March 1945</a:t>
            </a:r>
          </a:p>
          <a:p>
            <a:pPr marL="457200" indent="-457200">
              <a:buFont typeface="+mj-ea"/>
              <a:buAutoNum type="circleNumDbPlain"/>
            </a:pPr>
            <a:r>
              <a:rPr lang="en-GB" sz="2400">
                <a:latin typeface="The Hand Extrablack" panose="03070A02030502020204" pitchFamily="66" charset="0"/>
              </a:rPr>
              <a:t>Partition of Indochina into two allied zones at Potsdam July 1945</a:t>
            </a:r>
          </a:p>
          <a:p>
            <a:pPr marL="457200" indent="-457200">
              <a:buFont typeface="+mj-ea"/>
              <a:buAutoNum type="circleNumDbPlain"/>
            </a:pPr>
            <a:r>
              <a:rPr lang="en-GB" sz="2400">
                <a:latin typeface="The Hand Extrablack" panose="03070A02030502020204" pitchFamily="66" charset="0"/>
              </a:rPr>
              <a:t>The Vietnamese Revolution 14 August 1945</a:t>
            </a:r>
          </a:p>
        </p:txBody>
      </p:sp>
    </p:spTree>
    <p:extLst>
      <p:ext uri="{BB962C8B-B14F-4D97-AF65-F5344CB8AC3E}">
        <p14:creationId xmlns:p14="http://schemas.microsoft.com/office/powerpoint/2010/main" val="278162394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Vietnam article picture 1.jpeg"/>
          <p:cNvPicPr>
            <a:picLocks noChangeAspect="1"/>
          </p:cNvPicPr>
          <p:nvPr/>
        </p:nvPicPr>
        <p:blipFill rotWithShape="1">
          <a:blip r:embed="rId2">
            <a:alphaModFix amt="60000"/>
            <a:extLst>
              <a:ext uri="{28A0092B-C50C-407E-A947-70E740481C1C}">
                <a14:useLocalDpi xmlns:a14="http://schemas.microsoft.com/office/drawing/2010/main" val="0"/>
              </a:ext>
            </a:extLst>
          </a:blip>
          <a:srcRect l="20613" r="23553" b="1"/>
          <a:stretch/>
        </p:blipFill>
        <p:spPr>
          <a:xfrm>
            <a:off x="-1" y="1"/>
            <a:ext cx="5295331" cy="6875834"/>
          </a:xfrm>
          <a:prstGeom prst="rect">
            <a:avLst/>
          </a:prstGeom>
        </p:spPr>
      </p:pic>
      <p:sp>
        <p:nvSpPr>
          <p:cNvPr id="2" name="Title 1"/>
          <p:cNvSpPr>
            <a:spLocks noGrp="1"/>
          </p:cNvSpPr>
          <p:nvPr>
            <p:ph type="title"/>
          </p:nvPr>
        </p:nvSpPr>
        <p:spPr>
          <a:xfrm>
            <a:off x="591674" y="1395699"/>
            <a:ext cx="4223965" cy="4111831"/>
          </a:xfrm>
        </p:spPr>
        <p:txBody>
          <a:bodyPr>
            <a:normAutofit/>
          </a:bodyPr>
          <a:lstStyle/>
          <a:p>
            <a:pPr algn="ctr"/>
            <a:r>
              <a:rPr lang="en-GB">
                <a:solidFill>
                  <a:srgbClr val="FFFFFF"/>
                </a:solidFill>
              </a:rPr>
              <a:t>Initial hostilities</a:t>
            </a:r>
          </a:p>
        </p:txBody>
      </p:sp>
      <p:sp>
        <p:nvSpPr>
          <p:cNvPr id="3" name="Content Placeholder 2"/>
          <p:cNvSpPr>
            <a:spLocks noGrp="1"/>
          </p:cNvSpPr>
          <p:nvPr>
            <p:ph idx="1"/>
          </p:nvPr>
        </p:nvSpPr>
        <p:spPr>
          <a:xfrm>
            <a:off x="5611761" y="346587"/>
            <a:ext cx="6164826" cy="6032090"/>
          </a:xfrm>
        </p:spPr>
        <p:txBody>
          <a:bodyPr>
            <a:normAutofit/>
          </a:bodyPr>
          <a:lstStyle/>
          <a:p>
            <a:pPr lvl="0"/>
            <a:r>
              <a:rPr lang="en-GB" sz="3200">
                <a:latin typeface="The Hand Extrablack" panose="03070A02030502020204" pitchFamily="66" charset="0"/>
              </a:rPr>
              <a:t>Saigon was in chaos and violence grew.</a:t>
            </a:r>
          </a:p>
          <a:p>
            <a:pPr lvl="0"/>
            <a:r>
              <a:rPr lang="en-GB" sz="3200">
                <a:latin typeface="The Hand Extrablack" panose="03070A02030502020204" pitchFamily="66" charset="0"/>
              </a:rPr>
              <a:t>On 21</a:t>
            </a:r>
            <a:r>
              <a:rPr lang="en-GB" sz="3200" baseline="30000">
                <a:latin typeface="The Hand Extrablack" panose="03070A02030502020204" pitchFamily="66" charset="0"/>
              </a:rPr>
              <a:t>st</a:t>
            </a:r>
            <a:r>
              <a:rPr lang="en-GB" sz="3200">
                <a:latin typeface="The Hand Extrablack" panose="03070A02030502020204" pitchFamily="66" charset="0"/>
              </a:rPr>
              <a:t> September 1945 General </a:t>
            </a:r>
            <a:r>
              <a:rPr lang="en-GB" sz="3200" err="1">
                <a:latin typeface="The Hand Extrablack" panose="03070A02030502020204" pitchFamily="66" charset="0"/>
              </a:rPr>
              <a:t>Gracey</a:t>
            </a:r>
            <a:r>
              <a:rPr lang="en-GB" sz="3200">
                <a:latin typeface="The Hand Extrablack" panose="03070A02030502020204" pitchFamily="66" charset="0"/>
              </a:rPr>
              <a:t> further exceeded his instructions by proclaiming martial law</a:t>
            </a:r>
          </a:p>
          <a:p>
            <a:pPr lvl="0"/>
            <a:r>
              <a:rPr lang="en-GB" sz="3200">
                <a:latin typeface="The Hand Extrablack" panose="03070A02030502020204" pitchFamily="66" charset="0"/>
              </a:rPr>
              <a:t>He released and armed 1,400 French army troops, most</a:t>
            </a:r>
          </a:p>
          <a:p>
            <a:pPr lvl="0"/>
            <a:r>
              <a:rPr lang="en-GB" sz="3200">
                <a:latin typeface="The Hand Extrablack" panose="03070A02030502020204" pitchFamily="66" charset="0"/>
              </a:rPr>
              <a:t>On 22 September, a day after their release, French paratroopers and Foreign Legionnaires went on a rampage.</a:t>
            </a:r>
            <a:r>
              <a:rPr lang="en-US" sz="3200">
                <a:latin typeface="The Hand Extrablack" panose="03070A02030502020204" pitchFamily="66" charset="0"/>
              </a:rPr>
              <a:t>  </a:t>
            </a:r>
            <a:endParaRPr lang="en-US" sz="3200" i="1">
              <a:latin typeface="The Hand Extrablack" panose="03070A02030502020204" pitchFamily="66" charset="0"/>
            </a:endParaRPr>
          </a:p>
        </p:txBody>
      </p:sp>
    </p:spTree>
    <p:extLst>
      <p:ext uri="{BB962C8B-B14F-4D97-AF65-F5344CB8AC3E}">
        <p14:creationId xmlns:p14="http://schemas.microsoft.com/office/powerpoint/2010/main" val="314995423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080BC15-6F3E-4EDC-BB73-20706F743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A26D362-1F0D-41F6-ADB3-AFB080502B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5980618"/>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1722" y="1032872"/>
            <a:ext cx="3782138" cy="3621741"/>
          </a:xfrm>
        </p:spPr>
        <p:txBody>
          <a:bodyPr>
            <a:normAutofit/>
          </a:bodyPr>
          <a:lstStyle/>
          <a:p>
            <a:pPr algn="ctr"/>
            <a:r>
              <a:rPr lang="en-GB"/>
              <a:t>Initial hostilities</a:t>
            </a:r>
          </a:p>
        </p:txBody>
      </p:sp>
      <p:sp>
        <p:nvSpPr>
          <p:cNvPr id="3" name="Content Placeholder 2"/>
          <p:cNvSpPr>
            <a:spLocks noGrp="1"/>
          </p:cNvSpPr>
          <p:nvPr>
            <p:ph idx="1"/>
          </p:nvPr>
        </p:nvSpPr>
        <p:spPr>
          <a:xfrm>
            <a:off x="4497032" y="265471"/>
            <a:ext cx="7337307" cy="5273572"/>
          </a:xfrm>
        </p:spPr>
        <p:txBody>
          <a:bodyPr>
            <a:normAutofit lnSpcReduction="10000"/>
          </a:bodyPr>
          <a:lstStyle/>
          <a:p>
            <a:pPr lvl="0">
              <a:lnSpc>
                <a:spcPct val="140000"/>
              </a:lnSpc>
            </a:pPr>
            <a:r>
              <a:rPr lang="en-GB" sz="3200">
                <a:latin typeface="The Hand Extrablack" panose="03070A02030502020204" pitchFamily="66" charset="0"/>
              </a:rPr>
              <a:t>The Vietminh launched a general strike on 24 September.</a:t>
            </a:r>
          </a:p>
          <a:p>
            <a:pPr lvl="0">
              <a:lnSpc>
                <a:spcPct val="140000"/>
              </a:lnSpc>
            </a:pPr>
            <a:r>
              <a:rPr lang="en-GB" sz="3200">
                <a:latin typeface="The Hand Extrablack" panose="03070A02030502020204" pitchFamily="66" charset="0"/>
              </a:rPr>
              <a:t>This could be considered the start of the first Indochina war</a:t>
            </a:r>
          </a:p>
          <a:p>
            <a:pPr lvl="0">
              <a:lnSpc>
                <a:spcPct val="140000"/>
              </a:lnSpc>
            </a:pPr>
            <a:r>
              <a:rPr lang="en-GB" sz="3200">
                <a:latin typeface="The Hand Extrablack" panose="03070A02030502020204" pitchFamily="66" charset="0"/>
              </a:rPr>
              <a:t>The strike and its aftermath initiated a momentum of conflict that could not be stopped. </a:t>
            </a:r>
            <a:endParaRPr lang="en-US" sz="3200">
              <a:latin typeface="The Hand Extrablack" panose="03070A02030502020204" pitchFamily="66" charset="0"/>
            </a:endParaRPr>
          </a:p>
          <a:p>
            <a:pPr>
              <a:lnSpc>
                <a:spcPct val="140000"/>
              </a:lnSpc>
            </a:pPr>
            <a:r>
              <a:rPr lang="en-GB" sz="3200">
                <a:latin typeface="The Hand Extrablack" panose="03070A02030502020204" pitchFamily="66" charset="0"/>
              </a:rPr>
              <a:t>A brutal episode occurred at the </a:t>
            </a:r>
            <a:r>
              <a:rPr lang="en-GB" sz="3200" err="1">
                <a:latin typeface="The Hand Extrablack" panose="03070A02030502020204" pitchFamily="66" charset="0"/>
              </a:rPr>
              <a:t>Cité</a:t>
            </a:r>
            <a:r>
              <a:rPr lang="en-GB" sz="3200">
                <a:latin typeface="The Hand Extrablack" panose="03070A02030502020204" pitchFamily="66" charset="0"/>
              </a:rPr>
              <a:t> </a:t>
            </a:r>
            <a:r>
              <a:rPr lang="en-GB" sz="3200" err="1">
                <a:latin typeface="The Hand Extrablack" panose="03070A02030502020204" pitchFamily="66" charset="0"/>
              </a:rPr>
              <a:t>Hérault</a:t>
            </a:r>
            <a:r>
              <a:rPr lang="en-GB" sz="3200">
                <a:latin typeface="The Hand Extrablack" panose="03070A02030502020204" pitchFamily="66" charset="0"/>
              </a:rPr>
              <a:t>, a residential suburb</a:t>
            </a:r>
            <a:r>
              <a:rPr lang="en-US" sz="3200">
                <a:latin typeface="The Hand Extrablack" panose="03070A02030502020204" pitchFamily="66" charset="0"/>
              </a:rPr>
              <a:t>.</a:t>
            </a:r>
          </a:p>
          <a:p>
            <a:pPr>
              <a:lnSpc>
                <a:spcPct val="140000"/>
              </a:lnSpc>
            </a:pPr>
            <a:r>
              <a:rPr lang="en-GB" sz="3200">
                <a:latin typeface="The Hand Extrablack" panose="03070A02030502020204" pitchFamily="66" charset="0"/>
              </a:rPr>
              <a:t>Vietminh agents smashed doors and windows, broke into bedrooms and massacred 150 French and Eurasian civilians</a:t>
            </a:r>
            <a:r>
              <a:rPr lang="en-US" sz="3200">
                <a:latin typeface="The Hand Extrablack" panose="03070A02030502020204" pitchFamily="66" charset="0"/>
              </a:rPr>
              <a:t> </a:t>
            </a:r>
            <a:endParaRPr lang="en-US" sz="3200" i="1">
              <a:latin typeface="The Hand Extrablack" panose="03070A02030502020204" pitchFamily="66" charset="0"/>
            </a:endParaRPr>
          </a:p>
        </p:txBody>
      </p:sp>
      <p:grpSp>
        <p:nvGrpSpPr>
          <p:cNvPr id="12" name="Group 11">
            <a:extLst>
              <a:ext uri="{FF2B5EF4-FFF2-40B4-BE49-F238E27FC236}">
                <a16:creationId xmlns:a16="http://schemas.microsoft.com/office/drawing/2014/main" id="{4C8A8758-6178-4720-BC90-28C23033F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258" y="5703711"/>
            <a:ext cx="12105779" cy="653700"/>
            <a:chOff x="0" y="5833367"/>
            <a:chExt cx="12243348" cy="653700"/>
          </a:xfrm>
        </p:grpSpPr>
        <p:sp>
          <p:nvSpPr>
            <p:cNvPr id="13" name="Freeform 6">
              <a:extLst>
                <a:ext uri="{FF2B5EF4-FFF2-40B4-BE49-F238E27FC236}">
                  <a16:creationId xmlns:a16="http://schemas.microsoft.com/office/drawing/2014/main" id="{19D4861C-7907-48BF-84E7-96C0E098D4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32866" y="6266740"/>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05">
              <a:extLst>
                <a:ext uri="{FF2B5EF4-FFF2-40B4-BE49-F238E27FC236}">
                  <a16:creationId xmlns:a16="http://schemas.microsoft.com/office/drawing/2014/main" id="{24690199-C217-4DCB-9B31-1A45649B0B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58428" y="583855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06">
              <a:extLst>
                <a:ext uri="{FF2B5EF4-FFF2-40B4-BE49-F238E27FC236}">
                  <a16:creationId xmlns:a16="http://schemas.microsoft.com/office/drawing/2014/main" id="{800D5F55-AC8B-4C26-ABB0-D8D609EC46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0691" y="584998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07">
              <a:extLst>
                <a:ext uri="{FF2B5EF4-FFF2-40B4-BE49-F238E27FC236}">
                  <a16:creationId xmlns:a16="http://schemas.microsoft.com/office/drawing/2014/main" id="{77F70717-3071-4962-8A7C-F9A58151CF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198566" y="592668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8">
              <a:extLst>
                <a:ext uri="{FF2B5EF4-FFF2-40B4-BE49-F238E27FC236}">
                  <a16:creationId xmlns:a16="http://schemas.microsoft.com/office/drawing/2014/main" id="{E16B2E5A-8EC8-4C56-AB77-380486FDF0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3918" y="586222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9">
              <a:extLst>
                <a:ext uri="{FF2B5EF4-FFF2-40B4-BE49-F238E27FC236}">
                  <a16:creationId xmlns:a16="http://schemas.microsoft.com/office/drawing/2014/main" id="{CABAB4BD-890F-4563-A5CA-536788B1E9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65993" y="5865486"/>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10">
              <a:extLst>
                <a:ext uri="{FF2B5EF4-FFF2-40B4-BE49-F238E27FC236}">
                  <a16:creationId xmlns:a16="http://schemas.microsoft.com/office/drawing/2014/main" id="{05F36030-F60E-436E-81FE-74DD0776DB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4969" y="5867234"/>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11">
              <a:extLst>
                <a:ext uri="{FF2B5EF4-FFF2-40B4-BE49-F238E27FC236}">
                  <a16:creationId xmlns:a16="http://schemas.microsoft.com/office/drawing/2014/main" id="{C87A69CB-2620-4628-9781-88BD40636F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07232" y="5877726"/>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12">
              <a:extLst>
                <a:ext uri="{FF2B5EF4-FFF2-40B4-BE49-F238E27FC236}">
                  <a16:creationId xmlns:a16="http://schemas.microsoft.com/office/drawing/2014/main" id="{2DF0B83D-C899-44CA-9B54-A9C57E8EB3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45291" y="5833367"/>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22">
              <a:extLst>
                <a:ext uri="{FF2B5EF4-FFF2-40B4-BE49-F238E27FC236}">
                  <a16:creationId xmlns:a16="http://schemas.microsoft.com/office/drawing/2014/main" id="{0ED49C08-BE23-43F9-A421-6CD45C7808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2383" y="6167445"/>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23">
              <a:extLst>
                <a:ext uri="{FF2B5EF4-FFF2-40B4-BE49-F238E27FC236}">
                  <a16:creationId xmlns:a16="http://schemas.microsoft.com/office/drawing/2014/main" id="{24F4B005-B785-4A57-9E5A-82D85F00D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0525" y="6136843"/>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30">
              <a:extLst>
                <a:ext uri="{FF2B5EF4-FFF2-40B4-BE49-F238E27FC236}">
                  <a16:creationId xmlns:a16="http://schemas.microsoft.com/office/drawing/2014/main" id="{196ED9B6-969E-4AC4-ACD0-95A421BAB3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7876" y="613368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31">
              <a:extLst>
                <a:ext uri="{FF2B5EF4-FFF2-40B4-BE49-F238E27FC236}">
                  <a16:creationId xmlns:a16="http://schemas.microsoft.com/office/drawing/2014/main" id="{496BF3B0-761A-4454-BE3C-86B4675DC0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3018" y="6164589"/>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32">
              <a:extLst>
                <a:ext uri="{FF2B5EF4-FFF2-40B4-BE49-F238E27FC236}">
                  <a16:creationId xmlns:a16="http://schemas.microsoft.com/office/drawing/2014/main" id="{F16259CF-A0BC-4673-91C7-A7D3CDF7C7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80494" y="6206007"/>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34">
              <a:extLst>
                <a:ext uri="{FF2B5EF4-FFF2-40B4-BE49-F238E27FC236}">
                  <a16:creationId xmlns:a16="http://schemas.microsoft.com/office/drawing/2014/main" id="{B09A934A-4464-4C9B-ACAD-9128E0B615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76791" y="621197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35">
              <a:extLst>
                <a:ext uri="{FF2B5EF4-FFF2-40B4-BE49-F238E27FC236}">
                  <a16:creationId xmlns:a16="http://schemas.microsoft.com/office/drawing/2014/main" id="{2E9B2055-E384-472D-91D3-74775CDA16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8831" y="6118074"/>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41">
              <a:extLst>
                <a:ext uri="{FF2B5EF4-FFF2-40B4-BE49-F238E27FC236}">
                  <a16:creationId xmlns:a16="http://schemas.microsoft.com/office/drawing/2014/main" id="{B519F0F1-B284-44D5-91E9-5018219AFF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77721" y="6192483"/>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91">
              <a:extLst>
                <a:ext uri="{FF2B5EF4-FFF2-40B4-BE49-F238E27FC236}">
                  <a16:creationId xmlns:a16="http://schemas.microsoft.com/office/drawing/2014/main" id="{8379C6B3-49BE-4333-B322-AF02BBB41C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99219" y="5925439"/>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92">
              <a:extLst>
                <a:ext uri="{FF2B5EF4-FFF2-40B4-BE49-F238E27FC236}">
                  <a16:creationId xmlns:a16="http://schemas.microsoft.com/office/drawing/2014/main" id="{9E870E95-FCD6-4158-861A-5CEC896F52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43340" y="586221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93">
              <a:extLst>
                <a:ext uri="{FF2B5EF4-FFF2-40B4-BE49-F238E27FC236}">
                  <a16:creationId xmlns:a16="http://schemas.microsoft.com/office/drawing/2014/main" id="{CD22207C-B504-40B2-A1EB-2DC9B8162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25078" y="5884777"/>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94">
              <a:extLst>
                <a:ext uri="{FF2B5EF4-FFF2-40B4-BE49-F238E27FC236}">
                  <a16:creationId xmlns:a16="http://schemas.microsoft.com/office/drawing/2014/main" id="{E317ADBB-3E4F-42D2-B7F2-A15924AD50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55785" y="597086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95">
              <a:extLst>
                <a:ext uri="{FF2B5EF4-FFF2-40B4-BE49-F238E27FC236}">
                  <a16:creationId xmlns:a16="http://schemas.microsoft.com/office/drawing/2014/main" id="{6D7188E6-F4DA-4486-938D-F45FE01A26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38154" y="591497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96">
              <a:extLst>
                <a:ext uri="{FF2B5EF4-FFF2-40B4-BE49-F238E27FC236}">
                  <a16:creationId xmlns:a16="http://schemas.microsoft.com/office/drawing/2014/main" id="{0FBC38BC-DE18-4960-A9D4-F24C6F60C0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56561" y="5921498"/>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97">
              <a:extLst>
                <a:ext uri="{FF2B5EF4-FFF2-40B4-BE49-F238E27FC236}">
                  <a16:creationId xmlns:a16="http://schemas.microsoft.com/office/drawing/2014/main" id="{1F8EFF99-76BF-4F9B-ADAA-B8D310153B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50229" y="592394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98">
              <a:extLst>
                <a:ext uri="{FF2B5EF4-FFF2-40B4-BE49-F238E27FC236}">
                  <a16:creationId xmlns:a16="http://schemas.microsoft.com/office/drawing/2014/main" id="{76909582-A285-4EA4-AE72-9DBF0D5659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31821" y="5923946"/>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99">
              <a:extLst>
                <a:ext uri="{FF2B5EF4-FFF2-40B4-BE49-F238E27FC236}">
                  <a16:creationId xmlns:a16="http://schemas.microsoft.com/office/drawing/2014/main" id="{700BC7B2-0C3D-459F-92C1-3605AA3F09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25006" y="592394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0">
              <a:extLst>
                <a:ext uri="{FF2B5EF4-FFF2-40B4-BE49-F238E27FC236}">
                  <a16:creationId xmlns:a16="http://schemas.microsoft.com/office/drawing/2014/main" id="{D3C4B45C-266A-45BF-98FA-CA5409C462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77354" y="5923945"/>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01">
              <a:extLst>
                <a:ext uri="{FF2B5EF4-FFF2-40B4-BE49-F238E27FC236}">
                  <a16:creationId xmlns:a16="http://schemas.microsoft.com/office/drawing/2014/main" id="{C72C1CB8-8213-4EE7-AFFF-B0A74E7A74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74567" y="5930475"/>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02">
              <a:extLst>
                <a:ext uri="{FF2B5EF4-FFF2-40B4-BE49-F238E27FC236}">
                  <a16:creationId xmlns:a16="http://schemas.microsoft.com/office/drawing/2014/main" id="{2FF32C41-49E2-459E-9AC4-64269039B1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34759" y="593378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03">
              <a:extLst>
                <a:ext uri="{FF2B5EF4-FFF2-40B4-BE49-F238E27FC236}">
                  <a16:creationId xmlns:a16="http://schemas.microsoft.com/office/drawing/2014/main" id="{06B5D5F0-EA51-440D-81A0-FE60CCFBA9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14652" y="593945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4">
              <a:extLst>
                <a:ext uri="{FF2B5EF4-FFF2-40B4-BE49-F238E27FC236}">
                  <a16:creationId xmlns:a16="http://schemas.microsoft.com/office/drawing/2014/main" id="{6E01758F-8AEC-4155-B791-2A8CB8A482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63918" y="593945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13">
              <a:extLst>
                <a:ext uri="{FF2B5EF4-FFF2-40B4-BE49-F238E27FC236}">
                  <a16:creationId xmlns:a16="http://schemas.microsoft.com/office/drawing/2014/main" id="{626F1B89-B88E-4CE3-90BF-3704BAF488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52139" y="5985147"/>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14">
              <a:extLst>
                <a:ext uri="{FF2B5EF4-FFF2-40B4-BE49-F238E27FC236}">
                  <a16:creationId xmlns:a16="http://schemas.microsoft.com/office/drawing/2014/main" id="{BC872037-D6F5-4CE7-A090-32A977A79F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18593" y="598514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15">
              <a:extLst>
                <a:ext uri="{FF2B5EF4-FFF2-40B4-BE49-F238E27FC236}">
                  <a16:creationId xmlns:a16="http://schemas.microsoft.com/office/drawing/2014/main" id="{A620CFBF-D373-4BA6-BE41-62B50B9457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81447" y="599086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17">
              <a:extLst>
                <a:ext uri="{FF2B5EF4-FFF2-40B4-BE49-F238E27FC236}">
                  <a16:creationId xmlns:a16="http://schemas.microsoft.com/office/drawing/2014/main" id="{B7CA6C2F-61C2-486F-B691-E8EB4BA276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76684" y="600310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18">
              <a:extLst>
                <a:ext uri="{FF2B5EF4-FFF2-40B4-BE49-F238E27FC236}">
                  <a16:creationId xmlns:a16="http://schemas.microsoft.com/office/drawing/2014/main" id="{A0073675-5E26-428E-A2F7-2A952D3145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37628" y="6006364"/>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19">
              <a:extLst>
                <a:ext uri="{FF2B5EF4-FFF2-40B4-BE49-F238E27FC236}">
                  <a16:creationId xmlns:a16="http://schemas.microsoft.com/office/drawing/2014/main" id="{92F171FA-0CB2-4F4C-A2F3-1B7B6B0289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54193" y="5947089"/>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20">
              <a:extLst>
                <a:ext uri="{FF2B5EF4-FFF2-40B4-BE49-F238E27FC236}">
                  <a16:creationId xmlns:a16="http://schemas.microsoft.com/office/drawing/2014/main" id="{ED29B115-F34D-4E41-A4A2-C0CE41C697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22857" y="6249048"/>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21">
              <a:extLst>
                <a:ext uri="{FF2B5EF4-FFF2-40B4-BE49-F238E27FC236}">
                  <a16:creationId xmlns:a16="http://schemas.microsoft.com/office/drawing/2014/main" id="{106009C3-0971-47AF-8BD9-2EC8A6A4B2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37067" y="6260039"/>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25">
              <a:extLst>
                <a:ext uri="{FF2B5EF4-FFF2-40B4-BE49-F238E27FC236}">
                  <a16:creationId xmlns:a16="http://schemas.microsoft.com/office/drawing/2014/main" id="{CB010BB8-6FD4-498C-994D-53C8DC7491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14022" y="6238145"/>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26">
              <a:extLst>
                <a:ext uri="{FF2B5EF4-FFF2-40B4-BE49-F238E27FC236}">
                  <a16:creationId xmlns:a16="http://schemas.microsoft.com/office/drawing/2014/main" id="{B8F74E45-2803-4A11-9333-3639A1C2F2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50834" y="6249979"/>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27">
              <a:extLst>
                <a:ext uri="{FF2B5EF4-FFF2-40B4-BE49-F238E27FC236}">
                  <a16:creationId xmlns:a16="http://schemas.microsoft.com/office/drawing/2014/main" id="{AEF03EB9-6D77-4E55-BCF2-4402550D39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25618" y="6249978"/>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28">
              <a:extLst>
                <a:ext uri="{FF2B5EF4-FFF2-40B4-BE49-F238E27FC236}">
                  <a16:creationId xmlns:a16="http://schemas.microsoft.com/office/drawing/2014/main" id="{217D616F-FDFA-439E-8B09-E55F8234B0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52808" y="6253241"/>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29">
              <a:extLst>
                <a:ext uri="{FF2B5EF4-FFF2-40B4-BE49-F238E27FC236}">
                  <a16:creationId xmlns:a16="http://schemas.microsoft.com/office/drawing/2014/main" id="{1EB7CB2D-F6AA-4861-B158-DA3E6B923E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00604" y="6253241"/>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33">
              <a:extLst>
                <a:ext uri="{FF2B5EF4-FFF2-40B4-BE49-F238E27FC236}">
                  <a16:creationId xmlns:a16="http://schemas.microsoft.com/office/drawing/2014/main" id="{1C9C3C8B-A28D-44DF-AA29-02B28AED71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07420" y="6262219"/>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36">
              <a:extLst>
                <a:ext uri="{FF2B5EF4-FFF2-40B4-BE49-F238E27FC236}">
                  <a16:creationId xmlns:a16="http://schemas.microsoft.com/office/drawing/2014/main" id="{BA82150B-D747-458F-8C52-72FBA52BCD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68517" y="6274085"/>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37">
              <a:extLst>
                <a:ext uri="{FF2B5EF4-FFF2-40B4-BE49-F238E27FC236}">
                  <a16:creationId xmlns:a16="http://schemas.microsoft.com/office/drawing/2014/main" id="{0288BD39-0846-445A-BD81-1E34E0E99E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68636" y="627772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38">
              <a:extLst>
                <a:ext uri="{FF2B5EF4-FFF2-40B4-BE49-F238E27FC236}">
                  <a16:creationId xmlns:a16="http://schemas.microsoft.com/office/drawing/2014/main" id="{B89B3B49-0A7E-4573-9B52-D1B0659831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16079" y="6280172"/>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39">
              <a:extLst>
                <a:ext uri="{FF2B5EF4-FFF2-40B4-BE49-F238E27FC236}">
                  <a16:creationId xmlns:a16="http://schemas.microsoft.com/office/drawing/2014/main" id="{EB447648-FE0A-4D8E-86B8-D38D5F938B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37627" y="6286699"/>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40">
              <a:extLst>
                <a:ext uri="{FF2B5EF4-FFF2-40B4-BE49-F238E27FC236}">
                  <a16:creationId xmlns:a16="http://schemas.microsoft.com/office/drawing/2014/main" id="{0F74D32E-67FC-452C-A52B-988DB49843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95618" y="6289963"/>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42">
              <a:extLst>
                <a:ext uri="{FF2B5EF4-FFF2-40B4-BE49-F238E27FC236}">
                  <a16:creationId xmlns:a16="http://schemas.microsoft.com/office/drawing/2014/main" id="{48203367-1F19-4C4F-B38D-929816F787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6179" y="6316892"/>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43">
              <a:extLst>
                <a:ext uri="{FF2B5EF4-FFF2-40B4-BE49-F238E27FC236}">
                  <a16:creationId xmlns:a16="http://schemas.microsoft.com/office/drawing/2014/main" id="{FEBB9D94-7802-4607-9BA4-62FB212BFC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93248" y="6320155"/>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44">
              <a:extLst>
                <a:ext uri="{FF2B5EF4-FFF2-40B4-BE49-F238E27FC236}">
                  <a16:creationId xmlns:a16="http://schemas.microsoft.com/office/drawing/2014/main" id="{24743784-06E3-4913-9DFD-2FCBF9D929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61757" y="6316892"/>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45">
              <a:extLst>
                <a:ext uri="{FF2B5EF4-FFF2-40B4-BE49-F238E27FC236}">
                  <a16:creationId xmlns:a16="http://schemas.microsoft.com/office/drawing/2014/main" id="{25CD3315-6611-406F-AF95-2EF9F5A5B0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1778" y="6322605"/>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8">
              <a:extLst>
                <a:ext uri="{FF2B5EF4-FFF2-40B4-BE49-F238E27FC236}">
                  <a16:creationId xmlns:a16="http://schemas.microsoft.com/office/drawing/2014/main" id="{4B0A51D7-FF65-4E97-9E1A-8C4688E862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27269" y="628058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8">
              <a:extLst>
                <a:ext uri="{FF2B5EF4-FFF2-40B4-BE49-F238E27FC236}">
                  <a16:creationId xmlns:a16="http://schemas.microsoft.com/office/drawing/2014/main" id="{E4E336B8-243A-49D9-9876-4BF3A08D3A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018" y="584276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CFBBE0E2-8BDF-4B26-BEBC-DB799B8F6B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0" y="605725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20">
              <a:extLst>
                <a:ext uri="{FF2B5EF4-FFF2-40B4-BE49-F238E27FC236}">
                  <a16:creationId xmlns:a16="http://schemas.microsoft.com/office/drawing/2014/main" id="{A6727626-8944-4EB7-B327-B696FE484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37524" y="594290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20">
              <a:extLst>
                <a:ext uri="{FF2B5EF4-FFF2-40B4-BE49-F238E27FC236}">
                  <a16:creationId xmlns:a16="http://schemas.microsoft.com/office/drawing/2014/main" id="{D8C4C7E6-114C-4D16-9FC6-1260653C23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19407" y="5951690"/>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25">
              <a:extLst>
                <a:ext uri="{FF2B5EF4-FFF2-40B4-BE49-F238E27FC236}">
                  <a16:creationId xmlns:a16="http://schemas.microsoft.com/office/drawing/2014/main" id="{2D373437-2902-4D8A-B887-F6941556C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28670" y="6231153"/>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37">
              <a:extLst>
                <a:ext uri="{FF2B5EF4-FFF2-40B4-BE49-F238E27FC236}">
                  <a16:creationId xmlns:a16="http://schemas.microsoft.com/office/drawing/2014/main" id="{8EB99B25-2662-42DE-8F5D-E0F6F28C85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56267" y="5963524"/>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6">
              <a:extLst>
                <a:ext uri="{FF2B5EF4-FFF2-40B4-BE49-F238E27FC236}">
                  <a16:creationId xmlns:a16="http://schemas.microsoft.com/office/drawing/2014/main" id="{724D4F80-B109-4438-BC6D-ABB522B441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3488" y="6310399"/>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05">
              <a:extLst>
                <a:ext uri="{FF2B5EF4-FFF2-40B4-BE49-F238E27FC236}">
                  <a16:creationId xmlns:a16="http://schemas.microsoft.com/office/drawing/2014/main" id="{F5A66334-17A8-4594-AB17-4C33A955B2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78638" y="5996207"/>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06">
              <a:extLst>
                <a:ext uri="{FF2B5EF4-FFF2-40B4-BE49-F238E27FC236}">
                  <a16:creationId xmlns:a16="http://schemas.microsoft.com/office/drawing/2014/main" id="{D12EC8B9-DE60-44BC-9911-A9CD8EF506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30164" y="595079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07">
              <a:extLst>
                <a:ext uri="{FF2B5EF4-FFF2-40B4-BE49-F238E27FC236}">
                  <a16:creationId xmlns:a16="http://schemas.microsoft.com/office/drawing/2014/main" id="{FB7FEAD3-708C-4B79-B452-4445C27780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58039" y="602749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08">
              <a:extLst>
                <a:ext uri="{FF2B5EF4-FFF2-40B4-BE49-F238E27FC236}">
                  <a16:creationId xmlns:a16="http://schemas.microsoft.com/office/drawing/2014/main" id="{8C6933FD-FAB6-403B-9CD4-EF0E06CF79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43391" y="5963034"/>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09">
              <a:extLst>
                <a:ext uri="{FF2B5EF4-FFF2-40B4-BE49-F238E27FC236}">
                  <a16:creationId xmlns:a16="http://schemas.microsoft.com/office/drawing/2014/main" id="{3F4D3F48-1D65-45EB-91E2-BEFFB2440C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34906" y="5995680"/>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10">
              <a:extLst>
                <a:ext uri="{FF2B5EF4-FFF2-40B4-BE49-F238E27FC236}">
                  <a16:creationId xmlns:a16="http://schemas.microsoft.com/office/drawing/2014/main" id="{5FB2CD0B-BF87-4FEC-B6B6-0DA50B9314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51575" y="5968048"/>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11">
              <a:extLst>
                <a:ext uri="{FF2B5EF4-FFF2-40B4-BE49-F238E27FC236}">
                  <a16:creationId xmlns:a16="http://schemas.microsoft.com/office/drawing/2014/main" id="{5C2A4452-6B00-411C-80AB-29AE135B4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66705" y="5978540"/>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12">
              <a:extLst>
                <a:ext uri="{FF2B5EF4-FFF2-40B4-BE49-F238E27FC236}">
                  <a16:creationId xmlns:a16="http://schemas.microsoft.com/office/drawing/2014/main" id="{9B0D6CF6-D17B-4DC7-828A-773636910C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51876" y="596629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22">
              <a:extLst>
                <a:ext uri="{FF2B5EF4-FFF2-40B4-BE49-F238E27FC236}">
                  <a16:creationId xmlns:a16="http://schemas.microsoft.com/office/drawing/2014/main" id="{E0E5EA9F-6192-466D-BF45-46D9BCE3BD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11861" y="628058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30">
              <a:extLst>
                <a:ext uri="{FF2B5EF4-FFF2-40B4-BE49-F238E27FC236}">
                  <a16:creationId xmlns:a16="http://schemas.microsoft.com/office/drawing/2014/main" id="{008FF77B-AC18-4E35-BB9B-0CA39278F7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50053" y="6283842"/>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31">
              <a:extLst>
                <a:ext uri="{FF2B5EF4-FFF2-40B4-BE49-F238E27FC236}">
                  <a16:creationId xmlns:a16="http://schemas.microsoft.com/office/drawing/2014/main" id="{F237A1D4-9D62-4DEA-BD39-E5EC93B33B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83480" y="6267114"/>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32">
              <a:extLst>
                <a:ext uri="{FF2B5EF4-FFF2-40B4-BE49-F238E27FC236}">
                  <a16:creationId xmlns:a16="http://schemas.microsoft.com/office/drawing/2014/main" id="{CFF6BE31-4842-4659-8D68-63423F8269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39967" y="6306821"/>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34">
              <a:extLst>
                <a:ext uri="{FF2B5EF4-FFF2-40B4-BE49-F238E27FC236}">
                  <a16:creationId xmlns:a16="http://schemas.microsoft.com/office/drawing/2014/main" id="{3EC2112B-E2EC-492A-8AF9-D78F4B4A99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36264" y="6312790"/>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35">
              <a:extLst>
                <a:ext uri="{FF2B5EF4-FFF2-40B4-BE49-F238E27FC236}">
                  <a16:creationId xmlns:a16="http://schemas.microsoft.com/office/drawing/2014/main" id="{E71F6428-AC25-4A5A-8439-04768A17B6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97411" y="628546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41">
              <a:extLst>
                <a:ext uri="{FF2B5EF4-FFF2-40B4-BE49-F238E27FC236}">
                  <a16:creationId xmlns:a16="http://schemas.microsoft.com/office/drawing/2014/main" id="{87E919CC-AC41-4F0D-A842-792D7A4187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64771" y="626918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91">
              <a:extLst>
                <a:ext uri="{FF2B5EF4-FFF2-40B4-BE49-F238E27FC236}">
                  <a16:creationId xmlns:a16="http://schemas.microsoft.com/office/drawing/2014/main" id="{DE28BE4E-1A59-46FF-810A-A8F9A46F70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58692" y="6026253"/>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92">
              <a:extLst>
                <a:ext uri="{FF2B5EF4-FFF2-40B4-BE49-F238E27FC236}">
                  <a16:creationId xmlns:a16="http://schemas.microsoft.com/office/drawing/2014/main" id="{41281533-9B25-42A4-9F50-34B4F24C0E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02813" y="596303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93">
              <a:extLst>
                <a:ext uri="{FF2B5EF4-FFF2-40B4-BE49-F238E27FC236}">
                  <a16:creationId xmlns:a16="http://schemas.microsoft.com/office/drawing/2014/main" id="{E5B56BED-7578-4E42-889D-34AA58F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28451" y="603325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94">
              <a:extLst>
                <a:ext uri="{FF2B5EF4-FFF2-40B4-BE49-F238E27FC236}">
                  <a16:creationId xmlns:a16="http://schemas.microsoft.com/office/drawing/2014/main" id="{583E2F4A-E235-4600-A80D-18C1C36EE5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15258" y="6071681"/>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95">
              <a:extLst>
                <a:ext uri="{FF2B5EF4-FFF2-40B4-BE49-F238E27FC236}">
                  <a16:creationId xmlns:a16="http://schemas.microsoft.com/office/drawing/2014/main" id="{A3CF799A-9839-4CB1-9381-DCC0C1FE1B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97627" y="601578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96">
              <a:extLst>
                <a:ext uri="{FF2B5EF4-FFF2-40B4-BE49-F238E27FC236}">
                  <a16:creationId xmlns:a16="http://schemas.microsoft.com/office/drawing/2014/main" id="{FCC7DD6E-E0E5-46B9-81B7-3B2F7B3332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16034" y="6022312"/>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7">
              <a:extLst>
                <a:ext uri="{FF2B5EF4-FFF2-40B4-BE49-F238E27FC236}">
                  <a16:creationId xmlns:a16="http://schemas.microsoft.com/office/drawing/2014/main" id="{0D5C974E-4B43-4FFA-8230-DB0E1993C3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09702" y="6024760"/>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98">
              <a:extLst>
                <a:ext uri="{FF2B5EF4-FFF2-40B4-BE49-F238E27FC236}">
                  <a16:creationId xmlns:a16="http://schemas.microsoft.com/office/drawing/2014/main" id="{3C1174EE-071E-4421-BD9C-2C2D84190D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91294" y="6024760"/>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99">
              <a:extLst>
                <a:ext uri="{FF2B5EF4-FFF2-40B4-BE49-F238E27FC236}">
                  <a16:creationId xmlns:a16="http://schemas.microsoft.com/office/drawing/2014/main" id="{6F280CAD-1F1B-4F43-99A3-B2EC2A7F30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84479" y="6024758"/>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00">
              <a:extLst>
                <a:ext uri="{FF2B5EF4-FFF2-40B4-BE49-F238E27FC236}">
                  <a16:creationId xmlns:a16="http://schemas.microsoft.com/office/drawing/2014/main" id="{9C83D9FD-E06E-407B-BA7C-2C2AD5B16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36827" y="602475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01">
              <a:extLst>
                <a:ext uri="{FF2B5EF4-FFF2-40B4-BE49-F238E27FC236}">
                  <a16:creationId xmlns:a16="http://schemas.microsoft.com/office/drawing/2014/main" id="{A1CACEBA-A7A9-45FB-897A-888150011B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34040" y="6031289"/>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04">
              <a:extLst>
                <a:ext uri="{FF2B5EF4-FFF2-40B4-BE49-F238E27FC236}">
                  <a16:creationId xmlns:a16="http://schemas.microsoft.com/office/drawing/2014/main" id="{4A695BE5-DE27-460F-845F-45BB814FE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23391" y="604026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13">
              <a:extLst>
                <a:ext uri="{FF2B5EF4-FFF2-40B4-BE49-F238E27FC236}">
                  <a16:creationId xmlns:a16="http://schemas.microsoft.com/office/drawing/2014/main" id="{77CDD712-F443-4EDC-B663-5EC5ACD7D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11612" y="608596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14">
              <a:extLst>
                <a:ext uri="{FF2B5EF4-FFF2-40B4-BE49-F238E27FC236}">
                  <a16:creationId xmlns:a16="http://schemas.microsoft.com/office/drawing/2014/main" id="{007246F1-084B-45D9-BDD9-99BB53F6C9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78066" y="608596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15">
              <a:extLst>
                <a:ext uri="{FF2B5EF4-FFF2-40B4-BE49-F238E27FC236}">
                  <a16:creationId xmlns:a16="http://schemas.microsoft.com/office/drawing/2014/main" id="{1EFA42E9-27C0-423D-93C8-794A9683FC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40920" y="6091674"/>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20">
              <a:extLst>
                <a:ext uri="{FF2B5EF4-FFF2-40B4-BE49-F238E27FC236}">
                  <a16:creationId xmlns:a16="http://schemas.microsoft.com/office/drawing/2014/main" id="{DFCCEBA8-5961-480A-9134-51605F650B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1632" y="6320599"/>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21">
              <a:extLst>
                <a:ext uri="{FF2B5EF4-FFF2-40B4-BE49-F238E27FC236}">
                  <a16:creationId xmlns:a16="http://schemas.microsoft.com/office/drawing/2014/main" id="{00B8B62E-6551-4805-BD5A-5188FE5D3A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87481" y="6343820"/>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25">
              <a:extLst>
                <a:ext uri="{FF2B5EF4-FFF2-40B4-BE49-F238E27FC236}">
                  <a16:creationId xmlns:a16="http://schemas.microsoft.com/office/drawing/2014/main" id="{EB635BC8-61BC-44D5-AA11-9A308B3BA4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73495" y="6338959"/>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26">
              <a:extLst>
                <a:ext uri="{FF2B5EF4-FFF2-40B4-BE49-F238E27FC236}">
                  <a16:creationId xmlns:a16="http://schemas.microsoft.com/office/drawing/2014/main" id="{3C0CF799-2713-48A8-94DF-F8CB5F3324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10307" y="6350793"/>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27">
              <a:extLst>
                <a:ext uri="{FF2B5EF4-FFF2-40B4-BE49-F238E27FC236}">
                  <a16:creationId xmlns:a16="http://schemas.microsoft.com/office/drawing/2014/main" id="{52A7149F-5A3F-4537-981A-974C7409CA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85091" y="6350792"/>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28">
              <a:extLst>
                <a:ext uri="{FF2B5EF4-FFF2-40B4-BE49-F238E27FC236}">
                  <a16:creationId xmlns:a16="http://schemas.microsoft.com/office/drawing/2014/main" id="{5D7163FE-5ADD-41E7-985B-F95E7E0484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12281" y="6354055"/>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29">
              <a:extLst>
                <a:ext uri="{FF2B5EF4-FFF2-40B4-BE49-F238E27FC236}">
                  <a16:creationId xmlns:a16="http://schemas.microsoft.com/office/drawing/2014/main" id="{FA796F21-7CE5-4483-A137-919B3D433B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60077" y="6354055"/>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33">
              <a:extLst>
                <a:ext uri="{FF2B5EF4-FFF2-40B4-BE49-F238E27FC236}">
                  <a16:creationId xmlns:a16="http://schemas.microsoft.com/office/drawing/2014/main" id="{89A8D3E3-3518-4738-B94E-F7DD9818D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66893" y="636303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36">
              <a:extLst>
                <a:ext uri="{FF2B5EF4-FFF2-40B4-BE49-F238E27FC236}">
                  <a16:creationId xmlns:a16="http://schemas.microsoft.com/office/drawing/2014/main" id="{965D7305-50C2-4D93-8832-19DC70C5B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28899" y="6292819"/>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37">
              <a:extLst>
                <a:ext uri="{FF2B5EF4-FFF2-40B4-BE49-F238E27FC236}">
                  <a16:creationId xmlns:a16="http://schemas.microsoft.com/office/drawing/2014/main" id="{04637E45-0880-40BC-B488-4EA4CA4356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28109" y="6378537"/>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38">
              <a:extLst>
                <a:ext uri="{FF2B5EF4-FFF2-40B4-BE49-F238E27FC236}">
                  <a16:creationId xmlns:a16="http://schemas.microsoft.com/office/drawing/2014/main" id="{D938207F-A865-48E5-A15D-FD578BC59D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75552" y="6380986"/>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40">
              <a:extLst>
                <a:ext uri="{FF2B5EF4-FFF2-40B4-BE49-F238E27FC236}">
                  <a16:creationId xmlns:a16="http://schemas.microsoft.com/office/drawing/2014/main" id="{DCD7108A-C70D-4FD9-B91A-0E9F9501AE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55091" y="6390777"/>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42">
              <a:extLst>
                <a:ext uri="{FF2B5EF4-FFF2-40B4-BE49-F238E27FC236}">
                  <a16:creationId xmlns:a16="http://schemas.microsoft.com/office/drawing/2014/main" id="{57FC30BB-0D8F-43B0-910E-7DDE8C9331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25652" y="6417706"/>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25">
              <a:extLst>
                <a:ext uri="{FF2B5EF4-FFF2-40B4-BE49-F238E27FC236}">
                  <a16:creationId xmlns:a16="http://schemas.microsoft.com/office/drawing/2014/main" id="{7E9ACE65-00C6-4A75-8F61-CCADAF3EC1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88143" y="6331967"/>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137">
              <a:extLst>
                <a:ext uri="{FF2B5EF4-FFF2-40B4-BE49-F238E27FC236}">
                  <a16:creationId xmlns:a16="http://schemas.microsoft.com/office/drawing/2014/main" id="{A66BC798-DA88-404E-ABF9-4334D68972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115740" y="6064338"/>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23768579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F62AAC-1C5B-406E-8F1E-5B0FD8E9D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73811" y="718366"/>
            <a:ext cx="9483513" cy="944656"/>
          </a:xfrm>
        </p:spPr>
        <p:txBody>
          <a:bodyPr>
            <a:normAutofit/>
          </a:bodyPr>
          <a:lstStyle/>
          <a:p>
            <a:r>
              <a:rPr lang="en-GB"/>
              <a:t>Attempts at negotiation</a:t>
            </a:r>
          </a:p>
        </p:txBody>
      </p:sp>
      <p:sp>
        <p:nvSpPr>
          <p:cNvPr id="12" name="Rectangle 11">
            <a:extLst>
              <a:ext uri="{FF2B5EF4-FFF2-40B4-BE49-F238E27FC236}">
                <a16:creationId xmlns:a16="http://schemas.microsoft.com/office/drawing/2014/main" id="{EC2268EF-1ED3-4797-8355-F5078CB18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0700" y="1883764"/>
            <a:ext cx="8978579" cy="4097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828353" y="1973403"/>
            <a:ext cx="8811371" cy="3946337"/>
          </a:xfrm>
        </p:spPr>
        <p:txBody>
          <a:bodyPr>
            <a:normAutofit fontScale="92500"/>
          </a:bodyPr>
          <a:lstStyle/>
          <a:p>
            <a:pPr lvl="0"/>
            <a:r>
              <a:rPr lang="en-GB" sz="3200">
                <a:latin typeface="The Hand Extrablack" panose="03070A02030502020204" pitchFamily="66" charset="0"/>
              </a:rPr>
              <a:t>Ho felt his only alternative was to allow the French to come back on the condition that they recognised Vietnam’s independence.</a:t>
            </a:r>
            <a:endParaRPr lang="en-US" sz="3200">
              <a:latin typeface="The Hand Extrablack" panose="03070A02030502020204" pitchFamily="66" charset="0"/>
            </a:endParaRPr>
          </a:p>
          <a:p>
            <a:pPr lvl="0"/>
            <a:r>
              <a:rPr lang="en-GB" sz="3200">
                <a:latin typeface="The Hand Extrablack" panose="03070A02030502020204" pitchFamily="66" charset="0"/>
              </a:rPr>
              <a:t>France would recognise Vietnam as a free state within the French Union and Ho would permit the presence of 25,000 French troops in Vietnam for the next five years. </a:t>
            </a:r>
          </a:p>
          <a:p>
            <a:pPr lvl="0"/>
            <a:r>
              <a:rPr lang="en-GB" sz="3200">
                <a:latin typeface="The Hand Extrablack" panose="03070A02030502020204" pitchFamily="66" charset="0"/>
              </a:rPr>
              <a:t>The final confirmation of this accord never came, however.</a:t>
            </a:r>
            <a:endParaRPr lang="en-US" sz="3200">
              <a:latin typeface="The Hand Extrablack" panose="03070A02030502020204" pitchFamily="66" charset="0"/>
            </a:endParaRPr>
          </a:p>
        </p:txBody>
      </p:sp>
      <p:grpSp>
        <p:nvGrpSpPr>
          <p:cNvPr id="14" name="Group 13">
            <a:extLst>
              <a:ext uri="{FF2B5EF4-FFF2-40B4-BE49-F238E27FC236}">
                <a16:creationId xmlns:a16="http://schemas.microsoft.com/office/drawing/2014/main" id="{5CCCD93E-51C6-47E1-8405-8D870E6B52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84460" y="-5553"/>
            <a:ext cx="781459" cy="6853105"/>
            <a:chOff x="11084460" y="-5553"/>
            <a:chExt cx="781459" cy="6853105"/>
          </a:xfrm>
        </p:grpSpPr>
        <p:sp>
          <p:nvSpPr>
            <p:cNvPr id="15" name="Freeform 59">
              <a:extLst>
                <a:ext uri="{FF2B5EF4-FFF2-40B4-BE49-F238E27FC236}">
                  <a16:creationId xmlns:a16="http://schemas.microsoft.com/office/drawing/2014/main" id="{781905C4-1133-4589-891D-4E6052BC9C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5558" y="670863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8">
              <a:extLst>
                <a:ext uri="{FF2B5EF4-FFF2-40B4-BE49-F238E27FC236}">
                  <a16:creationId xmlns:a16="http://schemas.microsoft.com/office/drawing/2014/main" id="{B549DF45-2D76-437C-ACBF-763DF06F3E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122" y="65743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9">
              <a:extLst>
                <a:ext uri="{FF2B5EF4-FFF2-40B4-BE49-F238E27FC236}">
                  <a16:creationId xmlns:a16="http://schemas.microsoft.com/office/drawing/2014/main" id="{B49F2B88-F0AA-40D6-997C-4CD28AD293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3494" y="88847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80">
              <a:extLst>
                <a:ext uri="{FF2B5EF4-FFF2-40B4-BE49-F238E27FC236}">
                  <a16:creationId xmlns:a16="http://schemas.microsoft.com/office/drawing/2014/main" id="{36A4A66A-D1F4-4383-8D28-A68695937F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8153" y="112627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1">
              <a:extLst>
                <a:ext uri="{FF2B5EF4-FFF2-40B4-BE49-F238E27FC236}">
                  <a16:creationId xmlns:a16="http://schemas.microsoft.com/office/drawing/2014/main" id="{1A73A306-1140-4842-AB32-DEFA0C75DB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1203" y="213932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2">
              <a:extLst>
                <a:ext uri="{FF2B5EF4-FFF2-40B4-BE49-F238E27FC236}">
                  <a16:creationId xmlns:a16="http://schemas.microsoft.com/office/drawing/2014/main" id="{9E9F1E99-2F3F-4867-BBFE-FCA8F92CA1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9039" y="1916872"/>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3">
              <a:extLst>
                <a:ext uri="{FF2B5EF4-FFF2-40B4-BE49-F238E27FC236}">
                  <a16:creationId xmlns:a16="http://schemas.microsoft.com/office/drawing/2014/main" id="{015B614E-DBF6-4DE6-9339-24B527AE00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1596" y="1602084"/>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4">
              <a:extLst>
                <a:ext uri="{FF2B5EF4-FFF2-40B4-BE49-F238E27FC236}">
                  <a16:creationId xmlns:a16="http://schemas.microsoft.com/office/drawing/2014/main" id="{2D99F085-1658-457C-A1E7-8BB59784ED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2612" y="45284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86">
              <a:extLst>
                <a:ext uri="{FF2B5EF4-FFF2-40B4-BE49-F238E27FC236}">
                  <a16:creationId xmlns:a16="http://schemas.microsoft.com/office/drawing/2014/main" id="{72314D71-6CB0-478C-A2EE-9DD68D4B0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2581" y="106836"/>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89">
              <a:extLst>
                <a:ext uri="{FF2B5EF4-FFF2-40B4-BE49-F238E27FC236}">
                  <a16:creationId xmlns:a16="http://schemas.microsoft.com/office/drawing/2014/main" id="{CFF40123-9723-4AED-B3F6-54C54E54AC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7384" y="138973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90">
              <a:extLst>
                <a:ext uri="{FF2B5EF4-FFF2-40B4-BE49-F238E27FC236}">
                  <a16:creationId xmlns:a16="http://schemas.microsoft.com/office/drawing/2014/main" id="{18149ACA-B455-497E-A336-7CA5EA3FF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5236" y="201264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62">
              <a:extLst>
                <a:ext uri="{FF2B5EF4-FFF2-40B4-BE49-F238E27FC236}">
                  <a16:creationId xmlns:a16="http://schemas.microsoft.com/office/drawing/2014/main" id="{BEA79FD9-FE3C-474C-9635-FA1AC8B10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8261" y="2886960"/>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63">
              <a:extLst>
                <a:ext uri="{FF2B5EF4-FFF2-40B4-BE49-F238E27FC236}">
                  <a16:creationId xmlns:a16="http://schemas.microsoft.com/office/drawing/2014/main" id="{5A1C9036-2209-48AB-9A45-1CF7A88BC8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9619" y="402557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64">
              <a:extLst>
                <a:ext uri="{FF2B5EF4-FFF2-40B4-BE49-F238E27FC236}">
                  <a16:creationId xmlns:a16="http://schemas.microsoft.com/office/drawing/2014/main" id="{949D7B76-E779-437D-BF53-4B314E304D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7570" y="2618652"/>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5">
              <a:extLst>
                <a:ext uri="{FF2B5EF4-FFF2-40B4-BE49-F238E27FC236}">
                  <a16:creationId xmlns:a16="http://schemas.microsoft.com/office/drawing/2014/main" id="{6C7666CC-2CD8-49CF-97E8-03A4748E50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8201" y="376266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66">
              <a:extLst>
                <a:ext uri="{FF2B5EF4-FFF2-40B4-BE49-F238E27FC236}">
                  <a16:creationId xmlns:a16="http://schemas.microsoft.com/office/drawing/2014/main" id="{6694159E-961A-40AD-9710-DE5D858BE2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5983" y="5309103"/>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67">
              <a:extLst>
                <a:ext uri="{FF2B5EF4-FFF2-40B4-BE49-F238E27FC236}">
                  <a16:creationId xmlns:a16="http://schemas.microsoft.com/office/drawing/2014/main" id="{3415C869-BF38-4F37-A07D-99863F6F0C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66163" y="452512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68">
              <a:extLst>
                <a:ext uri="{FF2B5EF4-FFF2-40B4-BE49-F238E27FC236}">
                  <a16:creationId xmlns:a16="http://schemas.microsoft.com/office/drawing/2014/main" id="{C532C6F8-F368-4C0C-A0C7-26ED5B5C74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3551" y="3182385"/>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69">
              <a:extLst>
                <a:ext uri="{FF2B5EF4-FFF2-40B4-BE49-F238E27FC236}">
                  <a16:creationId xmlns:a16="http://schemas.microsoft.com/office/drawing/2014/main" id="{CE0F0051-9235-439E-906C-6D4734860A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72808" y="559134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70">
              <a:extLst>
                <a:ext uri="{FF2B5EF4-FFF2-40B4-BE49-F238E27FC236}">
                  <a16:creationId xmlns:a16="http://schemas.microsoft.com/office/drawing/2014/main" id="{595300AA-1720-4A83-A1A6-AEAC14DC44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37021" y="6183092"/>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71">
              <a:extLst>
                <a:ext uri="{FF2B5EF4-FFF2-40B4-BE49-F238E27FC236}">
                  <a16:creationId xmlns:a16="http://schemas.microsoft.com/office/drawing/2014/main" id="{4C3205CA-C6A4-4BC9-A856-44012512D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4351" y="5070698"/>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72">
              <a:extLst>
                <a:ext uri="{FF2B5EF4-FFF2-40B4-BE49-F238E27FC236}">
                  <a16:creationId xmlns:a16="http://schemas.microsoft.com/office/drawing/2014/main" id="{2ADF09EA-ED2B-435A-98A9-C04F61AEC3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1088" y="4843839"/>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73">
              <a:extLst>
                <a:ext uri="{FF2B5EF4-FFF2-40B4-BE49-F238E27FC236}">
                  <a16:creationId xmlns:a16="http://schemas.microsoft.com/office/drawing/2014/main" id="{FECDE996-00DD-4523-A839-977B3099D6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5961" y="4344204"/>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74">
              <a:extLst>
                <a:ext uri="{FF2B5EF4-FFF2-40B4-BE49-F238E27FC236}">
                  <a16:creationId xmlns:a16="http://schemas.microsoft.com/office/drawing/2014/main" id="{41E13E80-7416-41BF-9F70-0471C37552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3913" y="5924488"/>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75">
              <a:extLst>
                <a:ext uri="{FF2B5EF4-FFF2-40B4-BE49-F238E27FC236}">
                  <a16:creationId xmlns:a16="http://schemas.microsoft.com/office/drawing/2014/main" id="{E0904C63-D5F2-4DEC-BC8B-20A2620174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922" y="2378884"/>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77">
              <a:extLst>
                <a:ext uri="{FF2B5EF4-FFF2-40B4-BE49-F238E27FC236}">
                  <a16:creationId xmlns:a16="http://schemas.microsoft.com/office/drawing/2014/main" id="{E8FF1427-C8C3-4A62-BA09-C39CD288FD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4168" y="354316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85">
              <a:extLst>
                <a:ext uri="{FF2B5EF4-FFF2-40B4-BE49-F238E27FC236}">
                  <a16:creationId xmlns:a16="http://schemas.microsoft.com/office/drawing/2014/main" id="{8A423576-FAF7-451E-8E03-BD83EB4C21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40427" y="6370986"/>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87">
              <a:extLst>
                <a:ext uri="{FF2B5EF4-FFF2-40B4-BE49-F238E27FC236}">
                  <a16:creationId xmlns:a16="http://schemas.microsoft.com/office/drawing/2014/main" id="{6E983BE2-E9E0-42E2-9321-D69CE9C5DE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27906" y="6662260"/>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88">
              <a:extLst>
                <a:ext uri="{FF2B5EF4-FFF2-40B4-BE49-F238E27FC236}">
                  <a16:creationId xmlns:a16="http://schemas.microsoft.com/office/drawing/2014/main" id="{D3F95FF6-487C-4B8A-8366-D3ED419325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8467" y="564043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6">
              <a:extLst>
                <a:ext uri="{FF2B5EF4-FFF2-40B4-BE49-F238E27FC236}">
                  <a16:creationId xmlns:a16="http://schemas.microsoft.com/office/drawing/2014/main" id="{7BEB0739-EF74-4D95-80D7-4173F5B980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6657" y="3978357"/>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05">
              <a:extLst>
                <a:ext uri="{FF2B5EF4-FFF2-40B4-BE49-F238E27FC236}">
                  <a16:creationId xmlns:a16="http://schemas.microsoft.com/office/drawing/2014/main" id="{783B7BCE-EE41-439B-B505-CCE4A75EA5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8643" y="1918333"/>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06">
              <a:extLst>
                <a:ext uri="{FF2B5EF4-FFF2-40B4-BE49-F238E27FC236}">
                  <a16:creationId xmlns:a16="http://schemas.microsoft.com/office/drawing/2014/main" id="{3C74358B-9A47-45F3-8386-A5618A504A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280" y="52545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07">
              <a:extLst>
                <a:ext uri="{FF2B5EF4-FFF2-40B4-BE49-F238E27FC236}">
                  <a16:creationId xmlns:a16="http://schemas.microsoft.com/office/drawing/2014/main" id="{99DE0B49-D1D7-4B06-9F02-E82BAD335E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4045" y="220540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08">
              <a:extLst>
                <a:ext uri="{FF2B5EF4-FFF2-40B4-BE49-F238E27FC236}">
                  <a16:creationId xmlns:a16="http://schemas.microsoft.com/office/drawing/2014/main" id="{3E40A68B-6E09-47B3-B503-187E6DB05B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951" y="113529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09">
              <a:extLst>
                <a:ext uri="{FF2B5EF4-FFF2-40B4-BE49-F238E27FC236}">
                  <a16:creationId xmlns:a16="http://schemas.microsoft.com/office/drawing/2014/main" id="{D689A519-2610-420E-A0A9-969BFF67BB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9148" y="1636624"/>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10">
              <a:extLst>
                <a:ext uri="{FF2B5EF4-FFF2-40B4-BE49-F238E27FC236}">
                  <a16:creationId xmlns:a16="http://schemas.microsoft.com/office/drawing/2014/main" id="{6FBC6584-911F-4264-B473-D2BF131653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6004" y="27761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11">
              <a:extLst>
                <a:ext uri="{FF2B5EF4-FFF2-40B4-BE49-F238E27FC236}">
                  <a16:creationId xmlns:a16="http://schemas.microsoft.com/office/drawing/2014/main" id="{43BA3088-9071-4CB5-AA87-D26ADA6A01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7203" y="136511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12">
              <a:extLst>
                <a:ext uri="{FF2B5EF4-FFF2-40B4-BE49-F238E27FC236}">
                  <a16:creationId xmlns:a16="http://schemas.microsoft.com/office/drawing/2014/main" id="{036754A1-5FF1-4DAF-865F-51A8F732D4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6706" y="846465"/>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22">
              <a:extLst>
                <a:ext uri="{FF2B5EF4-FFF2-40B4-BE49-F238E27FC236}">
                  <a16:creationId xmlns:a16="http://schemas.microsoft.com/office/drawing/2014/main" id="{3113C36F-F2C1-4AEF-907E-B011FC7DFB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9267" y="157268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23">
              <a:extLst>
                <a:ext uri="{FF2B5EF4-FFF2-40B4-BE49-F238E27FC236}">
                  <a16:creationId xmlns:a16="http://schemas.microsoft.com/office/drawing/2014/main" id="{05297B79-2217-4E20-ADCE-55A99DFC2E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1768" y="208501"/>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30">
              <a:extLst>
                <a:ext uri="{FF2B5EF4-FFF2-40B4-BE49-F238E27FC236}">
                  <a16:creationId xmlns:a16="http://schemas.microsoft.com/office/drawing/2014/main" id="{CDFBCAF2-7156-47B5-B4CD-4C9A6B0C57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989" y="497750"/>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31">
              <a:extLst>
                <a:ext uri="{FF2B5EF4-FFF2-40B4-BE49-F238E27FC236}">
                  <a16:creationId xmlns:a16="http://schemas.microsoft.com/office/drawing/2014/main" id="{6141C6ED-A205-4582-B2B7-28AEFFCE99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4755" y="1047421"/>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32">
              <a:extLst>
                <a:ext uri="{FF2B5EF4-FFF2-40B4-BE49-F238E27FC236}">
                  <a16:creationId xmlns:a16="http://schemas.microsoft.com/office/drawing/2014/main" id="{45D98E0C-835E-42DB-8E99-55F88B5D39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6410" y="187389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34">
              <a:extLst>
                <a:ext uri="{FF2B5EF4-FFF2-40B4-BE49-F238E27FC236}">
                  <a16:creationId xmlns:a16="http://schemas.microsoft.com/office/drawing/2014/main" id="{C1A190CA-579E-475F-A682-AE831D0B62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6558" y="200578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35">
              <a:extLst>
                <a:ext uri="{FF2B5EF4-FFF2-40B4-BE49-F238E27FC236}">
                  <a16:creationId xmlns:a16="http://schemas.microsoft.com/office/drawing/2014/main" id="{95752704-828A-4BF6-9D5B-7EE272F3C9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12094" y="817763"/>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41">
              <a:extLst>
                <a:ext uri="{FF2B5EF4-FFF2-40B4-BE49-F238E27FC236}">
                  <a16:creationId xmlns:a16="http://schemas.microsoft.com/office/drawing/2014/main" id="{1DDC7947-4F4F-4B68-8A9A-5B08914D36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6842" y="1202016"/>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91">
              <a:extLst>
                <a:ext uri="{FF2B5EF4-FFF2-40B4-BE49-F238E27FC236}">
                  <a16:creationId xmlns:a16="http://schemas.microsoft.com/office/drawing/2014/main" id="{F9B6A847-04BE-4DA2-9766-403B52C533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7463" y="2700472"/>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92">
              <a:extLst>
                <a:ext uri="{FF2B5EF4-FFF2-40B4-BE49-F238E27FC236}">
                  <a16:creationId xmlns:a16="http://schemas.microsoft.com/office/drawing/2014/main" id="{E0120860-FA73-465D-98A8-0A80630A76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6503" y="235689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93">
              <a:extLst>
                <a:ext uri="{FF2B5EF4-FFF2-40B4-BE49-F238E27FC236}">
                  <a16:creationId xmlns:a16="http://schemas.microsoft.com/office/drawing/2014/main" id="{73B154EA-FA98-4BA2-B207-56A75AF5FB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6005" y="328527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94">
              <a:extLst>
                <a:ext uri="{FF2B5EF4-FFF2-40B4-BE49-F238E27FC236}">
                  <a16:creationId xmlns:a16="http://schemas.microsoft.com/office/drawing/2014/main" id="{CD9D9A2E-D334-4FF7-AE1B-3C73FF7355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1111" y="530384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95">
              <a:extLst>
                <a:ext uri="{FF2B5EF4-FFF2-40B4-BE49-F238E27FC236}">
                  <a16:creationId xmlns:a16="http://schemas.microsoft.com/office/drawing/2014/main" id="{C3CEB375-641F-4ACA-BFE8-15BCE9CFB4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9462" y="299225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96">
              <a:extLst>
                <a:ext uri="{FF2B5EF4-FFF2-40B4-BE49-F238E27FC236}">
                  <a16:creationId xmlns:a16="http://schemas.microsoft.com/office/drawing/2014/main" id="{64C2C2DC-ADC8-45C1-9176-0BE21158B3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4848" y="3511815"/>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97">
              <a:extLst>
                <a:ext uri="{FF2B5EF4-FFF2-40B4-BE49-F238E27FC236}">
                  <a16:creationId xmlns:a16="http://schemas.microsoft.com/office/drawing/2014/main" id="{6DC6FE9E-EE79-4AAD-B79F-D1320F9720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4160" y="472066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98">
              <a:extLst>
                <a:ext uri="{FF2B5EF4-FFF2-40B4-BE49-F238E27FC236}">
                  <a16:creationId xmlns:a16="http://schemas.microsoft.com/office/drawing/2014/main" id="{4A065DC5-0B08-4188-9CAC-C782BE3346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6645" y="4202207"/>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99">
              <a:extLst>
                <a:ext uri="{FF2B5EF4-FFF2-40B4-BE49-F238E27FC236}">
                  <a16:creationId xmlns:a16="http://schemas.microsoft.com/office/drawing/2014/main" id="{77933EC7-7607-4F9B-8946-946926844C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9540" y="4410065"/>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00">
              <a:extLst>
                <a:ext uri="{FF2B5EF4-FFF2-40B4-BE49-F238E27FC236}">
                  <a16:creationId xmlns:a16="http://schemas.microsoft.com/office/drawing/2014/main" id="{98A0955A-87AB-4E27-A4EB-390D5A9973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049" y="383064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01">
              <a:extLst>
                <a:ext uri="{FF2B5EF4-FFF2-40B4-BE49-F238E27FC236}">
                  <a16:creationId xmlns:a16="http://schemas.microsoft.com/office/drawing/2014/main" id="{D0D3E081-021C-476C-A0B4-025460A08C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3766" y="5038854"/>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02">
              <a:extLst>
                <a:ext uri="{FF2B5EF4-FFF2-40B4-BE49-F238E27FC236}">
                  <a16:creationId xmlns:a16="http://schemas.microsoft.com/office/drawing/2014/main" id="{73D4B676-80A8-44CB-A417-17AF4DE19D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9945" y="5599239"/>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03">
              <a:extLst>
                <a:ext uri="{FF2B5EF4-FFF2-40B4-BE49-F238E27FC236}">
                  <a16:creationId xmlns:a16="http://schemas.microsoft.com/office/drawing/2014/main" id="{B0210B7F-84AA-41BE-87D2-9F5260010C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2853" y="5869661"/>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04">
              <a:extLst>
                <a:ext uri="{FF2B5EF4-FFF2-40B4-BE49-F238E27FC236}">
                  <a16:creationId xmlns:a16="http://schemas.microsoft.com/office/drawing/2014/main" id="{17B17F87-1255-4200-A4C5-1F8661A386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8313" y="240057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13">
              <a:extLst>
                <a:ext uri="{FF2B5EF4-FFF2-40B4-BE49-F238E27FC236}">
                  <a16:creationId xmlns:a16="http://schemas.microsoft.com/office/drawing/2014/main" id="{D55CF0FB-1894-4689-808C-524F20F21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9654" y="478849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14">
              <a:extLst>
                <a:ext uri="{FF2B5EF4-FFF2-40B4-BE49-F238E27FC236}">
                  <a16:creationId xmlns:a16="http://schemas.microsoft.com/office/drawing/2014/main" id="{6D672041-E9F6-41CA-8F94-8F92F4F523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3058" y="355480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15">
              <a:extLst>
                <a:ext uri="{FF2B5EF4-FFF2-40B4-BE49-F238E27FC236}">
                  <a16:creationId xmlns:a16="http://schemas.microsoft.com/office/drawing/2014/main" id="{F2980BBB-6C11-4661-B664-64A509E79A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7345" y="421766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17">
              <a:extLst>
                <a:ext uri="{FF2B5EF4-FFF2-40B4-BE49-F238E27FC236}">
                  <a16:creationId xmlns:a16="http://schemas.microsoft.com/office/drawing/2014/main" id="{74418F40-0BE6-45C5-A622-A4EC9ECC7C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4662" y="591334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18">
              <a:extLst>
                <a:ext uri="{FF2B5EF4-FFF2-40B4-BE49-F238E27FC236}">
                  <a16:creationId xmlns:a16="http://schemas.microsoft.com/office/drawing/2014/main" id="{689670C9-875E-4A8F-8485-379483869D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78" y="649102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19">
              <a:extLst>
                <a:ext uri="{FF2B5EF4-FFF2-40B4-BE49-F238E27FC236}">
                  <a16:creationId xmlns:a16="http://schemas.microsoft.com/office/drawing/2014/main" id="{B73F6F9B-7042-48A0-8AAB-CFD4AE104C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10752" y="6222652"/>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20">
              <a:extLst>
                <a:ext uri="{FF2B5EF4-FFF2-40B4-BE49-F238E27FC236}">
                  <a16:creationId xmlns:a16="http://schemas.microsoft.com/office/drawing/2014/main" id="{D9922668-2B6F-4226-BEBD-91DBE7EBF8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7987" y="3795373"/>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21">
              <a:extLst>
                <a:ext uri="{FF2B5EF4-FFF2-40B4-BE49-F238E27FC236}">
                  <a16:creationId xmlns:a16="http://schemas.microsoft.com/office/drawing/2014/main" id="{25E4C9F4-6F2B-48AB-A99B-392DE5473A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6278" y="3572831"/>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25">
              <a:extLst>
                <a:ext uri="{FF2B5EF4-FFF2-40B4-BE49-F238E27FC236}">
                  <a16:creationId xmlns:a16="http://schemas.microsoft.com/office/drawing/2014/main" id="{65715319-1FF9-45E8-9E9A-C674AF42EF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8374" y="2371010"/>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26">
              <a:extLst>
                <a:ext uri="{FF2B5EF4-FFF2-40B4-BE49-F238E27FC236}">
                  <a16:creationId xmlns:a16="http://schemas.microsoft.com/office/drawing/2014/main" id="{12649F26-7CDE-4DB8-83B3-EF3782AD08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6608" y="3222992"/>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27">
              <a:extLst>
                <a:ext uri="{FF2B5EF4-FFF2-40B4-BE49-F238E27FC236}">
                  <a16:creationId xmlns:a16="http://schemas.microsoft.com/office/drawing/2014/main" id="{2FE4021B-DAF2-4374-BA57-A349243422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8" y="4190687"/>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28">
              <a:extLst>
                <a:ext uri="{FF2B5EF4-FFF2-40B4-BE49-F238E27FC236}">
                  <a16:creationId xmlns:a16="http://schemas.microsoft.com/office/drawing/2014/main" id="{DF5BAFBB-6EF3-4AB2-AEB6-101F5E93BD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944" y="2715183"/>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29">
              <a:extLst>
                <a:ext uri="{FF2B5EF4-FFF2-40B4-BE49-F238E27FC236}">
                  <a16:creationId xmlns:a16="http://schemas.microsoft.com/office/drawing/2014/main" id="{237BBB0E-5E66-4455-9E38-5A7A576FA9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0021" y="4655893"/>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33">
              <a:extLst>
                <a:ext uri="{FF2B5EF4-FFF2-40B4-BE49-F238E27FC236}">
                  <a16:creationId xmlns:a16="http://schemas.microsoft.com/office/drawing/2014/main" id="{F3737C72-7122-4969-90DB-9F1A2A2E76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0849" y="446188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36">
              <a:extLst>
                <a:ext uri="{FF2B5EF4-FFF2-40B4-BE49-F238E27FC236}">
                  <a16:creationId xmlns:a16="http://schemas.microsoft.com/office/drawing/2014/main" id="{E0471B7E-606B-4DF6-97A3-C86A230047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8988" y="5571356"/>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37">
              <a:extLst>
                <a:ext uri="{FF2B5EF4-FFF2-40B4-BE49-F238E27FC236}">
                  <a16:creationId xmlns:a16="http://schemas.microsoft.com/office/drawing/2014/main" id="{90E27B31-5A24-46EB-85BE-DC5C886BC1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3483" y="5221486"/>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38">
              <a:extLst>
                <a:ext uri="{FF2B5EF4-FFF2-40B4-BE49-F238E27FC236}">
                  <a16:creationId xmlns:a16="http://schemas.microsoft.com/office/drawing/2014/main" id="{2EDC5D7B-EB07-447D-B76E-A07A6632D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3252" y="4971400"/>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39">
              <a:extLst>
                <a:ext uri="{FF2B5EF4-FFF2-40B4-BE49-F238E27FC236}">
                  <a16:creationId xmlns:a16="http://schemas.microsoft.com/office/drawing/2014/main" id="{BC74D79F-6756-4F06-A0F5-DC43209C53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5998" y="6495514"/>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40">
              <a:extLst>
                <a:ext uri="{FF2B5EF4-FFF2-40B4-BE49-F238E27FC236}">
                  <a16:creationId xmlns:a16="http://schemas.microsoft.com/office/drawing/2014/main" id="{2210FDBB-A853-4414-A030-69E1F42955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7675" y="2936171"/>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42">
              <a:extLst>
                <a:ext uri="{FF2B5EF4-FFF2-40B4-BE49-F238E27FC236}">
                  <a16:creationId xmlns:a16="http://schemas.microsoft.com/office/drawing/2014/main" id="{9AAC29D9-EC94-4008-824A-E1F0F2187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0411" y="4701063"/>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43">
              <a:extLst>
                <a:ext uri="{FF2B5EF4-FFF2-40B4-BE49-F238E27FC236}">
                  <a16:creationId xmlns:a16="http://schemas.microsoft.com/office/drawing/2014/main" id="{8B39C842-398E-4937-A696-BFFC3860BC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4434" y="5793277"/>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44">
              <a:extLst>
                <a:ext uri="{FF2B5EF4-FFF2-40B4-BE49-F238E27FC236}">
                  <a16:creationId xmlns:a16="http://schemas.microsoft.com/office/drawing/2014/main" id="{7088F78F-878E-460B-87EC-BA3BF1B546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8857" y="602332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45">
              <a:extLst>
                <a:ext uri="{FF2B5EF4-FFF2-40B4-BE49-F238E27FC236}">
                  <a16:creationId xmlns:a16="http://schemas.microsoft.com/office/drawing/2014/main" id="{63E026E2-AE0E-499A-A8FA-39274DFB0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167" y="6234992"/>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8">
              <a:extLst>
                <a:ext uri="{FF2B5EF4-FFF2-40B4-BE49-F238E27FC236}">
                  <a16:creationId xmlns:a16="http://schemas.microsoft.com/office/drawing/2014/main" id="{550BA48D-6442-47A4-95D9-5C452FF888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710" y="673791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8">
              <a:extLst>
                <a:ext uri="{FF2B5EF4-FFF2-40B4-BE49-F238E27FC236}">
                  <a16:creationId xmlns:a16="http://schemas.microsoft.com/office/drawing/2014/main" id="{06EF15E3-76AB-4075-B334-94FD017C56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1761" y="3349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06">
              <a:extLst>
                <a:ext uri="{FF2B5EF4-FFF2-40B4-BE49-F238E27FC236}">
                  <a16:creationId xmlns:a16="http://schemas.microsoft.com/office/drawing/2014/main" id="{9FED76EA-CA3D-4690-9FCE-768160FAB4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55063" y="13242"/>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3482903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080BC15-6F3E-4EDC-BB73-20706F743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A26D362-1F0D-41F6-ADB3-AFB080502B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5980618"/>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3442" y="1069130"/>
            <a:ext cx="3782138" cy="3621741"/>
          </a:xfrm>
        </p:spPr>
        <p:txBody>
          <a:bodyPr>
            <a:normAutofit/>
          </a:bodyPr>
          <a:lstStyle/>
          <a:p>
            <a:pPr algn="ctr"/>
            <a:r>
              <a:rPr lang="en-GB"/>
              <a:t>Escalation</a:t>
            </a:r>
          </a:p>
        </p:txBody>
      </p:sp>
      <p:sp>
        <p:nvSpPr>
          <p:cNvPr id="3" name="Content Placeholder 2"/>
          <p:cNvSpPr>
            <a:spLocks noGrp="1"/>
          </p:cNvSpPr>
          <p:nvPr>
            <p:ph idx="1"/>
          </p:nvPr>
        </p:nvSpPr>
        <p:spPr>
          <a:xfrm>
            <a:off x="4001096" y="228929"/>
            <a:ext cx="8017462" cy="5325557"/>
          </a:xfrm>
        </p:spPr>
        <p:txBody>
          <a:bodyPr>
            <a:normAutofit lnSpcReduction="10000"/>
          </a:bodyPr>
          <a:lstStyle/>
          <a:p>
            <a:pPr lvl="0">
              <a:lnSpc>
                <a:spcPct val="140000"/>
              </a:lnSpc>
            </a:pPr>
            <a:r>
              <a:rPr lang="en-GB" sz="3600">
                <a:latin typeface="The Hand Extrablack" panose="03070A02030502020204" pitchFamily="66" charset="0"/>
              </a:rPr>
              <a:t>The situation escalated on 23 November 1946 when </a:t>
            </a:r>
            <a:r>
              <a:rPr lang="en-GB" sz="3600" err="1">
                <a:latin typeface="The Hand Extrablack" panose="03070A02030502020204" pitchFamily="66" charset="0"/>
              </a:rPr>
              <a:t>Dèbes</a:t>
            </a:r>
            <a:r>
              <a:rPr lang="en-GB" sz="3600">
                <a:latin typeface="The Hand Extrablack" panose="03070A02030502020204" pitchFamily="66" charset="0"/>
              </a:rPr>
              <a:t>, demanded that the Vietminh authorities evacuate their troops from Haiphong within two hours.</a:t>
            </a:r>
            <a:endParaRPr lang="en-US" sz="3600">
              <a:latin typeface="The Hand Extrablack" panose="03070A02030502020204" pitchFamily="66" charset="0"/>
            </a:endParaRPr>
          </a:p>
          <a:p>
            <a:pPr lvl="0">
              <a:lnSpc>
                <a:spcPct val="140000"/>
              </a:lnSpc>
            </a:pPr>
            <a:r>
              <a:rPr lang="en-GB" sz="3600">
                <a:latin typeface="The Hand Extrablack" panose="03070A02030502020204" pitchFamily="66" charset="0"/>
              </a:rPr>
              <a:t>French infantry and armoured units went through the city, fighting house to house against Vietminh squads.</a:t>
            </a:r>
            <a:endParaRPr lang="en-US" sz="3600">
              <a:latin typeface="The Hand Extrablack" panose="03070A02030502020204" pitchFamily="66" charset="0"/>
            </a:endParaRPr>
          </a:p>
          <a:p>
            <a:pPr lvl="0">
              <a:lnSpc>
                <a:spcPct val="140000"/>
              </a:lnSpc>
            </a:pPr>
            <a:r>
              <a:rPr lang="en-GB" sz="3600">
                <a:latin typeface="The Hand Extrablack" panose="03070A02030502020204" pitchFamily="66" charset="0"/>
              </a:rPr>
              <a:t>French aircraft zoomed in to bomb and strafe while a cruiser in the harbour lobbed shells into the city, demolishing neighbourhoods.</a:t>
            </a:r>
            <a:endParaRPr lang="en-US" sz="3600">
              <a:latin typeface="The Hand Extrablack" panose="03070A02030502020204" pitchFamily="66" charset="0"/>
            </a:endParaRPr>
          </a:p>
        </p:txBody>
      </p:sp>
      <p:grpSp>
        <p:nvGrpSpPr>
          <p:cNvPr id="12" name="Group 11">
            <a:extLst>
              <a:ext uri="{FF2B5EF4-FFF2-40B4-BE49-F238E27FC236}">
                <a16:creationId xmlns:a16="http://schemas.microsoft.com/office/drawing/2014/main" id="{4C8A8758-6178-4720-BC90-28C23033F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258" y="5703711"/>
            <a:ext cx="12105779" cy="653700"/>
            <a:chOff x="0" y="5833367"/>
            <a:chExt cx="12243348" cy="653700"/>
          </a:xfrm>
        </p:grpSpPr>
        <p:sp>
          <p:nvSpPr>
            <p:cNvPr id="13" name="Freeform 6">
              <a:extLst>
                <a:ext uri="{FF2B5EF4-FFF2-40B4-BE49-F238E27FC236}">
                  <a16:creationId xmlns:a16="http://schemas.microsoft.com/office/drawing/2014/main" id="{19D4861C-7907-48BF-84E7-96C0E098D4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32866" y="6266740"/>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05">
              <a:extLst>
                <a:ext uri="{FF2B5EF4-FFF2-40B4-BE49-F238E27FC236}">
                  <a16:creationId xmlns:a16="http://schemas.microsoft.com/office/drawing/2014/main" id="{24690199-C217-4DCB-9B31-1A45649B0B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58428" y="583855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06">
              <a:extLst>
                <a:ext uri="{FF2B5EF4-FFF2-40B4-BE49-F238E27FC236}">
                  <a16:creationId xmlns:a16="http://schemas.microsoft.com/office/drawing/2014/main" id="{800D5F55-AC8B-4C26-ABB0-D8D609EC46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0691" y="584998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07">
              <a:extLst>
                <a:ext uri="{FF2B5EF4-FFF2-40B4-BE49-F238E27FC236}">
                  <a16:creationId xmlns:a16="http://schemas.microsoft.com/office/drawing/2014/main" id="{77F70717-3071-4962-8A7C-F9A58151CF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198566" y="592668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8">
              <a:extLst>
                <a:ext uri="{FF2B5EF4-FFF2-40B4-BE49-F238E27FC236}">
                  <a16:creationId xmlns:a16="http://schemas.microsoft.com/office/drawing/2014/main" id="{E16B2E5A-8EC8-4C56-AB77-380486FDF0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3918" y="586222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9">
              <a:extLst>
                <a:ext uri="{FF2B5EF4-FFF2-40B4-BE49-F238E27FC236}">
                  <a16:creationId xmlns:a16="http://schemas.microsoft.com/office/drawing/2014/main" id="{CABAB4BD-890F-4563-A5CA-536788B1E9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65993" y="5865486"/>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10">
              <a:extLst>
                <a:ext uri="{FF2B5EF4-FFF2-40B4-BE49-F238E27FC236}">
                  <a16:creationId xmlns:a16="http://schemas.microsoft.com/office/drawing/2014/main" id="{05F36030-F60E-436E-81FE-74DD0776DB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4969" y="5867234"/>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11">
              <a:extLst>
                <a:ext uri="{FF2B5EF4-FFF2-40B4-BE49-F238E27FC236}">
                  <a16:creationId xmlns:a16="http://schemas.microsoft.com/office/drawing/2014/main" id="{C87A69CB-2620-4628-9781-88BD40636F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07232" y="5877726"/>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12">
              <a:extLst>
                <a:ext uri="{FF2B5EF4-FFF2-40B4-BE49-F238E27FC236}">
                  <a16:creationId xmlns:a16="http://schemas.microsoft.com/office/drawing/2014/main" id="{2DF0B83D-C899-44CA-9B54-A9C57E8EB3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45291" y="5833367"/>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22">
              <a:extLst>
                <a:ext uri="{FF2B5EF4-FFF2-40B4-BE49-F238E27FC236}">
                  <a16:creationId xmlns:a16="http://schemas.microsoft.com/office/drawing/2014/main" id="{0ED49C08-BE23-43F9-A421-6CD45C7808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2383" y="6167445"/>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23">
              <a:extLst>
                <a:ext uri="{FF2B5EF4-FFF2-40B4-BE49-F238E27FC236}">
                  <a16:creationId xmlns:a16="http://schemas.microsoft.com/office/drawing/2014/main" id="{24F4B005-B785-4A57-9E5A-82D85F00D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0525" y="6136843"/>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30">
              <a:extLst>
                <a:ext uri="{FF2B5EF4-FFF2-40B4-BE49-F238E27FC236}">
                  <a16:creationId xmlns:a16="http://schemas.microsoft.com/office/drawing/2014/main" id="{196ED9B6-969E-4AC4-ACD0-95A421BAB3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7876" y="613368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31">
              <a:extLst>
                <a:ext uri="{FF2B5EF4-FFF2-40B4-BE49-F238E27FC236}">
                  <a16:creationId xmlns:a16="http://schemas.microsoft.com/office/drawing/2014/main" id="{496BF3B0-761A-4454-BE3C-86B4675DC0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3018" y="6164589"/>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32">
              <a:extLst>
                <a:ext uri="{FF2B5EF4-FFF2-40B4-BE49-F238E27FC236}">
                  <a16:creationId xmlns:a16="http://schemas.microsoft.com/office/drawing/2014/main" id="{F16259CF-A0BC-4673-91C7-A7D3CDF7C7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80494" y="6206007"/>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34">
              <a:extLst>
                <a:ext uri="{FF2B5EF4-FFF2-40B4-BE49-F238E27FC236}">
                  <a16:creationId xmlns:a16="http://schemas.microsoft.com/office/drawing/2014/main" id="{B09A934A-4464-4C9B-ACAD-9128E0B615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76791" y="621197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35">
              <a:extLst>
                <a:ext uri="{FF2B5EF4-FFF2-40B4-BE49-F238E27FC236}">
                  <a16:creationId xmlns:a16="http://schemas.microsoft.com/office/drawing/2014/main" id="{2E9B2055-E384-472D-91D3-74775CDA16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8831" y="6118074"/>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41">
              <a:extLst>
                <a:ext uri="{FF2B5EF4-FFF2-40B4-BE49-F238E27FC236}">
                  <a16:creationId xmlns:a16="http://schemas.microsoft.com/office/drawing/2014/main" id="{B519F0F1-B284-44D5-91E9-5018219AFF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77721" y="6192483"/>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91">
              <a:extLst>
                <a:ext uri="{FF2B5EF4-FFF2-40B4-BE49-F238E27FC236}">
                  <a16:creationId xmlns:a16="http://schemas.microsoft.com/office/drawing/2014/main" id="{8379C6B3-49BE-4333-B322-AF02BBB41C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99219" y="5925439"/>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92">
              <a:extLst>
                <a:ext uri="{FF2B5EF4-FFF2-40B4-BE49-F238E27FC236}">
                  <a16:creationId xmlns:a16="http://schemas.microsoft.com/office/drawing/2014/main" id="{9E870E95-FCD6-4158-861A-5CEC896F52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43340" y="586221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93">
              <a:extLst>
                <a:ext uri="{FF2B5EF4-FFF2-40B4-BE49-F238E27FC236}">
                  <a16:creationId xmlns:a16="http://schemas.microsoft.com/office/drawing/2014/main" id="{CD22207C-B504-40B2-A1EB-2DC9B8162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25078" y="5884777"/>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94">
              <a:extLst>
                <a:ext uri="{FF2B5EF4-FFF2-40B4-BE49-F238E27FC236}">
                  <a16:creationId xmlns:a16="http://schemas.microsoft.com/office/drawing/2014/main" id="{E317ADBB-3E4F-42D2-B7F2-A15924AD50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55785" y="597086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95">
              <a:extLst>
                <a:ext uri="{FF2B5EF4-FFF2-40B4-BE49-F238E27FC236}">
                  <a16:creationId xmlns:a16="http://schemas.microsoft.com/office/drawing/2014/main" id="{6D7188E6-F4DA-4486-938D-F45FE01A26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38154" y="591497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96">
              <a:extLst>
                <a:ext uri="{FF2B5EF4-FFF2-40B4-BE49-F238E27FC236}">
                  <a16:creationId xmlns:a16="http://schemas.microsoft.com/office/drawing/2014/main" id="{0FBC38BC-DE18-4960-A9D4-F24C6F60C0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56561" y="5921498"/>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97">
              <a:extLst>
                <a:ext uri="{FF2B5EF4-FFF2-40B4-BE49-F238E27FC236}">
                  <a16:creationId xmlns:a16="http://schemas.microsoft.com/office/drawing/2014/main" id="{1F8EFF99-76BF-4F9B-ADAA-B8D310153B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50229" y="592394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98">
              <a:extLst>
                <a:ext uri="{FF2B5EF4-FFF2-40B4-BE49-F238E27FC236}">
                  <a16:creationId xmlns:a16="http://schemas.microsoft.com/office/drawing/2014/main" id="{76909582-A285-4EA4-AE72-9DBF0D5659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31821" y="5923946"/>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99">
              <a:extLst>
                <a:ext uri="{FF2B5EF4-FFF2-40B4-BE49-F238E27FC236}">
                  <a16:creationId xmlns:a16="http://schemas.microsoft.com/office/drawing/2014/main" id="{700BC7B2-0C3D-459F-92C1-3605AA3F09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25006" y="592394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0">
              <a:extLst>
                <a:ext uri="{FF2B5EF4-FFF2-40B4-BE49-F238E27FC236}">
                  <a16:creationId xmlns:a16="http://schemas.microsoft.com/office/drawing/2014/main" id="{D3C4B45C-266A-45BF-98FA-CA5409C462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77354" y="5923945"/>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01">
              <a:extLst>
                <a:ext uri="{FF2B5EF4-FFF2-40B4-BE49-F238E27FC236}">
                  <a16:creationId xmlns:a16="http://schemas.microsoft.com/office/drawing/2014/main" id="{C72C1CB8-8213-4EE7-AFFF-B0A74E7A74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74567" y="5930475"/>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02">
              <a:extLst>
                <a:ext uri="{FF2B5EF4-FFF2-40B4-BE49-F238E27FC236}">
                  <a16:creationId xmlns:a16="http://schemas.microsoft.com/office/drawing/2014/main" id="{2FF32C41-49E2-459E-9AC4-64269039B1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34759" y="593378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03">
              <a:extLst>
                <a:ext uri="{FF2B5EF4-FFF2-40B4-BE49-F238E27FC236}">
                  <a16:creationId xmlns:a16="http://schemas.microsoft.com/office/drawing/2014/main" id="{06B5D5F0-EA51-440D-81A0-FE60CCFBA9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14652" y="593945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4">
              <a:extLst>
                <a:ext uri="{FF2B5EF4-FFF2-40B4-BE49-F238E27FC236}">
                  <a16:creationId xmlns:a16="http://schemas.microsoft.com/office/drawing/2014/main" id="{6E01758F-8AEC-4155-B791-2A8CB8A482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63918" y="593945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13">
              <a:extLst>
                <a:ext uri="{FF2B5EF4-FFF2-40B4-BE49-F238E27FC236}">
                  <a16:creationId xmlns:a16="http://schemas.microsoft.com/office/drawing/2014/main" id="{626F1B89-B88E-4CE3-90BF-3704BAF488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52139" y="5985147"/>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14">
              <a:extLst>
                <a:ext uri="{FF2B5EF4-FFF2-40B4-BE49-F238E27FC236}">
                  <a16:creationId xmlns:a16="http://schemas.microsoft.com/office/drawing/2014/main" id="{BC872037-D6F5-4CE7-A090-32A977A79F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18593" y="598514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15">
              <a:extLst>
                <a:ext uri="{FF2B5EF4-FFF2-40B4-BE49-F238E27FC236}">
                  <a16:creationId xmlns:a16="http://schemas.microsoft.com/office/drawing/2014/main" id="{A620CFBF-D373-4BA6-BE41-62B50B9457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81447" y="599086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17">
              <a:extLst>
                <a:ext uri="{FF2B5EF4-FFF2-40B4-BE49-F238E27FC236}">
                  <a16:creationId xmlns:a16="http://schemas.microsoft.com/office/drawing/2014/main" id="{B7CA6C2F-61C2-486F-B691-E8EB4BA276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76684" y="600310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18">
              <a:extLst>
                <a:ext uri="{FF2B5EF4-FFF2-40B4-BE49-F238E27FC236}">
                  <a16:creationId xmlns:a16="http://schemas.microsoft.com/office/drawing/2014/main" id="{A0073675-5E26-428E-A2F7-2A952D3145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37628" y="6006364"/>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19">
              <a:extLst>
                <a:ext uri="{FF2B5EF4-FFF2-40B4-BE49-F238E27FC236}">
                  <a16:creationId xmlns:a16="http://schemas.microsoft.com/office/drawing/2014/main" id="{92F171FA-0CB2-4F4C-A2F3-1B7B6B0289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54193" y="5947089"/>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20">
              <a:extLst>
                <a:ext uri="{FF2B5EF4-FFF2-40B4-BE49-F238E27FC236}">
                  <a16:creationId xmlns:a16="http://schemas.microsoft.com/office/drawing/2014/main" id="{ED29B115-F34D-4E41-A4A2-C0CE41C697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22857" y="6249048"/>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21">
              <a:extLst>
                <a:ext uri="{FF2B5EF4-FFF2-40B4-BE49-F238E27FC236}">
                  <a16:creationId xmlns:a16="http://schemas.microsoft.com/office/drawing/2014/main" id="{106009C3-0971-47AF-8BD9-2EC8A6A4B2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37067" y="6260039"/>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25">
              <a:extLst>
                <a:ext uri="{FF2B5EF4-FFF2-40B4-BE49-F238E27FC236}">
                  <a16:creationId xmlns:a16="http://schemas.microsoft.com/office/drawing/2014/main" id="{CB010BB8-6FD4-498C-994D-53C8DC7491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14022" y="6238145"/>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26">
              <a:extLst>
                <a:ext uri="{FF2B5EF4-FFF2-40B4-BE49-F238E27FC236}">
                  <a16:creationId xmlns:a16="http://schemas.microsoft.com/office/drawing/2014/main" id="{B8F74E45-2803-4A11-9333-3639A1C2F2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50834" y="6249979"/>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27">
              <a:extLst>
                <a:ext uri="{FF2B5EF4-FFF2-40B4-BE49-F238E27FC236}">
                  <a16:creationId xmlns:a16="http://schemas.microsoft.com/office/drawing/2014/main" id="{AEF03EB9-6D77-4E55-BCF2-4402550D39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25618" y="6249978"/>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28">
              <a:extLst>
                <a:ext uri="{FF2B5EF4-FFF2-40B4-BE49-F238E27FC236}">
                  <a16:creationId xmlns:a16="http://schemas.microsoft.com/office/drawing/2014/main" id="{217D616F-FDFA-439E-8B09-E55F8234B0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52808" y="6253241"/>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29">
              <a:extLst>
                <a:ext uri="{FF2B5EF4-FFF2-40B4-BE49-F238E27FC236}">
                  <a16:creationId xmlns:a16="http://schemas.microsoft.com/office/drawing/2014/main" id="{1EB7CB2D-F6AA-4861-B158-DA3E6B923E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00604" y="6253241"/>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33">
              <a:extLst>
                <a:ext uri="{FF2B5EF4-FFF2-40B4-BE49-F238E27FC236}">
                  <a16:creationId xmlns:a16="http://schemas.microsoft.com/office/drawing/2014/main" id="{1C9C3C8B-A28D-44DF-AA29-02B28AED71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07420" y="6262219"/>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36">
              <a:extLst>
                <a:ext uri="{FF2B5EF4-FFF2-40B4-BE49-F238E27FC236}">
                  <a16:creationId xmlns:a16="http://schemas.microsoft.com/office/drawing/2014/main" id="{BA82150B-D747-458F-8C52-72FBA52BCD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68517" y="6274085"/>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37">
              <a:extLst>
                <a:ext uri="{FF2B5EF4-FFF2-40B4-BE49-F238E27FC236}">
                  <a16:creationId xmlns:a16="http://schemas.microsoft.com/office/drawing/2014/main" id="{0288BD39-0846-445A-BD81-1E34E0E99E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68636" y="627772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38">
              <a:extLst>
                <a:ext uri="{FF2B5EF4-FFF2-40B4-BE49-F238E27FC236}">
                  <a16:creationId xmlns:a16="http://schemas.microsoft.com/office/drawing/2014/main" id="{B89B3B49-0A7E-4573-9B52-D1B0659831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16079" y="6280172"/>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39">
              <a:extLst>
                <a:ext uri="{FF2B5EF4-FFF2-40B4-BE49-F238E27FC236}">
                  <a16:creationId xmlns:a16="http://schemas.microsoft.com/office/drawing/2014/main" id="{EB447648-FE0A-4D8E-86B8-D38D5F938B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37627" y="6286699"/>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40">
              <a:extLst>
                <a:ext uri="{FF2B5EF4-FFF2-40B4-BE49-F238E27FC236}">
                  <a16:creationId xmlns:a16="http://schemas.microsoft.com/office/drawing/2014/main" id="{0F74D32E-67FC-452C-A52B-988DB49843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95618" y="6289963"/>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42">
              <a:extLst>
                <a:ext uri="{FF2B5EF4-FFF2-40B4-BE49-F238E27FC236}">
                  <a16:creationId xmlns:a16="http://schemas.microsoft.com/office/drawing/2014/main" id="{48203367-1F19-4C4F-B38D-929816F787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6179" y="6316892"/>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43">
              <a:extLst>
                <a:ext uri="{FF2B5EF4-FFF2-40B4-BE49-F238E27FC236}">
                  <a16:creationId xmlns:a16="http://schemas.microsoft.com/office/drawing/2014/main" id="{FEBB9D94-7802-4607-9BA4-62FB212BFC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93248" y="6320155"/>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44">
              <a:extLst>
                <a:ext uri="{FF2B5EF4-FFF2-40B4-BE49-F238E27FC236}">
                  <a16:creationId xmlns:a16="http://schemas.microsoft.com/office/drawing/2014/main" id="{24743784-06E3-4913-9DFD-2FCBF9D929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61757" y="6316892"/>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45">
              <a:extLst>
                <a:ext uri="{FF2B5EF4-FFF2-40B4-BE49-F238E27FC236}">
                  <a16:creationId xmlns:a16="http://schemas.microsoft.com/office/drawing/2014/main" id="{25CD3315-6611-406F-AF95-2EF9F5A5B0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1778" y="6322605"/>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8">
              <a:extLst>
                <a:ext uri="{FF2B5EF4-FFF2-40B4-BE49-F238E27FC236}">
                  <a16:creationId xmlns:a16="http://schemas.microsoft.com/office/drawing/2014/main" id="{4B0A51D7-FF65-4E97-9E1A-8C4688E862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27269" y="628058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8">
              <a:extLst>
                <a:ext uri="{FF2B5EF4-FFF2-40B4-BE49-F238E27FC236}">
                  <a16:creationId xmlns:a16="http://schemas.microsoft.com/office/drawing/2014/main" id="{E4E336B8-243A-49D9-9876-4BF3A08D3A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018" y="584276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CFBBE0E2-8BDF-4B26-BEBC-DB799B8F6B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0" y="605725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20">
              <a:extLst>
                <a:ext uri="{FF2B5EF4-FFF2-40B4-BE49-F238E27FC236}">
                  <a16:creationId xmlns:a16="http://schemas.microsoft.com/office/drawing/2014/main" id="{A6727626-8944-4EB7-B327-B696FE484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37524" y="594290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20">
              <a:extLst>
                <a:ext uri="{FF2B5EF4-FFF2-40B4-BE49-F238E27FC236}">
                  <a16:creationId xmlns:a16="http://schemas.microsoft.com/office/drawing/2014/main" id="{D8C4C7E6-114C-4D16-9FC6-1260653C23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19407" y="5951690"/>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25">
              <a:extLst>
                <a:ext uri="{FF2B5EF4-FFF2-40B4-BE49-F238E27FC236}">
                  <a16:creationId xmlns:a16="http://schemas.microsoft.com/office/drawing/2014/main" id="{2D373437-2902-4D8A-B887-F6941556C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28670" y="6231153"/>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37">
              <a:extLst>
                <a:ext uri="{FF2B5EF4-FFF2-40B4-BE49-F238E27FC236}">
                  <a16:creationId xmlns:a16="http://schemas.microsoft.com/office/drawing/2014/main" id="{8EB99B25-2662-42DE-8F5D-E0F6F28C85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56267" y="5963524"/>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6">
              <a:extLst>
                <a:ext uri="{FF2B5EF4-FFF2-40B4-BE49-F238E27FC236}">
                  <a16:creationId xmlns:a16="http://schemas.microsoft.com/office/drawing/2014/main" id="{724D4F80-B109-4438-BC6D-ABB522B441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3488" y="6310399"/>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05">
              <a:extLst>
                <a:ext uri="{FF2B5EF4-FFF2-40B4-BE49-F238E27FC236}">
                  <a16:creationId xmlns:a16="http://schemas.microsoft.com/office/drawing/2014/main" id="{F5A66334-17A8-4594-AB17-4C33A955B2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78638" y="5996207"/>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06">
              <a:extLst>
                <a:ext uri="{FF2B5EF4-FFF2-40B4-BE49-F238E27FC236}">
                  <a16:creationId xmlns:a16="http://schemas.microsoft.com/office/drawing/2014/main" id="{D12EC8B9-DE60-44BC-9911-A9CD8EF506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30164" y="595079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07">
              <a:extLst>
                <a:ext uri="{FF2B5EF4-FFF2-40B4-BE49-F238E27FC236}">
                  <a16:creationId xmlns:a16="http://schemas.microsoft.com/office/drawing/2014/main" id="{FB7FEAD3-708C-4B79-B452-4445C27780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58039" y="602749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08">
              <a:extLst>
                <a:ext uri="{FF2B5EF4-FFF2-40B4-BE49-F238E27FC236}">
                  <a16:creationId xmlns:a16="http://schemas.microsoft.com/office/drawing/2014/main" id="{8C6933FD-FAB6-403B-9CD4-EF0E06CF79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43391" y="5963034"/>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09">
              <a:extLst>
                <a:ext uri="{FF2B5EF4-FFF2-40B4-BE49-F238E27FC236}">
                  <a16:creationId xmlns:a16="http://schemas.microsoft.com/office/drawing/2014/main" id="{3F4D3F48-1D65-45EB-91E2-BEFFB2440C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34906" y="5995680"/>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10">
              <a:extLst>
                <a:ext uri="{FF2B5EF4-FFF2-40B4-BE49-F238E27FC236}">
                  <a16:creationId xmlns:a16="http://schemas.microsoft.com/office/drawing/2014/main" id="{5FB2CD0B-BF87-4FEC-B6B6-0DA50B9314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51575" y="5968048"/>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11">
              <a:extLst>
                <a:ext uri="{FF2B5EF4-FFF2-40B4-BE49-F238E27FC236}">
                  <a16:creationId xmlns:a16="http://schemas.microsoft.com/office/drawing/2014/main" id="{5C2A4452-6B00-411C-80AB-29AE135B4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66705" y="5978540"/>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12">
              <a:extLst>
                <a:ext uri="{FF2B5EF4-FFF2-40B4-BE49-F238E27FC236}">
                  <a16:creationId xmlns:a16="http://schemas.microsoft.com/office/drawing/2014/main" id="{9B0D6CF6-D17B-4DC7-828A-773636910C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51876" y="596629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22">
              <a:extLst>
                <a:ext uri="{FF2B5EF4-FFF2-40B4-BE49-F238E27FC236}">
                  <a16:creationId xmlns:a16="http://schemas.microsoft.com/office/drawing/2014/main" id="{E0E5EA9F-6192-466D-BF45-46D9BCE3BD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11861" y="628058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30">
              <a:extLst>
                <a:ext uri="{FF2B5EF4-FFF2-40B4-BE49-F238E27FC236}">
                  <a16:creationId xmlns:a16="http://schemas.microsoft.com/office/drawing/2014/main" id="{008FF77B-AC18-4E35-BB9B-0CA39278F7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50053" y="6283842"/>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31">
              <a:extLst>
                <a:ext uri="{FF2B5EF4-FFF2-40B4-BE49-F238E27FC236}">
                  <a16:creationId xmlns:a16="http://schemas.microsoft.com/office/drawing/2014/main" id="{F237A1D4-9D62-4DEA-BD39-E5EC93B33B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83480" y="6267114"/>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32">
              <a:extLst>
                <a:ext uri="{FF2B5EF4-FFF2-40B4-BE49-F238E27FC236}">
                  <a16:creationId xmlns:a16="http://schemas.microsoft.com/office/drawing/2014/main" id="{CFF6BE31-4842-4659-8D68-63423F8269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39967" y="6306821"/>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34">
              <a:extLst>
                <a:ext uri="{FF2B5EF4-FFF2-40B4-BE49-F238E27FC236}">
                  <a16:creationId xmlns:a16="http://schemas.microsoft.com/office/drawing/2014/main" id="{3EC2112B-E2EC-492A-8AF9-D78F4B4A99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36264" y="6312790"/>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35">
              <a:extLst>
                <a:ext uri="{FF2B5EF4-FFF2-40B4-BE49-F238E27FC236}">
                  <a16:creationId xmlns:a16="http://schemas.microsoft.com/office/drawing/2014/main" id="{E71F6428-AC25-4A5A-8439-04768A17B6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97411" y="628546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41">
              <a:extLst>
                <a:ext uri="{FF2B5EF4-FFF2-40B4-BE49-F238E27FC236}">
                  <a16:creationId xmlns:a16="http://schemas.microsoft.com/office/drawing/2014/main" id="{87E919CC-AC41-4F0D-A842-792D7A4187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64771" y="626918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91">
              <a:extLst>
                <a:ext uri="{FF2B5EF4-FFF2-40B4-BE49-F238E27FC236}">
                  <a16:creationId xmlns:a16="http://schemas.microsoft.com/office/drawing/2014/main" id="{DE28BE4E-1A59-46FF-810A-A8F9A46F70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58692" y="6026253"/>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92">
              <a:extLst>
                <a:ext uri="{FF2B5EF4-FFF2-40B4-BE49-F238E27FC236}">
                  <a16:creationId xmlns:a16="http://schemas.microsoft.com/office/drawing/2014/main" id="{41281533-9B25-42A4-9F50-34B4F24C0E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02813" y="596303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93">
              <a:extLst>
                <a:ext uri="{FF2B5EF4-FFF2-40B4-BE49-F238E27FC236}">
                  <a16:creationId xmlns:a16="http://schemas.microsoft.com/office/drawing/2014/main" id="{E5B56BED-7578-4E42-889D-34AA58F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28451" y="603325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94">
              <a:extLst>
                <a:ext uri="{FF2B5EF4-FFF2-40B4-BE49-F238E27FC236}">
                  <a16:creationId xmlns:a16="http://schemas.microsoft.com/office/drawing/2014/main" id="{583E2F4A-E235-4600-A80D-18C1C36EE5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15258" y="6071681"/>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95">
              <a:extLst>
                <a:ext uri="{FF2B5EF4-FFF2-40B4-BE49-F238E27FC236}">
                  <a16:creationId xmlns:a16="http://schemas.microsoft.com/office/drawing/2014/main" id="{A3CF799A-9839-4CB1-9381-DCC0C1FE1B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97627" y="601578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96">
              <a:extLst>
                <a:ext uri="{FF2B5EF4-FFF2-40B4-BE49-F238E27FC236}">
                  <a16:creationId xmlns:a16="http://schemas.microsoft.com/office/drawing/2014/main" id="{FCC7DD6E-E0E5-46B9-81B7-3B2F7B3332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16034" y="6022312"/>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7">
              <a:extLst>
                <a:ext uri="{FF2B5EF4-FFF2-40B4-BE49-F238E27FC236}">
                  <a16:creationId xmlns:a16="http://schemas.microsoft.com/office/drawing/2014/main" id="{0D5C974E-4B43-4FFA-8230-DB0E1993C3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09702" y="6024760"/>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98">
              <a:extLst>
                <a:ext uri="{FF2B5EF4-FFF2-40B4-BE49-F238E27FC236}">
                  <a16:creationId xmlns:a16="http://schemas.microsoft.com/office/drawing/2014/main" id="{3C1174EE-071E-4421-BD9C-2C2D84190D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91294" y="6024760"/>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99">
              <a:extLst>
                <a:ext uri="{FF2B5EF4-FFF2-40B4-BE49-F238E27FC236}">
                  <a16:creationId xmlns:a16="http://schemas.microsoft.com/office/drawing/2014/main" id="{6F280CAD-1F1B-4F43-99A3-B2EC2A7F30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84479" y="6024758"/>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00">
              <a:extLst>
                <a:ext uri="{FF2B5EF4-FFF2-40B4-BE49-F238E27FC236}">
                  <a16:creationId xmlns:a16="http://schemas.microsoft.com/office/drawing/2014/main" id="{9C83D9FD-E06E-407B-BA7C-2C2AD5B16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36827" y="602475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01">
              <a:extLst>
                <a:ext uri="{FF2B5EF4-FFF2-40B4-BE49-F238E27FC236}">
                  <a16:creationId xmlns:a16="http://schemas.microsoft.com/office/drawing/2014/main" id="{A1CACEBA-A7A9-45FB-897A-888150011B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34040" y="6031289"/>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04">
              <a:extLst>
                <a:ext uri="{FF2B5EF4-FFF2-40B4-BE49-F238E27FC236}">
                  <a16:creationId xmlns:a16="http://schemas.microsoft.com/office/drawing/2014/main" id="{4A695BE5-DE27-460F-845F-45BB814FE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23391" y="604026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13">
              <a:extLst>
                <a:ext uri="{FF2B5EF4-FFF2-40B4-BE49-F238E27FC236}">
                  <a16:creationId xmlns:a16="http://schemas.microsoft.com/office/drawing/2014/main" id="{77CDD712-F443-4EDC-B663-5EC5ACD7D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11612" y="608596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14">
              <a:extLst>
                <a:ext uri="{FF2B5EF4-FFF2-40B4-BE49-F238E27FC236}">
                  <a16:creationId xmlns:a16="http://schemas.microsoft.com/office/drawing/2014/main" id="{007246F1-084B-45D9-BDD9-99BB53F6C9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78066" y="608596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15">
              <a:extLst>
                <a:ext uri="{FF2B5EF4-FFF2-40B4-BE49-F238E27FC236}">
                  <a16:creationId xmlns:a16="http://schemas.microsoft.com/office/drawing/2014/main" id="{1EFA42E9-27C0-423D-93C8-794A9683FC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40920" y="6091674"/>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20">
              <a:extLst>
                <a:ext uri="{FF2B5EF4-FFF2-40B4-BE49-F238E27FC236}">
                  <a16:creationId xmlns:a16="http://schemas.microsoft.com/office/drawing/2014/main" id="{DFCCEBA8-5961-480A-9134-51605F650B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1632" y="6320599"/>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21">
              <a:extLst>
                <a:ext uri="{FF2B5EF4-FFF2-40B4-BE49-F238E27FC236}">
                  <a16:creationId xmlns:a16="http://schemas.microsoft.com/office/drawing/2014/main" id="{00B8B62E-6551-4805-BD5A-5188FE5D3A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87481" y="6343820"/>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25">
              <a:extLst>
                <a:ext uri="{FF2B5EF4-FFF2-40B4-BE49-F238E27FC236}">
                  <a16:creationId xmlns:a16="http://schemas.microsoft.com/office/drawing/2014/main" id="{EB635BC8-61BC-44D5-AA11-9A308B3BA4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73495" y="6338959"/>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26">
              <a:extLst>
                <a:ext uri="{FF2B5EF4-FFF2-40B4-BE49-F238E27FC236}">
                  <a16:creationId xmlns:a16="http://schemas.microsoft.com/office/drawing/2014/main" id="{3C0CF799-2713-48A8-94DF-F8CB5F3324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10307" y="6350793"/>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27">
              <a:extLst>
                <a:ext uri="{FF2B5EF4-FFF2-40B4-BE49-F238E27FC236}">
                  <a16:creationId xmlns:a16="http://schemas.microsoft.com/office/drawing/2014/main" id="{52A7149F-5A3F-4537-981A-974C7409CA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85091" y="6350792"/>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28">
              <a:extLst>
                <a:ext uri="{FF2B5EF4-FFF2-40B4-BE49-F238E27FC236}">
                  <a16:creationId xmlns:a16="http://schemas.microsoft.com/office/drawing/2014/main" id="{5D7163FE-5ADD-41E7-985B-F95E7E0484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12281" y="6354055"/>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29">
              <a:extLst>
                <a:ext uri="{FF2B5EF4-FFF2-40B4-BE49-F238E27FC236}">
                  <a16:creationId xmlns:a16="http://schemas.microsoft.com/office/drawing/2014/main" id="{FA796F21-7CE5-4483-A137-919B3D433B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60077" y="6354055"/>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33">
              <a:extLst>
                <a:ext uri="{FF2B5EF4-FFF2-40B4-BE49-F238E27FC236}">
                  <a16:creationId xmlns:a16="http://schemas.microsoft.com/office/drawing/2014/main" id="{89A8D3E3-3518-4738-B94E-F7DD9818D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66893" y="636303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36">
              <a:extLst>
                <a:ext uri="{FF2B5EF4-FFF2-40B4-BE49-F238E27FC236}">
                  <a16:creationId xmlns:a16="http://schemas.microsoft.com/office/drawing/2014/main" id="{965D7305-50C2-4D93-8832-19DC70C5B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28899" y="6292819"/>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37">
              <a:extLst>
                <a:ext uri="{FF2B5EF4-FFF2-40B4-BE49-F238E27FC236}">
                  <a16:creationId xmlns:a16="http://schemas.microsoft.com/office/drawing/2014/main" id="{04637E45-0880-40BC-B488-4EA4CA4356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28109" y="6378537"/>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38">
              <a:extLst>
                <a:ext uri="{FF2B5EF4-FFF2-40B4-BE49-F238E27FC236}">
                  <a16:creationId xmlns:a16="http://schemas.microsoft.com/office/drawing/2014/main" id="{D938207F-A865-48E5-A15D-FD578BC59D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75552" y="6380986"/>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40">
              <a:extLst>
                <a:ext uri="{FF2B5EF4-FFF2-40B4-BE49-F238E27FC236}">
                  <a16:creationId xmlns:a16="http://schemas.microsoft.com/office/drawing/2014/main" id="{DCD7108A-C70D-4FD9-B91A-0E9F9501AE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55091" y="6390777"/>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42">
              <a:extLst>
                <a:ext uri="{FF2B5EF4-FFF2-40B4-BE49-F238E27FC236}">
                  <a16:creationId xmlns:a16="http://schemas.microsoft.com/office/drawing/2014/main" id="{57FC30BB-0D8F-43B0-910E-7DDE8C9331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25652" y="6417706"/>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25">
              <a:extLst>
                <a:ext uri="{FF2B5EF4-FFF2-40B4-BE49-F238E27FC236}">
                  <a16:creationId xmlns:a16="http://schemas.microsoft.com/office/drawing/2014/main" id="{7E9ACE65-00C6-4A75-8F61-CCADAF3EC1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88143" y="6331967"/>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137">
              <a:extLst>
                <a:ext uri="{FF2B5EF4-FFF2-40B4-BE49-F238E27FC236}">
                  <a16:creationId xmlns:a16="http://schemas.microsoft.com/office/drawing/2014/main" id="{A66BC798-DA88-404E-ABF9-4334D68972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115740" y="6064338"/>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4016173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080BC15-6F3E-4EDC-BB73-20706F743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A26D362-1F0D-41F6-ADB3-AFB080502B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5980618"/>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3442" y="1069130"/>
            <a:ext cx="3782138" cy="3621741"/>
          </a:xfrm>
        </p:spPr>
        <p:txBody>
          <a:bodyPr>
            <a:normAutofit/>
          </a:bodyPr>
          <a:lstStyle/>
          <a:p>
            <a:pPr algn="ctr"/>
            <a:r>
              <a:rPr lang="en-GB"/>
              <a:t>Escalation</a:t>
            </a:r>
          </a:p>
        </p:txBody>
      </p:sp>
      <p:sp>
        <p:nvSpPr>
          <p:cNvPr id="3" name="Content Placeholder 2"/>
          <p:cNvSpPr>
            <a:spLocks noGrp="1"/>
          </p:cNvSpPr>
          <p:nvPr>
            <p:ph idx="1"/>
          </p:nvPr>
        </p:nvSpPr>
        <p:spPr>
          <a:xfrm>
            <a:off x="4001096" y="228929"/>
            <a:ext cx="8017462" cy="5325557"/>
          </a:xfrm>
        </p:spPr>
        <p:txBody>
          <a:bodyPr>
            <a:normAutofit/>
          </a:bodyPr>
          <a:lstStyle/>
          <a:p>
            <a:pPr lvl="0"/>
            <a:r>
              <a:rPr lang="en-GB" sz="3600">
                <a:latin typeface="The Hand Extrablack" panose="03070A02030502020204" pitchFamily="66" charset="0"/>
              </a:rPr>
              <a:t>In May 1947 Ho rejected </a:t>
            </a:r>
            <a:r>
              <a:rPr lang="en-US" sz="3600">
                <a:latin typeface="The Hand Extrablack" panose="03070A02030502020204" pitchFamily="66" charset="0"/>
              </a:rPr>
              <a:t>a ceasefire that required the Vietnam to lay down its arms</a:t>
            </a:r>
          </a:p>
          <a:p>
            <a:pPr lvl="0"/>
            <a:r>
              <a:rPr lang="en-GB" sz="3600">
                <a:latin typeface="The Hand Extrablack" panose="03070A02030502020204" pitchFamily="66" charset="0"/>
              </a:rPr>
              <a:t>At the time, French public opinion favoured toughness to regain the national pride they had lost to the Germans in 1940.</a:t>
            </a:r>
            <a:endParaRPr lang="en-US" sz="3600">
              <a:latin typeface="The Hand Extrablack" panose="03070A02030502020204" pitchFamily="66" charset="0"/>
            </a:endParaRPr>
          </a:p>
          <a:p>
            <a:r>
              <a:rPr lang="en-GB" sz="3600">
                <a:latin typeface="The Hand Extrablack" panose="03070A02030502020204" pitchFamily="66" charset="0"/>
              </a:rPr>
              <a:t>France was thus led into war in Vietnam but a Socialist regime too unstable to withstand the challenge of its conservative critics.</a:t>
            </a:r>
            <a:r>
              <a:rPr lang="en-US" sz="3600">
                <a:latin typeface="The Hand Extrablack" panose="03070A02030502020204" pitchFamily="66" charset="0"/>
              </a:rPr>
              <a:t> </a:t>
            </a:r>
          </a:p>
        </p:txBody>
      </p:sp>
      <p:grpSp>
        <p:nvGrpSpPr>
          <p:cNvPr id="12" name="Group 11">
            <a:extLst>
              <a:ext uri="{FF2B5EF4-FFF2-40B4-BE49-F238E27FC236}">
                <a16:creationId xmlns:a16="http://schemas.microsoft.com/office/drawing/2014/main" id="{4C8A8758-6178-4720-BC90-28C23033F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258" y="5703711"/>
            <a:ext cx="12105779" cy="653700"/>
            <a:chOff x="0" y="5833367"/>
            <a:chExt cx="12243348" cy="653700"/>
          </a:xfrm>
        </p:grpSpPr>
        <p:sp>
          <p:nvSpPr>
            <p:cNvPr id="13" name="Freeform 6">
              <a:extLst>
                <a:ext uri="{FF2B5EF4-FFF2-40B4-BE49-F238E27FC236}">
                  <a16:creationId xmlns:a16="http://schemas.microsoft.com/office/drawing/2014/main" id="{19D4861C-7907-48BF-84E7-96C0E098D4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32866" y="6266740"/>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05">
              <a:extLst>
                <a:ext uri="{FF2B5EF4-FFF2-40B4-BE49-F238E27FC236}">
                  <a16:creationId xmlns:a16="http://schemas.microsoft.com/office/drawing/2014/main" id="{24690199-C217-4DCB-9B31-1A45649B0B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58428" y="583855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06">
              <a:extLst>
                <a:ext uri="{FF2B5EF4-FFF2-40B4-BE49-F238E27FC236}">
                  <a16:creationId xmlns:a16="http://schemas.microsoft.com/office/drawing/2014/main" id="{800D5F55-AC8B-4C26-ABB0-D8D609EC46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0691" y="584998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07">
              <a:extLst>
                <a:ext uri="{FF2B5EF4-FFF2-40B4-BE49-F238E27FC236}">
                  <a16:creationId xmlns:a16="http://schemas.microsoft.com/office/drawing/2014/main" id="{77F70717-3071-4962-8A7C-F9A58151CF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198566" y="592668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8">
              <a:extLst>
                <a:ext uri="{FF2B5EF4-FFF2-40B4-BE49-F238E27FC236}">
                  <a16:creationId xmlns:a16="http://schemas.microsoft.com/office/drawing/2014/main" id="{E16B2E5A-8EC8-4C56-AB77-380486FDF0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3918" y="586222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9">
              <a:extLst>
                <a:ext uri="{FF2B5EF4-FFF2-40B4-BE49-F238E27FC236}">
                  <a16:creationId xmlns:a16="http://schemas.microsoft.com/office/drawing/2014/main" id="{CABAB4BD-890F-4563-A5CA-536788B1E9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65993" y="5865486"/>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10">
              <a:extLst>
                <a:ext uri="{FF2B5EF4-FFF2-40B4-BE49-F238E27FC236}">
                  <a16:creationId xmlns:a16="http://schemas.microsoft.com/office/drawing/2014/main" id="{05F36030-F60E-436E-81FE-74DD0776DB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4969" y="5867234"/>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11">
              <a:extLst>
                <a:ext uri="{FF2B5EF4-FFF2-40B4-BE49-F238E27FC236}">
                  <a16:creationId xmlns:a16="http://schemas.microsoft.com/office/drawing/2014/main" id="{C87A69CB-2620-4628-9781-88BD40636F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07232" y="5877726"/>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12">
              <a:extLst>
                <a:ext uri="{FF2B5EF4-FFF2-40B4-BE49-F238E27FC236}">
                  <a16:creationId xmlns:a16="http://schemas.microsoft.com/office/drawing/2014/main" id="{2DF0B83D-C899-44CA-9B54-A9C57E8EB3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45291" y="5833367"/>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22">
              <a:extLst>
                <a:ext uri="{FF2B5EF4-FFF2-40B4-BE49-F238E27FC236}">
                  <a16:creationId xmlns:a16="http://schemas.microsoft.com/office/drawing/2014/main" id="{0ED49C08-BE23-43F9-A421-6CD45C7808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2383" y="6167445"/>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23">
              <a:extLst>
                <a:ext uri="{FF2B5EF4-FFF2-40B4-BE49-F238E27FC236}">
                  <a16:creationId xmlns:a16="http://schemas.microsoft.com/office/drawing/2014/main" id="{24F4B005-B785-4A57-9E5A-82D85F00D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0525" y="6136843"/>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30">
              <a:extLst>
                <a:ext uri="{FF2B5EF4-FFF2-40B4-BE49-F238E27FC236}">
                  <a16:creationId xmlns:a16="http://schemas.microsoft.com/office/drawing/2014/main" id="{196ED9B6-969E-4AC4-ACD0-95A421BAB3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7876" y="613368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31">
              <a:extLst>
                <a:ext uri="{FF2B5EF4-FFF2-40B4-BE49-F238E27FC236}">
                  <a16:creationId xmlns:a16="http://schemas.microsoft.com/office/drawing/2014/main" id="{496BF3B0-761A-4454-BE3C-86B4675DC0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3018" y="6164589"/>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32">
              <a:extLst>
                <a:ext uri="{FF2B5EF4-FFF2-40B4-BE49-F238E27FC236}">
                  <a16:creationId xmlns:a16="http://schemas.microsoft.com/office/drawing/2014/main" id="{F16259CF-A0BC-4673-91C7-A7D3CDF7C7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80494" y="6206007"/>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34">
              <a:extLst>
                <a:ext uri="{FF2B5EF4-FFF2-40B4-BE49-F238E27FC236}">
                  <a16:creationId xmlns:a16="http://schemas.microsoft.com/office/drawing/2014/main" id="{B09A934A-4464-4C9B-ACAD-9128E0B615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76791" y="621197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35">
              <a:extLst>
                <a:ext uri="{FF2B5EF4-FFF2-40B4-BE49-F238E27FC236}">
                  <a16:creationId xmlns:a16="http://schemas.microsoft.com/office/drawing/2014/main" id="{2E9B2055-E384-472D-91D3-74775CDA16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8831" y="6118074"/>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41">
              <a:extLst>
                <a:ext uri="{FF2B5EF4-FFF2-40B4-BE49-F238E27FC236}">
                  <a16:creationId xmlns:a16="http://schemas.microsoft.com/office/drawing/2014/main" id="{B519F0F1-B284-44D5-91E9-5018219AFF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77721" y="6192483"/>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91">
              <a:extLst>
                <a:ext uri="{FF2B5EF4-FFF2-40B4-BE49-F238E27FC236}">
                  <a16:creationId xmlns:a16="http://schemas.microsoft.com/office/drawing/2014/main" id="{8379C6B3-49BE-4333-B322-AF02BBB41C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99219" y="5925439"/>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92">
              <a:extLst>
                <a:ext uri="{FF2B5EF4-FFF2-40B4-BE49-F238E27FC236}">
                  <a16:creationId xmlns:a16="http://schemas.microsoft.com/office/drawing/2014/main" id="{9E870E95-FCD6-4158-861A-5CEC896F52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43340" y="586221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93">
              <a:extLst>
                <a:ext uri="{FF2B5EF4-FFF2-40B4-BE49-F238E27FC236}">
                  <a16:creationId xmlns:a16="http://schemas.microsoft.com/office/drawing/2014/main" id="{CD22207C-B504-40B2-A1EB-2DC9B8162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25078" y="5884777"/>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94">
              <a:extLst>
                <a:ext uri="{FF2B5EF4-FFF2-40B4-BE49-F238E27FC236}">
                  <a16:creationId xmlns:a16="http://schemas.microsoft.com/office/drawing/2014/main" id="{E317ADBB-3E4F-42D2-B7F2-A15924AD50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55785" y="597086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95">
              <a:extLst>
                <a:ext uri="{FF2B5EF4-FFF2-40B4-BE49-F238E27FC236}">
                  <a16:creationId xmlns:a16="http://schemas.microsoft.com/office/drawing/2014/main" id="{6D7188E6-F4DA-4486-938D-F45FE01A26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38154" y="591497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96">
              <a:extLst>
                <a:ext uri="{FF2B5EF4-FFF2-40B4-BE49-F238E27FC236}">
                  <a16:creationId xmlns:a16="http://schemas.microsoft.com/office/drawing/2014/main" id="{0FBC38BC-DE18-4960-A9D4-F24C6F60C0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56561" y="5921498"/>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97">
              <a:extLst>
                <a:ext uri="{FF2B5EF4-FFF2-40B4-BE49-F238E27FC236}">
                  <a16:creationId xmlns:a16="http://schemas.microsoft.com/office/drawing/2014/main" id="{1F8EFF99-76BF-4F9B-ADAA-B8D310153B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50229" y="592394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98">
              <a:extLst>
                <a:ext uri="{FF2B5EF4-FFF2-40B4-BE49-F238E27FC236}">
                  <a16:creationId xmlns:a16="http://schemas.microsoft.com/office/drawing/2014/main" id="{76909582-A285-4EA4-AE72-9DBF0D5659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31821" y="5923946"/>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99">
              <a:extLst>
                <a:ext uri="{FF2B5EF4-FFF2-40B4-BE49-F238E27FC236}">
                  <a16:creationId xmlns:a16="http://schemas.microsoft.com/office/drawing/2014/main" id="{700BC7B2-0C3D-459F-92C1-3605AA3F09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25006" y="592394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0">
              <a:extLst>
                <a:ext uri="{FF2B5EF4-FFF2-40B4-BE49-F238E27FC236}">
                  <a16:creationId xmlns:a16="http://schemas.microsoft.com/office/drawing/2014/main" id="{D3C4B45C-266A-45BF-98FA-CA5409C462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77354" y="5923945"/>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01">
              <a:extLst>
                <a:ext uri="{FF2B5EF4-FFF2-40B4-BE49-F238E27FC236}">
                  <a16:creationId xmlns:a16="http://schemas.microsoft.com/office/drawing/2014/main" id="{C72C1CB8-8213-4EE7-AFFF-B0A74E7A74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74567" y="5930475"/>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02">
              <a:extLst>
                <a:ext uri="{FF2B5EF4-FFF2-40B4-BE49-F238E27FC236}">
                  <a16:creationId xmlns:a16="http://schemas.microsoft.com/office/drawing/2014/main" id="{2FF32C41-49E2-459E-9AC4-64269039B1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34759" y="593378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03">
              <a:extLst>
                <a:ext uri="{FF2B5EF4-FFF2-40B4-BE49-F238E27FC236}">
                  <a16:creationId xmlns:a16="http://schemas.microsoft.com/office/drawing/2014/main" id="{06B5D5F0-EA51-440D-81A0-FE60CCFBA9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14652" y="593945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4">
              <a:extLst>
                <a:ext uri="{FF2B5EF4-FFF2-40B4-BE49-F238E27FC236}">
                  <a16:creationId xmlns:a16="http://schemas.microsoft.com/office/drawing/2014/main" id="{6E01758F-8AEC-4155-B791-2A8CB8A482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63918" y="593945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13">
              <a:extLst>
                <a:ext uri="{FF2B5EF4-FFF2-40B4-BE49-F238E27FC236}">
                  <a16:creationId xmlns:a16="http://schemas.microsoft.com/office/drawing/2014/main" id="{626F1B89-B88E-4CE3-90BF-3704BAF488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52139" y="5985147"/>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14">
              <a:extLst>
                <a:ext uri="{FF2B5EF4-FFF2-40B4-BE49-F238E27FC236}">
                  <a16:creationId xmlns:a16="http://schemas.microsoft.com/office/drawing/2014/main" id="{BC872037-D6F5-4CE7-A090-32A977A79F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18593" y="598514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15">
              <a:extLst>
                <a:ext uri="{FF2B5EF4-FFF2-40B4-BE49-F238E27FC236}">
                  <a16:creationId xmlns:a16="http://schemas.microsoft.com/office/drawing/2014/main" id="{A620CFBF-D373-4BA6-BE41-62B50B9457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81447" y="599086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17">
              <a:extLst>
                <a:ext uri="{FF2B5EF4-FFF2-40B4-BE49-F238E27FC236}">
                  <a16:creationId xmlns:a16="http://schemas.microsoft.com/office/drawing/2014/main" id="{B7CA6C2F-61C2-486F-B691-E8EB4BA276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76684" y="600310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18">
              <a:extLst>
                <a:ext uri="{FF2B5EF4-FFF2-40B4-BE49-F238E27FC236}">
                  <a16:creationId xmlns:a16="http://schemas.microsoft.com/office/drawing/2014/main" id="{A0073675-5E26-428E-A2F7-2A952D3145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37628" y="6006364"/>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19">
              <a:extLst>
                <a:ext uri="{FF2B5EF4-FFF2-40B4-BE49-F238E27FC236}">
                  <a16:creationId xmlns:a16="http://schemas.microsoft.com/office/drawing/2014/main" id="{92F171FA-0CB2-4F4C-A2F3-1B7B6B0289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54193" y="5947089"/>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20">
              <a:extLst>
                <a:ext uri="{FF2B5EF4-FFF2-40B4-BE49-F238E27FC236}">
                  <a16:creationId xmlns:a16="http://schemas.microsoft.com/office/drawing/2014/main" id="{ED29B115-F34D-4E41-A4A2-C0CE41C697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22857" y="6249048"/>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21">
              <a:extLst>
                <a:ext uri="{FF2B5EF4-FFF2-40B4-BE49-F238E27FC236}">
                  <a16:creationId xmlns:a16="http://schemas.microsoft.com/office/drawing/2014/main" id="{106009C3-0971-47AF-8BD9-2EC8A6A4B2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37067" y="6260039"/>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25">
              <a:extLst>
                <a:ext uri="{FF2B5EF4-FFF2-40B4-BE49-F238E27FC236}">
                  <a16:creationId xmlns:a16="http://schemas.microsoft.com/office/drawing/2014/main" id="{CB010BB8-6FD4-498C-994D-53C8DC7491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14022" y="6238145"/>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26">
              <a:extLst>
                <a:ext uri="{FF2B5EF4-FFF2-40B4-BE49-F238E27FC236}">
                  <a16:creationId xmlns:a16="http://schemas.microsoft.com/office/drawing/2014/main" id="{B8F74E45-2803-4A11-9333-3639A1C2F2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50834" y="6249979"/>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27">
              <a:extLst>
                <a:ext uri="{FF2B5EF4-FFF2-40B4-BE49-F238E27FC236}">
                  <a16:creationId xmlns:a16="http://schemas.microsoft.com/office/drawing/2014/main" id="{AEF03EB9-6D77-4E55-BCF2-4402550D39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25618" y="6249978"/>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28">
              <a:extLst>
                <a:ext uri="{FF2B5EF4-FFF2-40B4-BE49-F238E27FC236}">
                  <a16:creationId xmlns:a16="http://schemas.microsoft.com/office/drawing/2014/main" id="{217D616F-FDFA-439E-8B09-E55F8234B0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52808" y="6253241"/>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29">
              <a:extLst>
                <a:ext uri="{FF2B5EF4-FFF2-40B4-BE49-F238E27FC236}">
                  <a16:creationId xmlns:a16="http://schemas.microsoft.com/office/drawing/2014/main" id="{1EB7CB2D-F6AA-4861-B158-DA3E6B923E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00604" y="6253241"/>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33">
              <a:extLst>
                <a:ext uri="{FF2B5EF4-FFF2-40B4-BE49-F238E27FC236}">
                  <a16:creationId xmlns:a16="http://schemas.microsoft.com/office/drawing/2014/main" id="{1C9C3C8B-A28D-44DF-AA29-02B28AED71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07420" y="6262219"/>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36">
              <a:extLst>
                <a:ext uri="{FF2B5EF4-FFF2-40B4-BE49-F238E27FC236}">
                  <a16:creationId xmlns:a16="http://schemas.microsoft.com/office/drawing/2014/main" id="{BA82150B-D747-458F-8C52-72FBA52BCD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68517" y="6274085"/>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37">
              <a:extLst>
                <a:ext uri="{FF2B5EF4-FFF2-40B4-BE49-F238E27FC236}">
                  <a16:creationId xmlns:a16="http://schemas.microsoft.com/office/drawing/2014/main" id="{0288BD39-0846-445A-BD81-1E34E0E99E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68636" y="627772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38">
              <a:extLst>
                <a:ext uri="{FF2B5EF4-FFF2-40B4-BE49-F238E27FC236}">
                  <a16:creationId xmlns:a16="http://schemas.microsoft.com/office/drawing/2014/main" id="{B89B3B49-0A7E-4573-9B52-D1B0659831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16079" y="6280172"/>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39">
              <a:extLst>
                <a:ext uri="{FF2B5EF4-FFF2-40B4-BE49-F238E27FC236}">
                  <a16:creationId xmlns:a16="http://schemas.microsoft.com/office/drawing/2014/main" id="{EB447648-FE0A-4D8E-86B8-D38D5F938B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37627" y="6286699"/>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40">
              <a:extLst>
                <a:ext uri="{FF2B5EF4-FFF2-40B4-BE49-F238E27FC236}">
                  <a16:creationId xmlns:a16="http://schemas.microsoft.com/office/drawing/2014/main" id="{0F74D32E-67FC-452C-A52B-988DB49843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95618" y="6289963"/>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42">
              <a:extLst>
                <a:ext uri="{FF2B5EF4-FFF2-40B4-BE49-F238E27FC236}">
                  <a16:creationId xmlns:a16="http://schemas.microsoft.com/office/drawing/2014/main" id="{48203367-1F19-4C4F-B38D-929816F787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6179" y="6316892"/>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43">
              <a:extLst>
                <a:ext uri="{FF2B5EF4-FFF2-40B4-BE49-F238E27FC236}">
                  <a16:creationId xmlns:a16="http://schemas.microsoft.com/office/drawing/2014/main" id="{FEBB9D94-7802-4607-9BA4-62FB212BFC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93248" y="6320155"/>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44">
              <a:extLst>
                <a:ext uri="{FF2B5EF4-FFF2-40B4-BE49-F238E27FC236}">
                  <a16:creationId xmlns:a16="http://schemas.microsoft.com/office/drawing/2014/main" id="{24743784-06E3-4913-9DFD-2FCBF9D929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61757" y="6316892"/>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45">
              <a:extLst>
                <a:ext uri="{FF2B5EF4-FFF2-40B4-BE49-F238E27FC236}">
                  <a16:creationId xmlns:a16="http://schemas.microsoft.com/office/drawing/2014/main" id="{25CD3315-6611-406F-AF95-2EF9F5A5B0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1778" y="6322605"/>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8">
              <a:extLst>
                <a:ext uri="{FF2B5EF4-FFF2-40B4-BE49-F238E27FC236}">
                  <a16:creationId xmlns:a16="http://schemas.microsoft.com/office/drawing/2014/main" id="{4B0A51D7-FF65-4E97-9E1A-8C4688E862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27269" y="628058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8">
              <a:extLst>
                <a:ext uri="{FF2B5EF4-FFF2-40B4-BE49-F238E27FC236}">
                  <a16:creationId xmlns:a16="http://schemas.microsoft.com/office/drawing/2014/main" id="{E4E336B8-243A-49D9-9876-4BF3A08D3A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018" y="584276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CFBBE0E2-8BDF-4B26-BEBC-DB799B8F6B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0" y="605725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20">
              <a:extLst>
                <a:ext uri="{FF2B5EF4-FFF2-40B4-BE49-F238E27FC236}">
                  <a16:creationId xmlns:a16="http://schemas.microsoft.com/office/drawing/2014/main" id="{A6727626-8944-4EB7-B327-B696FE484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37524" y="594290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20">
              <a:extLst>
                <a:ext uri="{FF2B5EF4-FFF2-40B4-BE49-F238E27FC236}">
                  <a16:creationId xmlns:a16="http://schemas.microsoft.com/office/drawing/2014/main" id="{D8C4C7E6-114C-4D16-9FC6-1260653C23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19407" y="5951690"/>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25">
              <a:extLst>
                <a:ext uri="{FF2B5EF4-FFF2-40B4-BE49-F238E27FC236}">
                  <a16:creationId xmlns:a16="http://schemas.microsoft.com/office/drawing/2014/main" id="{2D373437-2902-4D8A-B887-F6941556C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28670" y="6231153"/>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37">
              <a:extLst>
                <a:ext uri="{FF2B5EF4-FFF2-40B4-BE49-F238E27FC236}">
                  <a16:creationId xmlns:a16="http://schemas.microsoft.com/office/drawing/2014/main" id="{8EB99B25-2662-42DE-8F5D-E0F6F28C85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56267" y="5963524"/>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6">
              <a:extLst>
                <a:ext uri="{FF2B5EF4-FFF2-40B4-BE49-F238E27FC236}">
                  <a16:creationId xmlns:a16="http://schemas.microsoft.com/office/drawing/2014/main" id="{724D4F80-B109-4438-BC6D-ABB522B441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3488" y="6310399"/>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05">
              <a:extLst>
                <a:ext uri="{FF2B5EF4-FFF2-40B4-BE49-F238E27FC236}">
                  <a16:creationId xmlns:a16="http://schemas.microsoft.com/office/drawing/2014/main" id="{F5A66334-17A8-4594-AB17-4C33A955B2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78638" y="5996207"/>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06">
              <a:extLst>
                <a:ext uri="{FF2B5EF4-FFF2-40B4-BE49-F238E27FC236}">
                  <a16:creationId xmlns:a16="http://schemas.microsoft.com/office/drawing/2014/main" id="{D12EC8B9-DE60-44BC-9911-A9CD8EF506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30164" y="595079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07">
              <a:extLst>
                <a:ext uri="{FF2B5EF4-FFF2-40B4-BE49-F238E27FC236}">
                  <a16:creationId xmlns:a16="http://schemas.microsoft.com/office/drawing/2014/main" id="{FB7FEAD3-708C-4B79-B452-4445C27780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58039" y="602749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08">
              <a:extLst>
                <a:ext uri="{FF2B5EF4-FFF2-40B4-BE49-F238E27FC236}">
                  <a16:creationId xmlns:a16="http://schemas.microsoft.com/office/drawing/2014/main" id="{8C6933FD-FAB6-403B-9CD4-EF0E06CF79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43391" y="5963034"/>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09">
              <a:extLst>
                <a:ext uri="{FF2B5EF4-FFF2-40B4-BE49-F238E27FC236}">
                  <a16:creationId xmlns:a16="http://schemas.microsoft.com/office/drawing/2014/main" id="{3F4D3F48-1D65-45EB-91E2-BEFFB2440C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34906" y="5995680"/>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10">
              <a:extLst>
                <a:ext uri="{FF2B5EF4-FFF2-40B4-BE49-F238E27FC236}">
                  <a16:creationId xmlns:a16="http://schemas.microsoft.com/office/drawing/2014/main" id="{5FB2CD0B-BF87-4FEC-B6B6-0DA50B9314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51575" y="5968048"/>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11">
              <a:extLst>
                <a:ext uri="{FF2B5EF4-FFF2-40B4-BE49-F238E27FC236}">
                  <a16:creationId xmlns:a16="http://schemas.microsoft.com/office/drawing/2014/main" id="{5C2A4452-6B00-411C-80AB-29AE135B4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66705" y="5978540"/>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12">
              <a:extLst>
                <a:ext uri="{FF2B5EF4-FFF2-40B4-BE49-F238E27FC236}">
                  <a16:creationId xmlns:a16="http://schemas.microsoft.com/office/drawing/2014/main" id="{9B0D6CF6-D17B-4DC7-828A-773636910C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51876" y="596629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22">
              <a:extLst>
                <a:ext uri="{FF2B5EF4-FFF2-40B4-BE49-F238E27FC236}">
                  <a16:creationId xmlns:a16="http://schemas.microsoft.com/office/drawing/2014/main" id="{E0E5EA9F-6192-466D-BF45-46D9BCE3BD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11861" y="628058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30">
              <a:extLst>
                <a:ext uri="{FF2B5EF4-FFF2-40B4-BE49-F238E27FC236}">
                  <a16:creationId xmlns:a16="http://schemas.microsoft.com/office/drawing/2014/main" id="{008FF77B-AC18-4E35-BB9B-0CA39278F7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50053" y="6283842"/>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31">
              <a:extLst>
                <a:ext uri="{FF2B5EF4-FFF2-40B4-BE49-F238E27FC236}">
                  <a16:creationId xmlns:a16="http://schemas.microsoft.com/office/drawing/2014/main" id="{F237A1D4-9D62-4DEA-BD39-E5EC93B33B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83480" y="6267114"/>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32">
              <a:extLst>
                <a:ext uri="{FF2B5EF4-FFF2-40B4-BE49-F238E27FC236}">
                  <a16:creationId xmlns:a16="http://schemas.microsoft.com/office/drawing/2014/main" id="{CFF6BE31-4842-4659-8D68-63423F8269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39967" y="6306821"/>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34">
              <a:extLst>
                <a:ext uri="{FF2B5EF4-FFF2-40B4-BE49-F238E27FC236}">
                  <a16:creationId xmlns:a16="http://schemas.microsoft.com/office/drawing/2014/main" id="{3EC2112B-E2EC-492A-8AF9-D78F4B4A99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36264" y="6312790"/>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35">
              <a:extLst>
                <a:ext uri="{FF2B5EF4-FFF2-40B4-BE49-F238E27FC236}">
                  <a16:creationId xmlns:a16="http://schemas.microsoft.com/office/drawing/2014/main" id="{E71F6428-AC25-4A5A-8439-04768A17B6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97411" y="628546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41">
              <a:extLst>
                <a:ext uri="{FF2B5EF4-FFF2-40B4-BE49-F238E27FC236}">
                  <a16:creationId xmlns:a16="http://schemas.microsoft.com/office/drawing/2014/main" id="{87E919CC-AC41-4F0D-A842-792D7A4187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64771" y="626918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91">
              <a:extLst>
                <a:ext uri="{FF2B5EF4-FFF2-40B4-BE49-F238E27FC236}">
                  <a16:creationId xmlns:a16="http://schemas.microsoft.com/office/drawing/2014/main" id="{DE28BE4E-1A59-46FF-810A-A8F9A46F70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58692" y="6026253"/>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92">
              <a:extLst>
                <a:ext uri="{FF2B5EF4-FFF2-40B4-BE49-F238E27FC236}">
                  <a16:creationId xmlns:a16="http://schemas.microsoft.com/office/drawing/2014/main" id="{41281533-9B25-42A4-9F50-34B4F24C0E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02813" y="596303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93">
              <a:extLst>
                <a:ext uri="{FF2B5EF4-FFF2-40B4-BE49-F238E27FC236}">
                  <a16:creationId xmlns:a16="http://schemas.microsoft.com/office/drawing/2014/main" id="{E5B56BED-7578-4E42-889D-34AA58F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28451" y="603325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94">
              <a:extLst>
                <a:ext uri="{FF2B5EF4-FFF2-40B4-BE49-F238E27FC236}">
                  <a16:creationId xmlns:a16="http://schemas.microsoft.com/office/drawing/2014/main" id="{583E2F4A-E235-4600-A80D-18C1C36EE5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15258" y="6071681"/>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95">
              <a:extLst>
                <a:ext uri="{FF2B5EF4-FFF2-40B4-BE49-F238E27FC236}">
                  <a16:creationId xmlns:a16="http://schemas.microsoft.com/office/drawing/2014/main" id="{A3CF799A-9839-4CB1-9381-DCC0C1FE1B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97627" y="601578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96">
              <a:extLst>
                <a:ext uri="{FF2B5EF4-FFF2-40B4-BE49-F238E27FC236}">
                  <a16:creationId xmlns:a16="http://schemas.microsoft.com/office/drawing/2014/main" id="{FCC7DD6E-E0E5-46B9-81B7-3B2F7B3332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16034" y="6022312"/>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7">
              <a:extLst>
                <a:ext uri="{FF2B5EF4-FFF2-40B4-BE49-F238E27FC236}">
                  <a16:creationId xmlns:a16="http://schemas.microsoft.com/office/drawing/2014/main" id="{0D5C974E-4B43-4FFA-8230-DB0E1993C3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09702" y="6024760"/>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98">
              <a:extLst>
                <a:ext uri="{FF2B5EF4-FFF2-40B4-BE49-F238E27FC236}">
                  <a16:creationId xmlns:a16="http://schemas.microsoft.com/office/drawing/2014/main" id="{3C1174EE-071E-4421-BD9C-2C2D84190D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91294" y="6024760"/>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99">
              <a:extLst>
                <a:ext uri="{FF2B5EF4-FFF2-40B4-BE49-F238E27FC236}">
                  <a16:creationId xmlns:a16="http://schemas.microsoft.com/office/drawing/2014/main" id="{6F280CAD-1F1B-4F43-99A3-B2EC2A7F30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84479" y="6024758"/>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00">
              <a:extLst>
                <a:ext uri="{FF2B5EF4-FFF2-40B4-BE49-F238E27FC236}">
                  <a16:creationId xmlns:a16="http://schemas.microsoft.com/office/drawing/2014/main" id="{9C83D9FD-E06E-407B-BA7C-2C2AD5B16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36827" y="602475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01">
              <a:extLst>
                <a:ext uri="{FF2B5EF4-FFF2-40B4-BE49-F238E27FC236}">
                  <a16:creationId xmlns:a16="http://schemas.microsoft.com/office/drawing/2014/main" id="{A1CACEBA-A7A9-45FB-897A-888150011B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34040" y="6031289"/>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04">
              <a:extLst>
                <a:ext uri="{FF2B5EF4-FFF2-40B4-BE49-F238E27FC236}">
                  <a16:creationId xmlns:a16="http://schemas.microsoft.com/office/drawing/2014/main" id="{4A695BE5-DE27-460F-845F-45BB814FE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23391" y="604026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13">
              <a:extLst>
                <a:ext uri="{FF2B5EF4-FFF2-40B4-BE49-F238E27FC236}">
                  <a16:creationId xmlns:a16="http://schemas.microsoft.com/office/drawing/2014/main" id="{77CDD712-F443-4EDC-B663-5EC5ACD7D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11612" y="608596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14">
              <a:extLst>
                <a:ext uri="{FF2B5EF4-FFF2-40B4-BE49-F238E27FC236}">
                  <a16:creationId xmlns:a16="http://schemas.microsoft.com/office/drawing/2014/main" id="{007246F1-084B-45D9-BDD9-99BB53F6C9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78066" y="608596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15">
              <a:extLst>
                <a:ext uri="{FF2B5EF4-FFF2-40B4-BE49-F238E27FC236}">
                  <a16:creationId xmlns:a16="http://schemas.microsoft.com/office/drawing/2014/main" id="{1EFA42E9-27C0-423D-93C8-794A9683FC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40920" y="6091674"/>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20">
              <a:extLst>
                <a:ext uri="{FF2B5EF4-FFF2-40B4-BE49-F238E27FC236}">
                  <a16:creationId xmlns:a16="http://schemas.microsoft.com/office/drawing/2014/main" id="{DFCCEBA8-5961-480A-9134-51605F650B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1632" y="6320599"/>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21">
              <a:extLst>
                <a:ext uri="{FF2B5EF4-FFF2-40B4-BE49-F238E27FC236}">
                  <a16:creationId xmlns:a16="http://schemas.microsoft.com/office/drawing/2014/main" id="{00B8B62E-6551-4805-BD5A-5188FE5D3A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87481" y="6343820"/>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25">
              <a:extLst>
                <a:ext uri="{FF2B5EF4-FFF2-40B4-BE49-F238E27FC236}">
                  <a16:creationId xmlns:a16="http://schemas.microsoft.com/office/drawing/2014/main" id="{EB635BC8-61BC-44D5-AA11-9A308B3BA4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73495" y="6338959"/>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26">
              <a:extLst>
                <a:ext uri="{FF2B5EF4-FFF2-40B4-BE49-F238E27FC236}">
                  <a16:creationId xmlns:a16="http://schemas.microsoft.com/office/drawing/2014/main" id="{3C0CF799-2713-48A8-94DF-F8CB5F3324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10307" y="6350793"/>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27">
              <a:extLst>
                <a:ext uri="{FF2B5EF4-FFF2-40B4-BE49-F238E27FC236}">
                  <a16:creationId xmlns:a16="http://schemas.microsoft.com/office/drawing/2014/main" id="{52A7149F-5A3F-4537-981A-974C7409CA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85091" y="6350792"/>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28">
              <a:extLst>
                <a:ext uri="{FF2B5EF4-FFF2-40B4-BE49-F238E27FC236}">
                  <a16:creationId xmlns:a16="http://schemas.microsoft.com/office/drawing/2014/main" id="{5D7163FE-5ADD-41E7-985B-F95E7E0484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12281" y="6354055"/>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29">
              <a:extLst>
                <a:ext uri="{FF2B5EF4-FFF2-40B4-BE49-F238E27FC236}">
                  <a16:creationId xmlns:a16="http://schemas.microsoft.com/office/drawing/2014/main" id="{FA796F21-7CE5-4483-A137-919B3D433B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60077" y="6354055"/>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33">
              <a:extLst>
                <a:ext uri="{FF2B5EF4-FFF2-40B4-BE49-F238E27FC236}">
                  <a16:creationId xmlns:a16="http://schemas.microsoft.com/office/drawing/2014/main" id="{89A8D3E3-3518-4738-B94E-F7DD9818D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66893" y="636303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36">
              <a:extLst>
                <a:ext uri="{FF2B5EF4-FFF2-40B4-BE49-F238E27FC236}">
                  <a16:creationId xmlns:a16="http://schemas.microsoft.com/office/drawing/2014/main" id="{965D7305-50C2-4D93-8832-19DC70C5B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28899" y="6292819"/>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37">
              <a:extLst>
                <a:ext uri="{FF2B5EF4-FFF2-40B4-BE49-F238E27FC236}">
                  <a16:creationId xmlns:a16="http://schemas.microsoft.com/office/drawing/2014/main" id="{04637E45-0880-40BC-B488-4EA4CA4356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28109" y="6378537"/>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38">
              <a:extLst>
                <a:ext uri="{FF2B5EF4-FFF2-40B4-BE49-F238E27FC236}">
                  <a16:creationId xmlns:a16="http://schemas.microsoft.com/office/drawing/2014/main" id="{D938207F-A865-48E5-A15D-FD578BC59D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75552" y="6380986"/>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40">
              <a:extLst>
                <a:ext uri="{FF2B5EF4-FFF2-40B4-BE49-F238E27FC236}">
                  <a16:creationId xmlns:a16="http://schemas.microsoft.com/office/drawing/2014/main" id="{DCD7108A-C70D-4FD9-B91A-0E9F9501AE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55091" y="6390777"/>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42">
              <a:extLst>
                <a:ext uri="{FF2B5EF4-FFF2-40B4-BE49-F238E27FC236}">
                  <a16:creationId xmlns:a16="http://schemas.microsoft.com/office/drawing/2014/main" id="{57FC30BB-0D8F-43B0-910E-7DDE8C9331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25652" y="6417706"/>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25">
              <a:extLst>
                <a:ext uri="{FF2B5EF4-FFF2-40B4-BE49-F238E27FC236}">
                  <a16:creationId xmlns:a16="http://schemas.microsoft.com/office/drawing/2014/main" id="{7E9ACE65-00C6-4A75-8F61-CCADAF3EC1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88143" y="6331967"/>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137">
              <a:extLst>
                <a:ext uri="{FF2B5EF4-FFF2-40B4-BE49-F238E27FC236}">
                  <a16:creationId xmlns:a16="http://schemas.microsoft.com/office/drawing/2014/main" id="{A66BC798-DA88-404E-ABF9-4334D68972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115740" y="6064338"/>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2081114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4C0003-07A3-48E2-BA47-725BA37CF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2268EF-1ED3-4797-8355-F5078CB18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76300"/>
            <a:ext cx="10775021" cy="5115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2003" y="1079380"/>
            <a:ext cx="8750447" cy="1164425"/>
          </a:xfrm>
        </p:spPr>
        <p:txBody>
          <a:bodyPr>
            <a:normAutofit/>
          </a:bodyPr>
          <a:lstStyle/>
          <a:p>
            <a:r>
              <a:rPr lang="en-GB"/>
              <a:t>Dwindling control</a:t>
            </a:r>
          </a:p>
        </p:txBody>
      </p:sp>
      <p:sp>
        <p:nvSpPr>
          <p:cNvPr id="3" name="Content Placeholder 2"/>
          <p:cNvSpPr>
            <a:spLocks noGrp="1"/>
          </p:cNvSpPr>
          <p:nvPr>
            <p:ph idx="1"/>
          </p:nvPr>
        </p:nvSpPr>
        <p:spPr>
          <a:xfrm>
            <a:off x="262004" y="2215123"/>
            <a:ext cx="10202756" cy="3635497"/>
          </a:xfrm>
        </p:spPr>
        <p:txBody>
          <a:bodyPr>
            <a:normAutofit lnSpcReduction="10000"/>
          </a:bodyPr>
          <a:lstStyle/>
          <a:p>
            <a:pPr lvl="0">
              <a:lnSpc>
                <a:spcPct val="140000"/>
              </a:lnSpc>
            </a:pPr>
            <a:r>
              <a:rPr lang="en-GB" sz="2800">
                <a:latin typeface="The Hand Extrablack" panose="03070A02030502020204" pitchFamily="66" charset="0"/>
              </a:rPr>
              <a:t>The French managed to persuade Bao Dai to sign a ‘protocol’ that was so hedged with qualifications it rendered it meaningless.</a:t>
            </a:r>
            <a:endParaRPr lang="en-US" sz="2800">
              <a:latin typeface="The Hand Extrablack" panose="03070A02030502020204" pitchFamily="66" charset="0"/>
            </a:endParaRPr>
          </a:p>
          <a:p>
            <a:pPr>
              <a:lnSpc>
                <a:spcPct val="140000"/>
              </a:lnSpc>
            </a:pPr>
            <a:r>
              <a:rPr lang="en-GB" sz="2800">
                <a:latin typeface="The Hand Extrablack" panose="03070A02030502020204" pitchFamily="66" charset="0"/>
              </a:rPr>
              <a:t>France ‘solemnly’ recognised Vietnam’s independence, but would keep control of its army, finances and foreign affairs.</a:t>
            </a:r>
          </a:p>
          <a:p>
            <a:pPr>
              <a:lnSpc>
                <a:spcPct val="140000"/>
              </a:lnSpc>
            </a:pPr>
            <a:r>
              <a:rPr lang="en-GB" sz="2800">
                <a:latin typeface="The Hand Extrablack" panose="03070A02030502020204" pitchFamily="66" charset="0"/>
              </a:rPr>
              <a:t>March 1949, Bao Dai and France’s figurehead president Vincent Auriol signed the Elysée Agreement which reconfirmed Vietnam’s independence</a:t>
            </a:r>
            <a:r>
              <a:rPr lang="en-US" sz="2800">
                <a:latin typeface="The Hand Extrablack" panose="03070A02030502020204" pitchFamily="66" charset="0"/>
              </a:rPr>
              <a:t>.</a:t>
            </a:r>
          </a:p>
        </p:txBody>
      </p:sp>
      <p:grpSp>
        <p:nvGrpSpPr>
          <p:cNvPr id="14" name="Group 13">
            <a:extLst>
              <a:ext uri="{FF2B5EF4-FFF2-40B4-BE49-F238E27FC236}">
                <a16:creationId xmlns:a16="http://schemas.microsoft.com/office/drawing/2014/main" id="{5392EEDD-4D20-4B74-B46A-D3CE644335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16220" y="-50217"/>
            <a:ext cx="1068699" cy="6844606"/>
            <a:chOff x="11016220" y="-50217"/>
            <a:chExt cx="1068699" cy="6844606"/>
          </a:xfrm>
        </p:grpSpPr>
        <p:sp>
          <p:nvSpPr>
            <p:cNvPr id="15" name="Freeform 8">
              <a:extLst>
                <a:ext uri="{FF2B5EF4-FFF2-40B4-BE49-F238E27FC236}">
                  <a16:creationId xmlns:a16="http://schemas.microsoft.com/office/drawing/2014/main" id="{62E43E43-4CB1-436A-8F39-FDA46F3845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89500" y="665496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3">
              <a:extLst>
                <a:ext uri="{FF2B5EF4-FFF2-40B4-BE49-F238E27FC236}">
                  <a16:creationId xmlns:a16="http://schemas.microsoft.com/office/drawing/2014/main" id="{01953B1A-913D-4BC4-AD4F-7DCC6BB0AA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75602" y="79700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51">
              <a:extLst>
                <a:ext uri="{FF2B5EF4-FFF2-40B4-BE49-F238E27FC236}">
                  <a16:creationId xmlns:a16="http://schemas.microsoft.com/office/drawing/2014/main" id="{6085CF7C-052A-40B4-A519-5B9C532D81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48571" y="95141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2">
              <a:extLst>
                <a:ext uri="{FF2B5EF4-FFF2-40B4-BE49-F238E27FC236}">
                  <a16:creationId xmlns:a16="http://schemas.microsoft.com/office/drawing/2014/main" id="{6A30D3AB-0061-492B-87F5-7F8512F49E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45576" y="386988"/>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3">
              <a:extLst>
                <a:ext uri="{FF2B5EF4-FFF2-40B4-BE49-F238E27FC236}">
                  <a16:creationId xmlns:a16="http://schemas.microsoft.com/office/drawing/2014/main" id="{69A009B8-1C16-4886-84BE-F36873A8F5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36657" y="1190192"/>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54">
              <a:extLst>
                <a:ext uri="{FF2B5EF4-FFF2-40B4-BE49-F238E27FC236}">
                  <a16:creationId xmlns:a16="http://schemas.microsoft.com/office/drawing/2014/main" id="{4262414F-5D33-444C-81D6-D059EC05DA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22504" y="550616"/>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5">
              <a:extLst>
                <a:ext uri="{FF2B5EF4-FFF2-40B4-BE49-F238E27FC236}">
                  <a16:creationId xmlns:a16="http://schemas.microsoft.com/office/drawing/2014/main" id="{A035666B-2FAB-4FD6-9ADA-4770A33B9A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36517" y="139979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56">
              <a:extLst>
                <a:ext uri="{FF2B5EF4-FFF2-40B4-BE49-F238E27FC236}">
                  <a16:creationId xmlns:a16="http://schemas.microsoft.com/office/drawing/2014/main" id="{BC45742B-781F-43CF-967D-04E8532B5D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36213" y="2229829"/>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57">
              <a:extLst>
                <a:ext uri="{FF2B5EF4-FFF2-40B4-BE49-F238E27FC236}">
                  <a16:creationId xmlns:a16="http://schemas.microsoft.com/office/drawing/2014/main" id="{9A565171-85E6-47B4-96D9-A815A5A608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22666" y="1609538"/>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59">
              <a:extLst>
                <a:ext uri="{FF2B5EF4-FFF2-40B4-BE49-F238E27FC236}">
                  <a16:creationId xmlns:a16="http://schemas.microsoft.com/office/drawing/2014/main" id="{781905C4-1133-4589-891D-4E6052BC9C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02116" y="19189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60">
              <a:extLst>
                <a:ext uri="{FF2B5EF4-FFF2-40B4-BE49-F238E27FC236}">
                  <a16:creationId xmlns:a16="http://schemas.microsoft.com/office/drawing/2014/main" id="{79D613E3-CA24-4F43-A0A9-345387044C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97347" y="1839332"/>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61">
              <a:extLst>
                <a:ext uri="{FF2B5EF4-FFF2-40B4-BE49-F238E27FC236}">
                  <a16:creationId xmlns:a16="http://schemas.microsoft.com/office/drawing/2014/main" id="{0C069C76-F3AB-4A56-AB65-D9837622A8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63644" y="2073692"/>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78">
              <a:extLst>
                <a:ext uri="{FF2B5EF4-FFF2-40B4-BE49-F238E27FC236}">
                  <a16:creationId xmlns:a16="http://schemas.microsoft.com/office/drawing/2014/main" id="{B549DF45-2D76-437C-ACBF-763DF06F3E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2882" y="65743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79">
              <a:extLst>
                <a:ext uri="{FF2B5EF4-FFF2-40B4-BE49-F238E27FC236}">
                  <a16:creationId xmlns:a16="http://schemas.microsoft.com/office/drawing/2014/main" id="{B49F2B88-F0AA-40D6-997C-4CD28AD293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5254" y="88847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80">
              <a:extLst>
                <a:ext uri="{FF2B5EF4-FFF2-40B4-BE49-F238E27FC236}">
                  <a16:creationId xmlns:a16="http://schemas.microsoft.com/office/drawing/2014/main" id="{36A4A66A-D1F4-4383-8D28-A68695937F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9913" y="112627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81">
              <a:extLst>
                <a:ext uri="{FF2B5EF4-FFF2-40B4-BE49-F238E27FC236}">
                  <a16:creationId xmlns:a16="http://schemas.microsoft.com/office/drawing/2014/main" id="{1A73A306-1140-4842-AB32-DEFA0C75DB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72963" y="213932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82">
              <a:extLst>
                <a:ext uri="{FF2B5EF4-FFF2-40B4-BE49-F238E27FC236}">
                  <a16:creationId xmlns:a16="http://schemas.microsoft.com/office/drawing/2014/main" id="{9E9F1E99-2F3F-4867-BBFE-FCA8F92CA1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0799" y="1916872"/>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83">
              <a:extLst>
                <a:ext uri="{FF2B5EF4-FFF2-40B4-BE49-F238E27FC236}">
                  <a16:creationId xmlns:a16="http://schemas.microsoft.com/office/drawing/2014/main" id="{015B614E-DBF6-4DE6-9339-24B527AE00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3356" y="1602084"/>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84">
              <a:extLst>
                <a:ext uri="{FF2B5EF4-FFF2-40B4-BE49-F238E27FC236}">
                  <a16:creationId xmlns:a16="http://schemas.microsoft.com/office/drawing/2014/main" id="{2D99F085-1658-457C-A1E7-8BB59784ED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64372" y="45284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86">
              <a:extLst>
                <a:ext uri="{FF2B5EF4-FFF2-40B4-BE49-F238E27FC236}">
                  <a16:creationId xmlns:a16="http://schemas.microsoft.com/office/drawing/2014/main" id="{72314D71-6CB0-478C-A2EE-9DD68D4B0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74341" y="106836"/>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89">
              <a:extLst>
                <a:ext uri="{FF2B5EF4-FFF2-40B4-BE49-F238E27FC236}">
                  <a16:creationId xmlns:a16="http://schemas.microsoft.com/office/drawing/2014/main" id="{CFF40123-9723-4AED-B3F6-54C54E54AC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29144" y="138973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90">
              <a:extLst>
                <a:ext uri="{FF2B5EF4-FFF2-40B4-BE49-F238E27FC236}">
                  <a16:creationId xmlns:a16="http://schemas.microsoft.com/office/drawing/2014/main" id="{18149ACA-B455-497E-A336-7CA5EA3FF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06996" y="201264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32">
              <a:extLst>
                <a:ext uri="{FF2B5EF4-FFF2-40B4-BE49-F238E27FC236}">
                  <a16:creationId xmlns:a16="http://schemas.microsoft.com/office/drawing/2014/main" id="{C0CE652D-B224-4EC0-A270-14E78D333F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85689" y="3232568"/>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33">
              <a:extLst>
                <a:ext uri="{FF2B5EF4-FFF2-40B4-BE49-F238E27FC236}">
                  <a16:creationId xmlns:a16="http://schemas.microsoft.com/office/drawing/2014/main" id="{37E8E3DB-6FB9-4F73-B1D1-F3B3A3C101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15602" y="4323879"/>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34">
              <a:extLst>
                <a:ext uri="{FF2B5EF4-FFF2-40B4-BE49-F238E27FC236}">
                  <a16:creationId xmlns:a16="http://schemas.microsoft.com/office/drawing/2014/main" id="{FA7E6C6A-13E7-43F5-9891-23A9983AEB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19532" y="5321202"/>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a:extLst>
                <a:ext uri="{FF2B5EF4-FFF2-40B4-BE49-F238E27FC236}">
                  <a16:creationId xmlns:a16="http://schemas.microsoft.com/office/drawing/2014/main" id="{E2A09D59-BD40-4E83-9EE0-71DB34EAB2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15184" y="4532106"/>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a:extLst>
                <a:ext uri="{FF2B5EF4-FFF2-40B4-BE49-F238E27FC236}">
                  <a16:creationId xmlns:a16="http://schemas.microsoft.com/office/drawing/2014/main" id="{FB0AF6EA-0C4B-419C-A465-AF41DAD75D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87321" y="5983091"/>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37">
              <a:extLst>
                <a:ext uri="{FF2B5EF4-FFF2-40B4-BE49-F238E27FC236}">
                  <a16:creationId xmlns:a16="http://schemas.microsoft.com/office/drawing/2014/main" id="{994F7A2A-F2AF-4DBA-B4AB-295CD6BFFE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99087" y="2996628"/>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a:extLst>
                <a:ext uri="{FF2B5EF4-FFF2-40B4-BE49-F238E27FC236}">
                  <a16:creationId xmlns:a16="http://schemas.microsoft.com/office/drawing/2014/main" id="{AF7C6756-507C-4EAA-8584-98559EBA7E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06756" y="4836724"/>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39">
              <a:extLst>
                <a:ext uri="{FF2B5EF4-FFF2-40B4-BE49-F238E27FC236}">
                  <a16:creationId xmlns:a16="http://schemas.microsoft.com/office/drawing/2014/main" id="{C957EA97-DC3B-4894-B0EF-0548C0FB8E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98864" y="507784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0">
              <a:extLst>
                <a:ext uri="{FF2B5EF4-FFF2-40B4-BE49-F238E27FC236}">
                  <a16:creationId xmlns:a16="http://schemas.microsoft.com/office/drawing/2014/main" id="{9E831CBF-DE63-4669-9B35-9E0B9A612C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93828" y="2534546"/>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1">
              <a:extLst>
                <a:ext uri="{FF2B5EF4-FFF2-40B4-BE49-F238E27FC236}">
                  <a16:creationId xmlns:a16="http://schemas.microsoft.com/office/drawing/2014/main" id="{DDCDA67E-7542-4ED8-949C-84C7EAD426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87321" y="6215099"/>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2">
              <a:extLst>
                <a:ext uri="{FF2B5EF4-FFF2-40B4-BE49-F238E27FC236}">
                  <a16:creationId xmlns:a16="http://schemas.microsoft.com/office/drawing/2014/main" id="{D8B93D38-E025-4D67-8A0C-19E3253208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75489" y="5533115"/>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4">
              <a:extLst>
                <a:ext uri="{FF2B5EF4-FFF2-40B4-BE49-F238E27FC236}">
                  <a16:creationId xmlns:a16="http://schemas.microsoft.com/office/drawing/2014/main" id="{4E29CE45-4558-426B-8C24-3069B04817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79279" y="401724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45">
              <a:extLst>
                <a:ext uri="{FF2B5EF4-FFF2-40B4-BE49-F238E27FC236}">
                  <a16:creationId xmlns:a16="http://schemas.microsoft.com/office/drawing/2014/main" id="{3B64559B-6389-4C5E-A736-9BB79FBA06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57128" y="5773069"/>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6">
              <a:extLst>
                <a:ext uri="{FF2B5EF4-FFF2-40B4-BE49-F238E27FC236}">
                  <a16:creationId xmlns:a16="http://schemas.microsoft.com/office/drawing/2014/main" id="{EB6B7C23-A7CF-4256-932B-D67CD52BAC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06187" y="2767165"/>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47">
              <a:extLst>
                <a:ext uri="{FF2B5EF4-FFF2-40B4-BE49-F238E27FC236}">
                  <a16:creationId xmlns:a16="http://schemas.microsoft.com/office/drawing/2014/main" id="{62342B15-30BB-40CF-87B9-130A77AC89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64332" y="3786116"/>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48">
              <a:extLst>
                <a:ext uri="{FF2B5EF4-FFF2-40B4-BE49-F238E27FC236}">
                  <a16:creationId xmlns:a16="http://schemas.microsoft.com/office/drawing/2014/main" id="{3EEDF4C2-803E-42B9-B9A1-31E071A722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59589" y="3552646"/>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49">
              <a:extLst>
                <a:ext uri="{FF2B5EF4-FFF2-40B4-BE49-F238E27FC236}">
                  <a16:creationId xmlns:a16="http://schemas.microsoft.com/office/drawing/2014/main" id="{CFF066B7-F19B-494E-817B-9443234AF9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58203" y="6444314"/>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62">
              <a:extLst>
                <a:ext uri="{FF2B5EF4-FFF2-40B4-BE49-F238E27FC236}">
                  <a16:creationId xmlns:a16="http://schemas.microsoft.com/office/drawing/2014/main" id="{BEA79FD9-FE3C-474C-9635-FA1AC8B10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0021" y="2886960"/>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63">
              <a:extLst>
                <a:ext uri="{FF2B5EF4-FFF2-40B4-BE49-F238E27FC236}">
                  <a16:creationId xmlns:a16="http://schemas.microsoft.com/office/drawing/2014/main" id="{5A1C9036-2209-48AB-9A45-1CF7A88BC8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61379" y="402557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4">
              <a:extLst>
                <a:ext uri="{FF2B5EF4-FFF2-40B4-BE49-F238E27FC236}">
                  <a16:creationId xmlns:a16="http://schemas.microsoft.com/office/drawing/2014/main" id="{949D7B76-E779-437D-BF53-4B314E304D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29330" y="2618652"/>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65">
              <a:extLst>
                <a:ext uri="{FF2B5EF4-FFF2-40B4-BE49-F238E27FC236}">
                  <a16:creationId xmlns:a16="http://schemas.microsoft.com/office/drawing/2014/main" id="{6C7666CC-2CD8-49CF-97E8-03A4748E50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29961" y="376266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66">
              <a:extLst>
                <a:ext uri="{FF2B5EF4-FFF2-40B4-BE49-F238E27FC236}">
                  <a16:creationId xmlns:a16="http://schemas.microsoft.com/office/drawing/2014/main" id="{6694159E-961A-40AD-9710-DE5D858BE2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17743" y="5309103"/>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67">
              <a:extLst>
                <a:ext uri="{FF2B5EF4-FFF2-40B4-BE49-F238E27FC236}">
                  <a16:creationId xmlns:a16="http://schemas.microsoft.com/office/drawing/2014/main" id="{3415C869-BF38-4F37-A07D-99863F6F0C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97923" y="452512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68">
              <a:extLst>
                <a:ext uri="{FF2B5EF4-FFF2-40B4-BE49-F238E27FC236}">
                  <a16:creationId xmlns:a16="http://schemas.microsoft.com/office/drawing/2014/main" id="{C532C6F8-F368-4C0C-A0C7-26ED5B5C74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25311" y="3182385"/>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69">
              <a:extLst>
                <a:ext uri="{FF2B5EF4-FFF2-40B4-BE49-F238E27FC236}">
                  <a16:creationId xmlns:a16="http://schemas.microsoft.com/office/drawing/2014/main" id="{CE0F0051-9235-439E-906C-6D4734860A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04568" y="559134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70">
              <a:extLst>
                <a:ext uri="{FF2B5EF4-FFF2-40B4-BE49-F238E27FC236}">
                  <a16:creationId xmlns:a16="http://schemas.microsoft.com/office/drawing/2014/main" id="{595300AA-1720-4A83-A1A6-AEAC14DC44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8781" y="6183092"/>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71">
              <a:extLst>
                <a:ext uri="{FF2B5EF4-FFF2-40B4-BE49-F238E27FC236}">
                  <a16:creationId xmlns:a16="http://schemas.microsoft.com/office/drawing/2014/main" id="{4C3205CA-C6A4-4BC9-A856-44012512D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16111" y="5070698"/>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72">
              <a:extLst>
                <a:ext uri="{FF2B5EF4-FFF2-40B4-BE49-F238E27FC236}">
                  <a16:creationId xmlns:a16="http://schemas.microsoft.com/office/drawing/2014/main" id="{2ADF09EA-ED2B-435A-98A9-C04F61AEC3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12848" y="4843839"/>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73">
              <a:extLst>
                <a:ext uri="{FF2B5EF4-FFF2-40B4-BE49-F238E27FC236}">
                  <a16:creationId xmlns:a16="http://schemas.microsoft.com/office/drawing/2014/main" id="{FECDE996-00DD-4523-A839-977B3099D6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17721" y="4344204"/>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74">
              <a:extLst>
                <a:ext uri="{FF2B5EF4-FFF2-40B4-BE49-F238E27FC236}">
                  <a16:creationId xmlns:a16="http://schemas.microsoft.com/office/drawing/2014/main" id="{41E13E80-7416-41BF-9F70-0471C37552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85673" y="5924488"/>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75">
              <a:extLst>
                <a:ext uri="{FF2B5EF4-FFF2-40B4-BE49-F238E27FC236}">
                  <a16:creationId xmlns:a16="http://schemas.microsoft.com/office/drawing/2014/main" id="{E0904C63-D5F2-4DEC-BC8B-20A2620174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0682" y="2378884"/>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77">
              <a:extLst>
                <a:ext uri="{FF2B5EF4-FFF2-40B4-BE49-F238E27FC236}">
                  <a16:creationId xmlns:a16="http://schemas.microsoft.com/office/drawing/2014/main" id="{E8FF1427-C8C3-4A62-BA09-C39CD288FD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85928" y="354316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85">
              <a:extLst>
                <a:ext uri="{FF2B5EF4-FFF2-40B4-BE49-F238E27FC236}">
                  <a16:creationId xmlns:a16="http://schemas.microsoft.com/office/drawing/2014/main" id="{8A423576-FAF7-451E-8E03-BD83EB4C21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72187" y="6370986"/>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87">
              <a:extLst>
                <a:ext uri="{FF2B5EF4-FFF2-40B4-BE49-F238E27FC236}">
                  <a16:creationId xmlns:a16="http://schemas.microsoft.com/office/drawing/2014/main" id="{6E983BE2-E9E0-42E2-9321-D69CE9C5DE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9666" y="6594020"/>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88">
              <a:extLst>
                <a:ext uri="{FF2B5EF4-FFF2-40B4-BE49-F238E27FC236}">
                  <a16:creationId xmlns:a16="http://schemas.microsoft.com/office/drawing/2014/main" id="{D3F95FF6-487C-4B8A-8366-D3ED419325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60227" y="564043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8">
              <a:extLst>
                <a:ext uri="{FF2B5EF4-FFF2-40B4-BE49-F238E27FC236}">
                  <a16:creationId xmlns:a16="http://schemas.microsoft.com/office/drawing/2014/main" id="{2FB17AE4-6B5D-4C91-8A55-551DF75ED4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23344" y="-2870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6">
              <a:extLst>
                <a:ext uri="{FF2B5EF4-FFF2-40B4-BE49-F238E27FC236}">
                  <a16:creationId xmlns:a16="http://schemas.microsoft.com/office/drawing/2014/main" id="{7BEB0739-EF74-4D95-80D7-4173F5B980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417" y="3978357"/>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05">
              <a:extLst>
                <a:ext uri="{FF2B5EF4-FFF2-40B4-BE49-F238E27FC236}">
                  <a16:creationId xmlns:a16="http://schemas.microsoft.com/office/drawing/2014/main" id="{783B7BCE-EE41-439B-B505-CCE4A75EA5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0403" y="1918333"/>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06">
              <a:extLst>
                <a:ext uri="{FF2B5EF4-FFF2-40B4-BE49-F238E27FC236}">
                  <a16:creationId xmlns:a16="http://schemas.microsoft.com/office/drawing/2014/main" id="{3C74358B-9A47-45F3-8386-A5618A504A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040" y="52545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07">
              <a:extLst>
                <a:ext uri="{FF2B5EF4-FFF2-40B4-BE49-F238E27FC236}">
                  <a16:creationId xmlns:a16="http://schemas.microsoft.com/office/drawing/2014/main" id="{99DE0B49-D1D7-4B06-9F02-E82BAD335E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805" y="220540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08">
              <a:extLst>
                <a:ext uri="{FF2B5EF4-FFF2-40B4-BE49-F238E27FC236}">
                  <a16:creationId xmlns:a16="http://schemas.microsoft.com/office/drawing/2014/main" id="{3E40A68B-6E09-47B3-B503-187E6DB05B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1" y="113529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09">
              <a:extLst>
                <a:ext uri="{FF2B5EF4-FFF2-40B4-BE49-F238E27FC236}">
                  <a16:creationId xmlns:a16="http://schemas.microsoft.com/office/drawing/2014/main" id="{D689A519-2610-420E-A0A9-969BFF67BB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0908" y="1636624"/>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10">
              <a:extLst>
                <a:ext uri="{FF2B5EF4-FFF2-40B4-BE49-F238E27FC236}">
                  <a16:creationId xmlns:a16="http://schemas.microsoft.com/office/drawing/2014/main" id="{6FBC6584-911F-4264-B473-D2BF131653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7764" y="27761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11">
              <a:extLst>
                <a:ext uri="{FF2B5EF4-FFF2-40B4-BE49-F238E27FC236}">
                  <a16:creationId xmlns:a16="http://schemas.microsoft.com/office/drawing/2014/main" id="{43BA3088-9071-4CB5-AA87-D26ADA6A01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8963" y="136511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12">
              <a:extLst>
                <a:ext uri="{FF2B5EF4-FFF2-40B4-BE49-F238E27FC236}">
                  <a16:creationId xmlns:a16="http://schemas.microsoft.com/office/drawing/2014/main" id="{036754A1-5FF1-4DAF-865F-51A8F732D4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8466" y="846465"/>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22">
              <a:extLst>
                <a:ext uri="{FF2B5EF4-FFF2-40B4-BE49-F238E27FC236}">
                  <a16:creationId xmlns:a16="http://schemas.microsoft.com/office/drawing/2014/main" id="{3113C36F-F2C1-4AEF-907E-B011FC7DFB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1027" y="157268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23">
              <a:extLst>
                <a:ext uri="{FF2B5EF4-FFF2-40B4-BE49-F238E27FC236}">
                  <a16:creationId xmlns:a16="http://schemas.microsoft.com/office/drawing/2014/main" id="{05297B79-2217-4E20-ADCE-55A99DFC2E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9476" y="252762"/>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30">
              <a:extLst>
                <a:ext uri="{FF2B5EF4-FFF2-40B4-BE49-F238E27FC236}">
                  <a16:creationId xmlns:a16="http://schemas.microsoft.com/office/drawing/2014/main" id="{CDFBCAF2-7156-47B5-B4CD-4C9A6B0C57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2697" y="542011"/>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31">
              <a:extLst>
                <a:ext uri="{FF2B5EF4-FFF2-40B4-BE49-F238E27FC236}">
                  <a16:creationId xmlns:a16="http://schemas.microsoft.com/office/drawing/2014/main" id="{6141C6ED-A205-4582-B2B7-28AEFFCE99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6515" y="1096998"/>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32">
              <a:extLst>
                <a:ext uri="{FF2B5EF4-FFF2-40B4-BE49-F238E27FC236}">
                  <a16:creationId xmlns:a16="http://schemas.microsoft.com/office/drawing/2014/main" id="{45D98E0C-835E-42DB-8E99-55F88B5D39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8170" y="187389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34">
              <a:extLst>
                <a:ext uri="{FF2B5EF4-FFF2-40B4-BE49-F238E27FC236}">
                  <a16:creationId xmlns:a16="http://schemas.microsoft.com/office/drawing/2014/main" id="{C1A190CA-579E-475F-A682-AE831D0B62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318" y="200578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35">
              <a:extLst>
                <a:ext uri="{FF2B5EF4-FFF2-40B4-BE49-F238E27FC236}">
                  <a16:creationId xmlns:a16="http://schemas.microsoft.com/office/drawing/2014/main" id="{95752704-828A-4BF6-9D5B-7EE272F3C9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3854" y="867340"/>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41">
              <a:extLst>
                <a:ext uri="{FF2B5EF4-FFF2-40B4-BE49-F238E27FC236}">
                  <a16:creationId xmlns:a16="http://schemas.microsoft.com/office/drawing/2014/main" id="{1DDC7947-4F4F-4B68-8A9A-5B08914D36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68602" y="1251593"/>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91">
              <a:extLst>
                <a:ext uri="{FF2B5EF4-FFF2-40B4-BE49-F238E27FC236}">
                  <a16:creationId xmlns:a16="http://schemas.microsoft.com/office/drawing/2014/main" id="{F9B6A847-04BE-4DA2-9766-403B52C533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9223" y="2700472"/>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92">
              <a:extLst>
                <a:ext uri="{FF2B5EF4-FFF2-40B4-BE49-F238E27FC236}">
                  <a16:creationId xmlns:a16="http://schemas.microsoft.com/office/drawing/2014/main" id="{E0120860-FA73-465D-98A8-0A80630A76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8263" y="235689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93">
              <a:extLst>
                <a:ext uri="{FF2B5EF4-FFF2-40B4-BE49-F238E27FC236}">
                  <a16:creationId xmlns:a16="http://schemas.microsoft.com/office/drawing/2014/main" id="{73B154EA-FA98-4BA2-B207-56A75AF5FB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7765" y="328527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94">
              <a:extLst>
                <a:ext uri="{FF2B5EF4-FFF2-40B4-BE49-F238E27FC236}">
                  <a16:creationId xmlns:a16="http://schemas.microsoft.com/office/drawing/2014/main" id="{CD9D9A2E-D334-4FF7-AE1B-3C73FF7355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2871" y="530384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95">
              <a:extLst>
                <a:ext uri="{FF2B5EF4-FFF2-40B4-BE49-F238E27FC236}">
                  <a16:creationId xmlns:a16="http://schemas.microsoft.com/office/drawing/2014/main" id="{C3CEB375-641F-4ACA-BFE8-15BCE9CFB4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1222" y="299225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96">
              <a:extLst>
                <a:ext uri="{FF2B5EF4-FFF2-40B4-BE49-F238E27FC236}">
                  <a16:creationId xmlns:a16="http://schemas.microsoft.com/office/drawing/2014/main" id="{64C2C2DC-ADC8-45C1-9176-0BE21158B3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6608" y="3511815"/>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7">
              <a:extLst>
                <a:ext uri="{FF2B5EF4-FFF2-40B4-BE49-F238E27FC236}">
                  <a16:creationId xmlns:a16="http://schemas.microsoft.com/office/drawing/2014/main" id="{6DC6FE9E-EE79-4AAD-B79F-D1320F9720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95920" y="472066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98">
              <a:extLst>
                <a:ext uri="{FF2B5EF4-FFF2-40B4-BE49-F238E27FC236}">
                  <a16:creationId xmlns:a16="http://schemas.microsoft.com/office/drawing/2014/main" id="{4A065DC5-0B08-4188-9CAC-C782BE3346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38405" y="4202207"/>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99">
              <a:extLst>
                <a:ext uri="{FF2B5EF4-FFF2-40B4-BE49-F238E27FC236}">
                  <a16:creationId xmlns:a16="http://schemas.microsoft.com/office/drawing/2014/main" id="{77933EC7-7607-4F9B-8946-946926844C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81300" y="4410065"/>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00">
              <a:extLst>
                <a:ext uri="{FF2B5EF4-FFF2-40B4-BE49-F238E27FC236}">
                  <a16:creationId xmlns:a16="http://schemas.microsoft.com/office/drawing/2014/main" id="{98A0955A-87AB-4E27-A4EB-390D5A9973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0809" y="383064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01">
              <a:extLst>
                <a:ext uri="{FF2B5EF4-FFF2-40B4-BE49-F238E27FC236}">
                  <a16:creationId xmlns:a16="http://schemas.microsoft.com/office/drawing/2014/main" id="{D0D3E081-021C-476C-A0B4-025460A08C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35526" y="5038854"/>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02">
              <a:extLst>
                <a:ext uri="{FF2B5EF4-FFF2-40B4-BE49-F238E27FC236}">
                  <a16:creationId xmlns:a16="http://schemas.microsoft.com/office/drawing/2014/main" id="{73D4B676-80A8-44CB-A417-17AF4DE19D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31705" y="5599239"/>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03">
              <a:extLst>
                <a:ext uri="{FF2B5EF4-FFF2-40B4-BE49-F238E27FC236}">
                  <a16:creationId xmlns:a16="http://schemas.microsoft.com/office/drawing/2014/main" id="{B0210B7F-84AA-41BE-87D2-9F5260010C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14613" y="5869661"/>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04">
              <a:extLst>
                <a:ext uri="{FF2B5EF4-FFF2-40B4-BE49-F238E27FC236}">
                  <a16:creationId xmlns:a16="http://schemas.microsoft.com/office/drawing/2014/main" id="{17B17F87-1255-4200-A4C5-1F8661A386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0073" y="240057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13">
              <a:extLst>
                <a:ext uri="{FF2B5EF4-FFF2-40B4-BE49-F238E27FC236}">
                  <a16:creationId xmlns:a16="http://schemas.microsoft.com/office/drawing/2014/main" id="{D55CF0FB-1894-4689-808C-524F20F21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414" y="478849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14">
              <a:extLst>
                <a:ext uri="{FF2B5EF4-FFF2-40B4-BE49-F238E27FC236}">
                  <a16:creationId xmlns:a16="http://schemas.microsoft.com/office/drawing/2014/main" id="{6D672041-E9F6-41CA-8F94-8F92F4F523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4818" y="355480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15">
              <a:extLst>
                <a:ext uri="{FF2B5EF4-FFF2-40B4-BE49-F238E27FC236}">
                  <a16:creationId xmlns:a16="http://schemas.microsoft.com/office/drawing/2014/main" id="{F2980BBB-6C11-4661-B664-64A509E79A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9105" y="421766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17">
              <a:extLst>
                <a:ext uri="{FF2B5EF4-FFF2-40B4-BE49-F238E27FC236}">
                  <a16:creationId xmlns:a16="http://schemas.microsoft.com/office/drawing/2014/main" id="{74418F40-0BE6-45C5-A622-A4EC9ECC7C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6422" y="591334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18">
              <a:extLst>
                <a:ext uri="{FF2B5EF4-FFF2-40B4-BE49-F238E27FC236}">
                  <a16:creationId xmlns:a16="http://schemas.microsoft.com/office/drawing/2014/main" id="{689670C9-875E-4A8F-8485-379483869D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55838" y="649102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19">
              <a:extLst>
                <a:ext uri="{FF2B5EF4-FFF2-40B4-BE49-F238E27FC236}">
                  <a16:creationId xmlns:a16="http://schemas.microsoft.com/office/drawing/2014/main" id="{B73F6F9B-7042-48A0-8AAB-CFD4AE104C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42512" y="6222652"/>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20">
              <a:extLst>
                <a:ext uri="{FF2B5EF4-FFF2-40B4-BE49-F238E27FC236}">
                  <a16:creationId xmlns:a16="http://schemas.microsoft.com/office/drawing/2014/main" id="{D9922668-2B6F-4226-BEBD-91DBE7EBF8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9747" y="3795373"/>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21">
              <a:extLst>
                <a:ext uri="{FF2B5EF4-FFF2-40B4-BE49-F238E27FC236}">
                  <a16:creationId xmlns:a16="http://schemas.microsoft.com/office/drawing/2014/main" id="{25E4C9F4-6F2B-48AB-A99B-392DE5473A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8038" y="3572831"/>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25">
              <a:extLst>
                <a:ext uri="{FF2B5EF4-FFF2-40B4-BE49-F238E27FC236}">
                  <a16:creationId xmlns:a16="http://schemas.microsoft.com/office/drawing/2014/main" id="{65715319-1FF9-45E8-9E9A-C674AF42EF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0134" y="2371010"/>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26">
              <a:extLst>
                <a:ext uri="{FF2B5EF4-FFF2-40B4-BE49-F238E27FC236}">
                  <a16:creationId xmlns:a16="http://schemas.microsoft.com/office/drawing/2014/main" id="{12649F26-7CDE-4DB8-83B3-EF3782AD08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8368" y="3222992"/>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27">
              <a:extLst>
                <a:ext uri="{FF2B5EF4-FFF2-40B4-BE49-F238E27FC236}">
                  <a16:creationId xmlns:a16="http://schemas.microsoft.com/office/drawing/2014/main" id="{2FE4021B-DAF2-4374-BA57-A349243422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65458" y="4190687"/>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28">
              <a:extLst>
                <a:ext uri="{FF2B5EF4-FFF2-40B4-BE49-F238E27FC236}">
                  <a16:creationId xmlns:a16="http://schemas.microsoft.com/office/drawing/2014/main" id="{DF5BAFBB-6EF3-4AB2-AEB6-101F5E93BD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65704" y="2715183"/>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29">
              <a:extLst>
                <a:ext uri="{FF2B5EF4-FFF2-40B4-BE49-F238E27FC236}">
                  <a16:creationId xmlns:a16="http://schemas.microsoft.com/office/drawing/2014/main" id="{237BBB0E-5E66-4455-9E38-5A7A576FA9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41781" y="4655893"/>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33">
              <a:extLst>
                <a:ext uri="{FF2B5EF4-FFF2-40B4-BE49-F238E27FC236}">
                  <a16:creationId xmlns:a16="http://schemas.microsoft.com/office/drawing/2014/main" id="{F3737C72-7122-4969-90DB-9F1A2A2E76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42609" y="446188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36">
              <a:extLst>
                <a:ext uri="{FF2B5EF4-FFF2-40B4-BE49-F238E27FC236}">
                  <a16:creationId xmlns:a16="http://schemas.microsoft.com/office/drawing/2014/main" id="{E0471B7E-606B-4DF6-97A3-C86A230047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0748" y="5571356"/>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137">
              <a:extLst>
                <a:ext uri="{FF2B5EF4-FFF2-40B4-BE49-F238E27FC236}">
                  <a16:creationId xmlns:a16="http://schemas.microsoft.com/office/drawing/2014/main" id="{90E27B31-5A24-46EB-85BE-DC5C886BC1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35243" y="5221486"/>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138">
              <a:extLst>
                <a:ext uri="{FF2B5EF4-FFF2-40B4-BE49-F238E27FC236}">
                  <a16:creationId xmlns:a16="http://schemas.microsoft.com/office/drawing/2014/main" id="{2EDC5D7B-EB07-447D-B76E-A07A6632D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45012" y="4971400"/>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139">
              <a:extLst>
                <a:ext uri="{FF2B5EF4-FFF2-40B4-BE49-F238E27FC236}">
                  <a16:creationId xmlns:a16="http://schemas.microsoft.com/office/drawing/2014/main" id="{BC74D79F-6756-4F06-A0F5-DC43209C53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27758" y="6495514"/>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140">
              <a:extLst>
                <a:ext uri="{FF2B5EF4-FFF2-40B4-BE49-F238E27FC236}">
                  <a16:creationId xmlns:a16="http://schemas.microsoft.com/office/drawing/2014/main" id="{2210FDBB-A853-4414-A030-69E1F42955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16905" y="2952119"/>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142">
              <a:extLst>
                <a:ext uri="{FF2B5EF4-FFF2-40B4-BE49-F238E27FC236}">
                  <a16:creationId xmlns:a16="http://schemas.microsoft.com/office/drawing/2014/main" id="{9AAC29D9-EC94-4008-824A-E1F0F2187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2171" y="4701063"/>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143">
              <a:extLst>
                <a:ext uri="{FF2B5EF4-FFF2-40B4-BE49-F238E27FC236}">
                  <a16:creationId xmlns:a16="http://schemas.microsoft.com/office/drawing/2014/main" id="{8B39C842-398E-4937-A696-BFFC3860BC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03664" y="5750749"/>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144">
              <a:extLst>
                <a:ext uri="{FF2B5EF4-FFF2-40B4-BE49-F238E27FC236}">
                  <a16:creationId xmlns:a16="http://schemas.microsoft.com/office/drawing/2014/main" id="{7088F78F-878E-460B-87EC-BA3BF1B546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90617" y="602332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145">
              <a:extLst>
                <a:ext uri="{FF2B5EF4-FFF2-40B4-BE49-F238E27FC236}">
                  <a16:creationId xmlns:a16="http://schemas.microsoft.com/office/drawing/2014/main" id="{63E026E2-AE0E-499A-A8FA-39274DFB0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06927" y="6234992"/>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8">
              <a:extLst>
                <a:ext uri="{FF2B5EF4-FFF2-40B4-BE49-F238E27FC236}">
                  <a16:creationId xmlns:a16="http://schemas.microsoft.com/office/drawing/2014/main" id="{550BA48D-6442-47A4-95D9-5C452FF888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33470" y="6684748"/>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8">
              <a:extLst>
                <a:ext uri="{FF2B5EF4-FFF2-40B4-BE49-F238E27FC236}">
                  <a16:creationId xmlns:a16="http://schemas.microsoft.com/office/drawing/2014/main" id="{06EF15E3-76AB-4075-B334-94FD017C56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3521" y="3349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106">
              <a:extLst>
                <a:ext uri="{FF2B5EF4-FFF2-40B4-BE49-F238E27FC236}">
                  <a16:creationId xmlns:a16="http://schemas.microsoft.com/office/drawing/2014/main" id="{9FED76EA-CA3D-4690-9FCE-768160FAB4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2577" y="1743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17304520"/>
      </p:ext>
    </p:extLst>
  </p:cSld>
  <p:clrMapOvr>
    <a:masterClrMapping/>
  </p:clrMapOvr>
  <p:transition spd="slow">
    <p:push dir="u"/>
  </p:transition>
</p:sld>
</file>

<file path=ppt/theme/theme1.xml><?xml version="1.0" encoding="utf-8"?>
<a:theme xmlns:a="http://schemas.openxmlformats.org/drawingml/2006/main" name="BohemianVTI">
  <a:themeElements>
    <a:clrScheme name="Boho">
      <a:dk1>
        <a:sysClr val="windowText" lastClr="000000"/>
      </a:dk1>
      <a:lt1>
        <a:sysClr val="window" lastClr="FFFFFF"/>
      </a:lt1>
      <a:dk2>
        <a:srgbClr val="323232"/>
      </a:dk2>
      <a:lt2>
        <a:srgbClr val="F4F1EF"/>
      </a:lt2>
      <a:accent1>
        <a:srgbClr val="8F4F58"/>
      </a:accent1>
      <a:accent2>
        <a:srgbClr val="D09182"/>
      </a:accent2>
      <a:accent3>
        <a:srgbClr val="C7A085"/>
      </a:accent3>
      <a:accent4>
        <a:srgbClr val="ADA085"/>
      </a:accent4>
      <a:accent5>
        <a:srgbClr val="5F787F"/>
      </a:accent5>
      <a:accent6>
        <a:srgbClr val="5A6768"/>
      </a:accent6>
      <a:hlink>
        <a:srgbClr val="A25872"/>
      </a:hlink>
      <a:folHlink>
        <a:srgbClr val="667A7E"/>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Application>Microsoft Office PowerPoint</Application>
  <PresentationFormat>Widescreen</PresentationFormat>
  <Slides>25</Slides>
  <Notes>2</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BohemianVTI</vt:lpstr>
      <vt:lpstr>Conflict in Asia 1945-1955</vt:lpstr>
      <vt:lpstr>Part 2</vt:lpstr>
      <vt:lpstr>Causes of the French-Indochina war</vt:lpstr>
      <vt:lpstr>Initial hostilities</vt:lpstr>
      <vt:lpstr>Initial hostilities</vt:lpstr>
      <vt:lpstr>Attempts at negotiation</vt:lpstr>
      <vt:lpstr>Escalation</vt:lpstr>
      <vt:lpstr>Escalation</vt:lpstr>
      <vt:lpstr>Dwindling control</vt:lpstr>
      <vt:lpstr>The tides change</vt:lpstr>
      <vt:lpstr>American involvement</vt:lpstr>
      <vt:lpstr>US position</vt:lpstr>
      <vt:lpstr>Strengths of the Vietminh</vt:lpstr>
      <vt:lpstr>Chinese position</vt:lpstr>
      <vt:lpstr>Giap’s campaigns</vt:lpstr>
      <vt:lpstr>Laos</vt:lpstr>
      <vt:lpstr>Dien Bien Phu: build up of forces</vt:lpstr>
      <vt:lpstr>The Siege Begins</vt:lpstr>
      <vt:lpstr>The Last Charge</vt:lpstr>
      <vt:lpstr>Consequences</vt:lpstr>
      <vt:lpstr>The Geneva Peace Accords 1954</vt:lpstr>
      <vt:lpstr>Opposition to the Geneva Accords</vt:lpstr>
      <vt:lpstr>PowerPoint Presentation</vt:lpstr>
      <vt:lpstr>PowerPoint Presentation</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 in Asia 1945-1955</dc:title>
  <dc:creator>Anastasia Galvin</dc:creator>
  <cp:revision>4</cp:revision>
  <dcterms:created xsi:type="dcterms:W3CDTF">2021-01-31T14:28:02Z</dcterms:created>
  <dcterms:modified xsi:type="dcterms:W3CDTF">2021-01-31T19:24:10Z</dcterms:modified>
</cp:coreProperties>
</file>