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8" r:id="rId4"/>
    <p:sldId id="260" r:id="rId5"/>
    <p:sldId id="261" r:id="rId6"/>
    <p:sldId id="262" r:id="rId7"/>
    <p:sldId id="263" r:id="rId8"/>
    <p:sldId id="257" r:id="rId9"/>
    <p:sldId id="264" r:id="rId10"/>
    <p:sldId id="265" r:id="rId11"/>
    <p:sldId id="266" r:id="rId12"/>
    <p:sldId id="267" r:id="rId13"/>
    <p:sldId id="292" r:id="rId14"/>
    <p:sldId id="294" r:id="rId15"/>
    <p:sldId id="295" r:id="rId16"/>
    <p:sldId id="270" r:id="rId17"/>
    <p:sldId id="269" r:id="rId18"/>
    <p:sldId id="271" r:id="rId19"/>
    <p:sldId id="272" r:id="rId20"/>
    <p:sldId id="296" r:id="rId21"/>
    <p:sldId id="273" r:id="rId22"/>
    <p:sldId id="274" r:id="rId23"/>
    <p:sldId id="275" r:id="rId24"/>
    <p:sldId id="277" r:id="rId25"/>
    <p:sldId id="297" r:id="rId26"/>
    <p:sldId id="268" r:id="rId27"/>
    <p:sldId id="278"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D9FF"/>
    <a:srgbClr val="FFE7FF"/>
    <a:srgbClr val="D8C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F12339-2D56-FC2E-D31C-525981EF03AC}" v="51" dt="2021-02-21T10:18:45.629"/>
    <p1510:client id="{CC6E1B49-4EAD-4025-8961-9A0B478414AB}" v="759" dt="2021-02-21T10:33:54.228"/>
    <p1510:client id="{E51710FE-3357-899A-2AF8-F092B64A57C7}" v="57" dt="2021-02-21T12:17:52.1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5" autoAdjust="0"/>
    <p:restoredTop sz="94660"/>
  </p:normalViewPr>
  <p:slideViewPr>
    <p:cSldViewPr snapToGrid="0">
      <p:cViewPr varScale="1">
        <p:scale>
          <a:sx n="83" d="100"/>
          <a:sy n="83" d="100"/>
        </p:scale>
        <p:origin x="63"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stasia Galvin" userId="S::agalvin@kes.net::2d39f159-777b-4bad-8899-bf8dfc77b0ad" providerId="AD" clId="Web-{3CF12339-2D56-FC2E-D31C-525981EF03AC}"/>
    <pc:docChg chg="modSld">
      <pc:chgData name="Anastasia Galvin" userId="S::agalvin@kes.net::2d39f159-777b-4bad-8899-bf8dfc77b0ad" providerId="AD" clId="Web-{3CF12339-2D56-FC2E-D31C-525981EF03AC}" dt="2021-02-21T10:18:45.613" v="27" actId="20577"/>
      <pc:docMkLst>
        <pc:docMk/>
      </pc:docMkLst>
      <pc:sldChg chg="modSp">
        <pc:chgData name="Anastasia Galvin" userId="S::agalvin@kes.net::2d39f159-777b-4bad-8899-bf8dfc77b0ad" providerId="AD" clId="Web-{3CF12339-2D56-FC2E-D31C-525981EF03AC}" dt="2021-02-20T20:08:42.013" v="7" actId="20577"/>
        <pc:sldMkLst>
          <pc:docMk/>
          <pc:sldMk cId="2993707041" sldId="256"/>
        </pc:sldMkLst>
        <pc:spChg chg="mod">
          <ac:chgData name="Anastasia Galvin" userId="S::agalvin@kes.net::2d39f159-777b-4bad-8899-bf8dfc77b0ad" providerId="AD" clId="Web-{3CF12339-2D56-FC2E-D31C-525981EF03AC}" dt="2021-02-20T20:08:42.013" v="7" actId="20577"/>
          <ac:spMkLst>
            <pc:docMk/>
            <pc:sldMk cId="2993707041" sldId="256"/>
            <ac:spMk id="3" creationId="{CB77B772-AAE7-4D3F-8C09-E6052B85BA53}"/>
          </ac:spMkLst>
        </pc:spChg>
        <pc:picChg chg="mod modCrop">
          <ac:chgData name="Anastasia Galvin" userId="S::agalvin@kes.net::2d39f159-777b-4bad-8899-bf8dfc77b0ad" providerId="AD" clId="Web-{3CF12339-2D56-FC2E-D31C-525981EF03AC}" dt="2021-02-20T19:45:20.940" v="2" actId="14100"/>
          <ac:picMkLst>
            <pc:docMk/>
            <pc:sldMk cId="2993707041" sldId="256"/>
            <ac:picMk id="1026" creationId="{423A1865-6149-47B1-8D47-6BCC62870956}"/>
          </ac:picMkLst>
        </pc:picChg>
      </pc:sldChg>
      <pc:sldChg chg="modSp">
        <pc:chgData name="Anastasia Galvin" userId="S::agalvin@kes.net::2d39f159-777b-4bad-8899-bf8dfc77b0ad" providerId="AD" clId="Web-{3CF12339-2D56-FC2E-D31C-525981EF03AC}" dt="2021-02-20T20:08:29.137" v="5" actId="20577"/>
        <pc:sldMkLst>
          <pc:docMk/>
          <pc:sldMk cId="4131389940" sldId="293"/>
        </pc:sldMkLst>
        <pc:spChg chg="mod">
          <ac:chgData name="Anastasia Galvin" userId="S::agalvin@kes.net::2d39f159-777b-4bad-8899-bf8dfc77b0ad" providerId="AD" clId="Web-{3CF12339-2D56-FC2E-D31C-525981EF03AC}" dt="2021-02-20T20:08:29.137" v="5" actId="20577"/>
          <ac:spMkLst>
            <pc:docMk/>
            <pc:sldMk cId="4131389940" sldId="293"/>
            <ac:spMk id="2" creationId="{20817B2E-DCF5-414A-9ACB-99C57625185A}"/>
          </ac:spMkLst>
        </pc:spChg>
      </pc:sldChg>
      <pc:sldChg chg="modSp">
        <pc:chgData name="Anastasia Galvin" userId="S::agalvin@kes.net::2d39f159-777b-4bad-8899-bf8dfc77b0ad" providerId="AD" clId="Web-{3CF12339-2D56-FC2E-D31C-525981EF03AC}" dt="2021-02-21T10:18:45.613" v="27" actId="20577"/>
        <pc:sldMkLst>
          <pc:docMk/>
          <pc:sldMk cId="1590095856" sldId="295"/>
        </pc:sldMkLst>
        <pc:spChg chg="mod">
          <ac:chgData name="Anastasia Galvin" userId="S::agalvin@kes.net::2d39f159-777b-4bad-8899-bf8dfc77b0ad" providerId="AD" clId="Web-{3CF12339-2D56-FC2E-D31C-525981EF03AC}" dt="2021-02-21T10:18:45.613" v="27" actId="20577"/>
          <ac:spMkLst>
            <pc:docMk/>
            <pc:sldMk cId="1590095856" sldId="295"/>
            <ac:spMk id="3" creationId="{70768CFD-74AB-4F1B-8B7D-4969F55DC9F5}"/>
          </ac:spMkLst>
        </pc:spChg>
      </pc:sldChg>
    </pc:docChg>
  </pc:docChgLst>
  <pc:docChgLst>
    <pc:chgData name="Anastasia Galvin" userId="S::agalvin@kes.net::2d39f159-777b-4bad-8899-bf8dfc77b0ad" providerId="AD" clId="Web-{E51710FE-3357-899A-2AF8-F092B64A57C7}"/>
    <pc:docChg chg="modSld">
      <pc:chgData name="Anastasia Galvin" userId="S::agalvin@kes.net::2d39f159-777b-4bad-8899-bf8dfc77b0ad" providerId="AD" clId="Web-{E51710FE-3357-899A-2AF8-F092B64A57C7}" dt="2021-02-21T12:17:52.190" v="29" actId="20577"/>
      <pc:docMkLst>
        <pc:docMk/>
      </pc:docMkLst>
      <pc:sldChg chg="delSp modSp">
        <pc:chgData name="Anastasia Galvin" userId="S::agalvin@kes.net::2d39f159-777b-4bad-8899-bf8dfc77b0ad" providerId="AD" clId="Web-{E51710FE-3357-899A-2AF8-F092B64A57C7}" dt="2021-02-21T11:15:02.100" v="22" actId="20577"/>
        <pc:sldMkLst>
          <pc:docMk/>
          <pc:sldMk cId="3262097577" sldId="274"/>
        </pc:sldMkLst>
        <pc:spChg chg="del mod">
          <ac:chgData name="Anastasia Galvin" userId="S::agalvin@kes.net::2d39f159-777b-4bad-8899-bf8dfc77b0ad" providerId="AD" clId="Web-{E51710FE-3357-899A-2AF8-F092B64A57C7}" dt="2021-02-21T11:14:26.709" v="9"/>
          <ac:spMkLst>
            <pc:docMk/>
            <pc:sldMk cId="3262097577" sldId="274"/>
            <ac:spMk id="2" creationId="{A0485755-5123-460C-8677-EF51E32A129B}"/>
          </ac:spMkLst>
        </pc:spChg>
        <pc:spChg chg="mod">
          <ac:chgData name="Anastasia Galvin" userId="S::agalvin@kes.net::2d39f159-777b-4bad-8899-bf8dfc77b0ad" providerId="AD" clId="Web-{E51710FE-3357-899A-2AF8-F092B64A57C7}" dt="2021-02-21T11:15:02.100" v="22" actId="20577"/>
          <ac:spMkLst>
            <pc:docMk/>
            <pc:sldMk cId="3262097577" sldId="274"/>
            <ac:spMk id="3" creationId="{39F43DE1-5BD2-47A3-82DE-9D05FEC28E80}"/>
          </ac:spMkLst>
        </pc:spChg>
      </pc:sldChg>
      <pc:sldChg chg="modSp">
        <pc:chgData name="Anastasia Galvin" userId="S::agalvin@kes.net::2d39f159-777b-4bad-8899-bf8dfc77b0ad" providerId="AD" clId="Web-{E51710FE-3357-899A-2AF8-F092B64A57C7}" dt="2021-02-21T10:40:20.096" v="1" actId="1076"/>
        <pc:sldMkLst>
          <pc:docMk/>
          <pc:sldMk cId="650610702" sldId="275"/>
        </pc:sldMkLst>
        <pc:spChg chg="mod">
          <ac:chgData name="Anastasia Galvin" userId="S::agalvin@kes.net::2d39f159-777b-4bad-8899-bf8dfc77b0ad" providerId="AD" clId="Web-{E51710FE-3357-899A-2AF8-F092B64A57C7}" dt="2021-02-21T10:40:20.096" v="1" actId="1076"/>
          <ac:spMkLst>
            <pc:docMk/>
            <pc:sldMk cId="650610702" sldId="275"/>
            <ac:spMk id="3" creationId="{6C57129C-3A86-41FA-ADC2-717810551826}"/>
          </ac:spMkLst>
        </pc:spChg>
      </pc:sldChg>
      <pc:sldChg chg="modSp">
        <pc:chgData name="Anastasia Galvin" userId="S::agalvin@kes.net::2d39f159-777b-4bad-8899-bf8dfc77b0ad" providerId="AD" clId="Web-{E51710FE-3357-899A-2AF8-F092B64A57C7}" dt="2021-02-21T10:42:50.080" v="3" actId="20577"/>
        <pc:sldMkLst>
          <pc:docMk/>
          <pc:sldMk cId="2367263457" sldId="277"/>
        </pc:sldMkLst>
        <pc:spChg chg="mod">
          <ac:chgData name="Anastasia Galvin" userId="S::agalvin@kes.net::2d39f159-777b-4bad-8899-bf8dfc77b0ad" providerId="AD" clId="Web-{E51710FE-3357-899A-2AF8-F092B64A57C7}" dt="2021-02-21T10:42:50.080" v="3" actId="20577"/>
          <ac:spMkLst>
            <pc:docMk/>
            <pc:sldMk cId="2367263457" sldId="277"/>
            <ac:spMk id="3" creationId="{477D58AD-FCF5-4480-B7BA-6D8CB77ABB36}"/>
          </ac:spMkLst>
        </pc:spChg>
      </pc:sldChg>
      <pc:sldChg chg="modSp">
        <pc:chgData name="Anastasia Galvin" userId="S::agalvin@kes.net::2d39f159-777b-4bad-8899-bf8dfc77b0ad" providerId="AD" clId="Web-{E51710FE-3357-899A-2AF8-F092B64A57C7}" dt="2021-02-21T12:17:33.893" v="24" actId="20577"/>
        <pc:sldMkLst>
          <pc:docMk/>
          <pc:sldMk cId="3783541112" sldId="285"/>
        </pc:sldMkLst>
        <pc:spChg chg="mod">
          <ac:chgData name="Anastasia Galvin" userId="S::agalvin@kes.net::2d39f159-777b-4bad-8899-bf8dfc77b0ad" providerId="AD" clId="Web-{E51710FE-3357-899A-2AF8-F092B64A57C7}" dt="2021-02-21T12:17:33.893" v="24" actId="20577"/>
          <ac:spMkLst>
            <pc:docMk/>
            <pc:sldMk cId="3783541112" sldId="285"/>
            <ac:spMk id="3" creationId="{69D362D2-CE23-4A5D-83AD-09ECD98C3727}"/>
          </ac:spMkLst>
        </pc:spChg>
      </pc:sldChg>
      <pc:sldChg chg="modSp">
        <pc:chgData name="Anastasia Galvin" userId="S::agalvin@kes.net::2d39f159-777b-4bad-8899-bf8dfc77b0ad" providerId="AD" clId="Web-{E51710FE-3357-899A-2AF8-F092B64A57C7}" dt="2021-02-21T12:17:52.190" v="29" actId="20577"/>
        <pc:sldMkLst>
          <pc:docMk/>
          <pc:sldMk cId="2899832156" sldId="286"/>
        </pc:sldMkLst>
        <pc:spChg chg="mod">
          <ac:chgData name="Anastasia Galvin" userId="S::agalvin@kes.net::2d39f159-777b-4bad-8899-bf8dfc77b0ad" providerId="AD" clId="Web-{E51710FE-3357-899A-2AF8-F092B64A57C7}" dt="2021-02-21T12:17:52.190" v="29" actId="20577"/>
          <ac:spMkLst>
            <pc:docMk/>
            <pc:sldMk cId="2899832156" sldId="286"/>
            <ac:spMk id="3" creationId="{0F6EFC94-93BA-4F08-81A9-4C4430293860}"/>
          </ac:spMkLst>
        </pc:spChg>
      </pc:sldChg>
      <pc:sldChg chg="modSp">
        <pc:chgData name="Anastasia Galvin" userId="S::agalvin@kes.net::2d39f159-777b-4bad-8899-bf8dfc77b0ad" providerId="AD" clId="Web-{E51710FE-3357-899A-2AF8-F092B64A57C7}" dt="2021-02-21T10:43:01.393" v="5" actId="1076"/>
        <pc:sldMkLst>
          <pc:docMk/>
          <pc:sldMk cId="18334603" sldId="297"/>
        </pc:sldMkLst>
        <pc:spChg chg="mod">
          <ac:chgData name="Anastasia Galvin" userId="S::agalvin@kes.net::2d39f159-777b-4bad-8899-bf8dfc77b0ad" providerId="AD" clId="Web-{E51710FE-3357-899A-2AF8-F092B64A57C7}" dt="2021-02-21T10:43:01.393" v="5" actId="1076"/>
          <ac:spMkLst>
            <pc:docMk/>
            <pc:sldMk cId="18334603" sldId="297"/>
            <ac:spMk id="7" creationId="{8FD883D8-12FE-44C9-9672-4F226CB874B2}"/>
          </ac:spMkLst>
        </pc:spChg>
      </pc:sldChg>
    </pc:docChg>
  </pc:docChgLst>
  <pc:docChgLst>
    <pc:chgData name="Anastasia Galvin" userId="2d39f159-777b-4bad-8899-bf8dfc77b0ad" providerId="ADAL" clId="{CC6E1B49-4EAD-4025-8961-9A0B478414AB}"/>
    <pc:docChg chg="undo redo custSel addSld delSld modSld sldOrd">
      <pc:chgData name="Anastasia Galvin" userId="2d39f159-777b-4bad-8899-bf8dfc77b0ad" providerId="ADAL" clId="{CC6E1B49-4EAD-4025-8961-9A0B478414AB}" dt="2021-02-21T14:17:05.923" v="9405" actId="20577"/>
      <pc:docMkLst>
        <pc:docMk/>
      </pc:docMkLst>
      <pc:sldChg chg="addSp modSp mod modTransition setBg">
        <pc:chgData name="Anastasia Galvin" userId="2d39f159-777b-4bad-8899-bf8dfc77b0ad" providerId="ADAL" clId="{CC6E1B49-4EAD-4025-8961-9A0B478414AB}" dt="2021-02-20T19:25:00.986" v="9264"/>
        <pc:sldMkLst>
          <pc:docMk/>
          <pc:sldMk cId="2993707041" sldId="256"/>
        </pc:sldMkLst>
        <pc:spChg chg="mod">
          <ac:chgData name="Anastasia Galvin" userId="2d39f159-777b-4bad-8899-bf8dfc77b0ad" providerId="ADAL" clId="{CC6E1B49-4EAD-4025-8961-9A0B478414AB}" dt="2021-02-19T18:11:36.824" v="100" actId="1076"/>
          <ac:spMkLst>
            <pc:docMk/>
            <pc:sldMk cId="2993707041" sldId="256"/>
            <ac:spMk id="2" creationId="{178D5684-2B9D-4DB3-883C-8A487FABD94E}"/>
          </ac:spMkLst>
        </pc:spChg>
        <pc:spChg chg="mod">
          <ac:chgData name="Anastasia Galvin" userId="2d39f159-777b-4bad-8899-bf8dfc77b0ad" providerId="ADAL" clId="{CC6E1B49-4EAD-4025-8961-9A0B478414AB}" dt="2021-02-19T18:11:44.313" v="106" actId="404"/>
          <ac:spMkLst>
            <pc:docMk/>
            <pc:sldMk cId="2993707041" sldId="256"/>
            <ac:spMk id="3" creationId="{CB77B772-AAE7-4D3F-8C09-E6052B85BA53}"/>
          </ac:spMkLst>
        </pc:spChg>
        <pc:spChg chg="add mod">
          <ac:chgData name="Anastasia Galvin" userId="2d39f159-777b-4bad-8899-bf8dfc77b0ad" providerId="ADAL" clId="{CC6E1B49-4EAD-4025-8961-9A0B478414AB}" dt="2021-02-19T18:11:19.873" v="93" actId="14100"/>
          <ac:spMkLst>
            <pc:docMk/>
            <pc:sldMk cId="2993707041" sldId="256"/>
            <ac:spMk id="71" creationId="{74426AB7-D619-4515-962A-BC83909EC015}"/>
          </ac:spMkLst>
        </pc:spChg>
        <pc:spChg chg="add mod">
          <ac:chgData name="Anastasia Galvin" userId="2d39f159-777b-4bad-8899-bf8dfc77b0ad" providerId="ADAL" clId="{CC6E1B49-4EAD-4025-8961-9A0B478414AB}" dt="2021-02-19T18:11:19.873" v="93" actId="14100"/>
          <ac:spMkLst>
            <pc:docMk/>
            <pc:sldMk cId="2993707041" sldId="256"/>
            <ac:spMk id="73" creationId="{DE47DF98-723F-4AAC-ABCF-CACBC438F78F}"/>
          </ac:spMkLst>
        </pc:spChg>
        <pc:picChg chg="add mod">
          <ac:chgData name="Anastasia Galvin" userId="2d39f159-777b-4bad-8899-bf8dfc77b0ad" providerId="ADAL" clId="{CC6E1B49-4EAD-4025-8961-9A0B478414AB}" dt="2021-02-19T18:11:20.752" v="94" actId="14100"/>
          <ac:picMkLst>
            <pc:docMk/>
            <pc:sldMk cId="2993707041" sldId="256"/>
            <ac:picMk id="1026" creationId="{423A1865-6149-47B1-8D47-6BCC62870956}"/>
          </ac:picMkLst>
        </pc:picChg>
        <pc:cxnChg chg="add mod">
          <ac:chgData name="Anastasia Galvin" userId="2d39f159-777b-4bad-8899-bf8dfc77b0ad" providerId="ADAL" clId="{CC6E1B49-4EAD-4025-8961-9A0B478414AB}" dt="2021-02-19T18:11:19.873" v="93" actId="14100"/>
          <ac:cxnSpMkLst>
            <pc:docMk/>
            <pc:sldMk cId="2993707041" sldId="256"/>
            <ac:cxnSpMk id="75" creationId="{EA29FC7C-9308-4FDE-8DCA-405668055B0F}"/>
          </ac:cxnSpMkLst>
        </pc:cxnChg>
      </pc:sldChg>
      <pc:sldChg chg="modSp mod ord modTransition">
        <pc:chgData name="Anastasia Galvin" userId="2d39f159-777b-4bad-8899-bf8dfc77b0ad" providerId="ADAL" clId="{CC6E1B49-4EAD-4025-8961-9A0B478414AB}" dt="2021-02-20T19:24:56.771" v="9263"/>
        <pc:sldMkLst>
          <pc:docMk/>
          <pc:sldMk cId="3567833122" sldId="257"/>
        </pc:sldMkLst>
        <pc:spChg chg="mod">
          <ac:chgData name="Anastasia Galvin" userId="2d39f159-777b-4bad-8899-bf8dfc77b0ad" providerId="ADAL" clId="{CC6E1B49-4EAD-4025-8961-9A0B478414AB}" dt="2021-02-19T19:38:18.137" v="5108" actId="14100"/>
          <ac:spMkLst>
            <pc:docMk/>
            <pc:sldMk cId="3567833122" sldId="257"/>
            <ac:spMk id="2" creationId="{F59FBDC9-D103-478D-BB94-E7DA0F606E4D}"/>
          </ac:spMkLst>
        </pc:spChg>
        <pc:spChg chg="mod">
          <ac:chgData name="Anastasia Galvin" userId="2d39f159-777b-4bad-8899-bf8dfc77b0ad" providerId="ADAL" clId="{CC6E1B49-4EAD-4025-8961-9A0B478414AB}" dt="2021-02-20T12:36:00.677" v="7246" actId="12"/>
          <ac:spMkLst>
            <pc:docMk/>
            <pc:sldMk cId="3567833122" sldId="257"/>
            <ac:spMk id="3" creationId="{FBEE395C-D5C7-4CDA-8A62-585C21520B64}"/>
          </ac:spMkLst>
        </pc:spChg>
        <pc:spChg chg="mod">
          <ac:chgData name="Anastasia Galvin" userId="2d39f159-777b-4bad-8899-bf8dfc77b0ad" providerId="ADAL" clId="{CC6E1B49-4EAD-4025-8961-9A0B478414AB}" dt="2021-02-19T19:38:09.462" v="5104" actId="122"/>
          <ac:spMkLst>
            <pc:docMk/>
            <pc:sldMk cId="3567833122" sldId="257"/>
            <ac:spMk id="7" creationId="{D7AC8F0A-6C5E-46CA-B5B0-C50C1D7E0807}"/>
          </ac:spMkLst>
        </pc:spChg>
        <pc:picChg chg="mod">
          <ac:chgData name="Anastasia Galvin" userId="2d39f159-777b-4bad-8899-bf8dfc77b0ad" providerId="ADAL" clId="{CC6E1B49-4EAD-4025-8961-9A0B478414AB}" dt="2021-02-19T19:37:43.538" v="5095" actId="1076"/>
          <ac:picMkLst>
            <pc:docMk/>
            <pc:sldMk cId="3567833122" sldId="257"/>
            <ac:picMk id="5" creationId="{7408A9E3-FFB3-44BA-8A2A-4216243BF096}"/>
          </ac:picMkLst>
        </pc:picChg>
      </pc:sldChg>
      <pc:sldChg chg="addSp delSp modSp new mod modTransition modClrScheme chgLayout">
        <pc:chgData name="Anastasia Galvin" userId="2d39f159-777b-4bad-8899-bf8dfc77b0ad" providerId="ADAL" clId="{CC6E1B49-4EAD-4025-8961-9A0B478414AB}" dt="2021-02-20T19:24:56.771" v="9263"/>
        <pc:sldMkLst>
          <pc:docMk/>
          <pc:sldMk cId="1918905417" sldId="258"/>
        </pc:sldMkLst>
        <pc:spChg chg="del">
          <ac:chgData name="Anastasia Galvin" userId="2d39f159-777b-4bad-8899-bf8dfc77b0ad" providerId="ADAL" clId="{CC6E1B49-4EAD-4025-8961-9A0B478414AB}" dt="2021-02-19T18:17:00.442" v="108" actId="700"/>
          <ac:spMkLst>
            <pc:docMk/>
            <pc:sldMk cId="1918905417" sldId="258"/>
            <ac:spMk id="2" creationId="{DB2231CC-8B96-4140-AA9F-BBEFFE992F1D}"/>
          </ac:spMkLst>
        </pc:spChg>
        <pc:spChg chg="del">
          <ac:chgData name="Anastasia Galvin" userId="2d39f159-777b-4bad-8899-bf8dfc77b0ad" providerId="ADAL" clId="{CC6E1B49-4EAD-4025-8961-9A0B478414AB}" dt="2021-02-19T18:17:00.442" v="108" actId="700"/>
          <ac:spMkLst>
            <pc:docMk/>
            <pc:sldMk cId="1918905417" sldId="258"/>
            <ac:spMk id="3" creationId="{752A4241-FCA3-421F-A372-F328C512F2F8}"/>
          </ac:spMkLst>
        </pc:spChg>
        <pc:spChg chg="add del mod">
          <ac:chgData name="Anastasia Galvin" userId="2d39f159-777b-4bad-8899-bf8dfc77b0ad" providerId="ADAL" clId="{CC6E1B49-4EAD-4025-8961-9A0B478414AB}" dt="2021-02-19T18:20:41.309" v="191" actId="478"/>
          <ac:spMkLst>
            <pc:docMk/>
            <pc:sldMk cId="1918905417" sldId="258"/>
            <ac:spMk id="6" creationId="{114474B2-9934-467A-A8DC-C991175C9E66}"/>
          </ac:spMkLst>
        </pc:spChg>
        <pc:spChg chg="add mod">
          <ac:chgData name="Anastasia Galvin" userId="2d39f159-777b-4bad-8899-bf8dfc77b0ad" providerId="ADAL" clId="{CC6E1B49-4EAD-4025-8961-9A0B478414AB}" dt="2021-02-19T18:21:53.716" v="258" actId="6549"/>
          <ac:spMkLst>
            <pc:docMk/>
            <pc:sldMk cId="1918905417" sldId="258"/>
            <ac:spMk id="7" creationId="{36918402-629B-45D2-BDBB-D7DDABBCDFEB}"/>
          </ac:spMkLst>
        </pc:spChg>
        <pc:spChg chg="add mod">
          <ac:chgData name="Anastasia Galvin" userId="2d39f159-777b-4bad-8899-bf8dfc77b0ad" providerId="ADAL" clId="{CC6E1B49-4EAD-4025-8961-9A0B478414AB}" dt="2021-02-19T18:27:30.680" v="1387" actId="14100"/>
          <ac:spMkLst>
            <pc:docMk/>
            <pc:sldMk cId="1918905417" sldId="258"/>
            <ac:spMk id="8" creationId="{EF31FBE9-1E37-4E27-B909-F2990582552D}"/>
          </ac:spMkLst>
        </pc:spChg>
        <pc:spChg chg="add del mod">
          <ac:chgData name="Anastasia Galvin" userId="2d39f159-777b-4bad-8899-bf8dfc77b0ad" providerId="ADAL" clId="{CC6E1B49-4EAD-4025-8961-9A0B478414AB}" dt="2021-02-19T18:24:44.571" v="763" actId="21"/>
          <ac:spMkLst>
            <pc:docMk/>
            <pc:sldMk cId="1918905417" sldId="258"/>
            <ac:spMk id="9" creationId="{F42FE37E-264B-4CC4-881A-BD16EDD3834E}"/>
          </ac:spMkLst>
        </pc:spChg>
        <pc:spChg chg="add del mod">
          <ac:chgData name="Anastasia Galvin" userId="2d39f159-777b-4bad-8899-bf8dfc77b0ad" providerId="ADAL" clId="{CC6E1B49-4EAD-4025-8961-9A0B478414AB}" dt="2021-02-19T18:24:49.952" v="765"/>
          <ac:spMkLst>
            <pc:docMk/>
            <pc:sldMk cId="1918905417" sldId="258"/>
            <ac:spMk id="10" creationId="{A9485E13-6540-40CE-A8B5-5554158B04A8}"/>
          </ac:spMkLst>
        </pc:spChg>
        <pc:spChg chg="add mod">
          <ac:chgData name="Anastasia Galvin" userId="2d39f159-777b-4bad-8899-bf8dfc77b0ad" providerId="ADAL" clId="{CC6E1B49-4EAD-4025-8961-9A0B478414AB}" dt="2021-02-19T18:27:37.222" v="1390" actId="14100"/>
          <ac:spMkLst>
            <pc:docMk/>
            <pc:sldMk cId="1918905417" sldId="258"/>
            <ac:spMk id="11" creationId="{AC2D492A-7B3E-4D49-8FC6-A28F3B2894C6}"/>
          </ac:spMkLst>
        </pc:spChg>
        <pc:spChg chg="add mod">
          <ac:chgData name="Anastasia Galvin" userId="2d39f159-777b-4bad-8899-bf8dfc77b0ad" providerId="ADAL" clId="{CC6E1B49-4EAD-4025-8961-9A0B478414AB}" dt="2021-02-19T18:37:55.300" v="3524" actId="115"/>
          <ac:spMkLst>
            <pc:docMk/>
            <pc:sldMk cId="1918905417" sldId="258"/>
            <ac:spMk id="12" creationId="{AC558A1A-8220-4D16-864A-87F791156255}"/>
          </ac:spMkLst>
        </pc:spChg>
        <pc:spChg chg="add mod">
          <ac:chgData name="Anastasia Galvin" userId="2d39f159-777b-4bad-8899-bf8dfc77b0ad" providerId="ADAL" clId="{CC6E1B49-4EAD-4025-8961-9A0B478414AB}" dt="2021-02-19T18:37:58.178" v="3525" actId="115"/>
          <ac:spMkLst>
            <pc:docMk/>
            <pc:sldMk cId="1918905417" sldId="258"/>
            <ac:spMk id="13" creationId="{47932D45-9E07-47A1-B6A3-B91D499F2D78}"/>
          </ac:spMkLst>
        </pc:spChg>
        <pc:spChg chg="add mod">
          <ac:chgData name="Anastasia Galvin" userId="2d39f159-777b-4bad-8899-bf8dfc77b0ad" providerId="ADAL" clId="{CC6E1B49-4EAD-4025-8961-9A0B478414AB}" dt="2021-02-19T18:38:00.570" v="3526" actId="115"/>
          <ac:spMkLst>
            <pc:docMk/>
            <pc:sldMk cId="1918905417" sldId="258"/>
            <ac:spMk id="14" creationId="{00ED5511-0EFB-496B-9DCA-CDF0C44C9D85}"/>
          </ac:spMkLst>
        </pc:spChg>
        <pc:spChg chg="add mod">
          <ac:chgData name="Anastasia Galvin" userId="2d39f159-777b-4bad-8899-bf8dfc77b0ad" providerId="ADAL" clId="{CC6E1B49-4EAD-4025-8961-9A0B478414AB}" dt="2021-02-19T18:38:06.162" v="3528" actId="14100"/>
          <ac:spMkLst>
            <pc:docMk/>
            <pc:sldMk cId="1918905417" sldId="258"/>
            <ac:spMk id="15" creationId="{8103E812-8456-4DCF-ACAB-6E7A93235261}"/>
          </ac:spMkLst>
        </pc:spChg>
        <pc:spChg chg="add mod">
          <ac:chgData name="Anastasia Galvin" userId="2d39f159-777b-4bad-8899-bf8dfc77b0ad" providerId="ADAL" clId="{CC6E1B49-4EAD-4025-8961-9A0B478414AB}" dt="2021-02-19T18:38:14.577" v="3532" actId="115"/>
          <ac:spMkLst>
            <pc:docMk/>
            <pc:sldMk cId="1918905417" sldId="258"/>
            <ac:spMk id="16" creationId="{0FA00746-F929-490C-9735-3200C415598C}"/>
          </ac:spMkLst>
        </pc:spChg>
        <pc:picChg chg="add del mod ord">
          <ac:chgData name="Anastasia Galvin" userId="2d39f159-777b-4bad-8899-bf8dfc77b0ad" providerId="ADAL" clId="{CC6E1B49-4EAD-4025-8961-9A0B478414AB}" dt="2021-02-19T18:37:28.114" v="3508" actId="478"/>
          <ac:picMkLst>
            <pc:docMk/>
            <pc:sldMk cId="1918905417" sldId="258"/>
            <ac:picMk id="5" creationId="{D07CFAF6-3F6A-4B7E-BC04-E4E0A5569193}"/>
          </ac:picMkLst>
        </pc:picChg>
      </pc:sldChg>
      <pc:sldChg chg="addSp delSp modSp add mod ord modTransition">
        <pc:chgData name="Anastasia Galvin" userId="2d39f159-777b-4bad-8899-bf8dfc77b0ad" providerId="ADAL" clId="{CC6E1B49-4EAD-4025-8961-9A0B478414AB}" dt="2021-02-20T19:24:56.771" v="9263"/>
        <pc:sldMkLst>
          <pc:docMk/>
          <pc:sldMk cId="3648734101" sldId="259"/>
        </pc:sldMkLst>
        <pc:spChg chg="mod">
          <ac:chgData name="Anastasia Galvin" userId="2d39f159-777b-4bad-8899-bf8dfc77b0ad" providerId="ADAL" clId="{CC6E1B49-4EAD-4025-8961-9A0B478414AB}" dt="2021-02-19T18:38:23.279" v="3535" actId="20577"/>
          <ac:spMkLst>
            <pc:docMk/>
            <pc:sldMk cId="3648734101" sldId="259"/>
            <ac:spMk id="7" creationId="{36918402-629B-45D2-BDBB-D7DDABBCDFEB}"/>
          </ac:spMkLst>
        </pc:spChg>
        <pc:spChg chg="del">
          <ac:chgData name="Anastasia Galvin" userId="2d39f159-777b-4bad-8899-bf8dfc77b0ad" providerId="ADAL" clId="{CC6E1B49-4EAD-4025-8961-9A0B478414AB}" dt="2021-02-19T18:38:18.976" v="3533" actId="478"/>
          <ac:spMkLst>
            <pc:docMk/>
            <pc:sldMk cId="3648734101" sldId="259"/>
            <ac:spMk id="8" creationId="{EF31FBE9-1E37-4E27-B909-F2990582552D}"/>
          </ac:spMkLst>
        </pc:spChg>
        <pc:spChg chg="add mod">
          <ac:chgData name="Anastasia Galvin" userId="2d39f159-777b-4bad-8899-bf8dfc77b0ad" providerId="ADAL" clId="{CC6E1B49-4EAD-4025-8961-9A0B478414AB}" dt="2021-02-20T11:29:05.485" v="5820" actId="20577"/>
          <ac:spMkLst>
            <pc:docMk/>
            <pc:sldMk cId="3648734101" sldId="259"/>
            <ac:spMk id="10" creationId="{375E10D2-192C-4D2B-AB88-7E2ACEFC5DD0}"/>
          </ac:spMkLst>
        </pc:spChg>
        <pc:spChg chg="del">
          <ac:chgData name="Anastasia Galvin" userId="2d39f159-777b-4bad-8899-bf8dfc77b0ad" providerId="ADAL" clId="{CC6E1B49-4EAD-4025-8961-9A0B478414AB}" dt="2021-02-19T18:38:18.976" v="3533" actId="478"/>
          <ac:spMkLst>
            <pc:docMk/>
            <pc:sldMk cId="3648734101" sldId="259"/>
            <ac:spMk id="11" creationId="{AC2D492A-7B3E-4D49-8FC6-A28F3B2894C6}"/>
          </ac:spMkLst>
        </pc:spChg>
        <pc:spChg chg="del">
          <ac:chgData name="Anastasia Galvin" userId="2d39f159-777b-4bad-8899-bf8dfc77b0ad" providerId="ADAL" clId="{CC6E1B49-4EAD-4025-8961-9A0B478414AB}" dt="2021-02-19T18:38:18.976" v="3533" actId="478"/>
          <ac:spMkLst>
            <pc:docMk/>
            <pc:sldMk cId="3648734101" sldId="259"/>
            <ac:spMk id="12" creationId="{AC558A1A-8220-4D16-864A-87F791156255}"/>
          </ac:spMkLst>
        </pc:spChg>
        <pc:spChg chg="del">
          <ac:chgData name="Anastasia Galvin" userId="2d39f159-777b-4bad-8899-bf8dfc77b0ad" providerId="ADAL" clId="{CC6E1B49-4EAD-4025-8961-9A0B478414AB}" dt="2021-02-19T18:38:18.976" v="3533" actId="478"/>
          <ac:spMkLst>
            <pc:docMk/>
            <pc:sldMk cId="3648734101" sldId="259"/>
            <ac:spMk id="13" creationId="{47932D45-9E07-47A1-B6A3-B91D499F2D78}"/>
          </ac:spMkLst>
        </pc:spChg>
        <pc:spChg chg="del">
          <ac:chgData name="Anastasia Galvin" userId="2d39f159-777b-4bad-8899-bf8dfc77b0ad" providerId="ADAL" clId="{CC6E1B49-4EAD-4025-8961-9A0B478414AB}" dt="2021-02-19T18:38:18.976" v="3533" actId="478"/>
          <ac:spMkLst>
            <pc:docMk/>
            <pc:sldMk cId="3648734101" sldId="259"/>
            <ac:spMk id="14" creationId="{00ED5511-0EFB-496B-9DCA-CDF0C44C9D85}"/>
          </ac:spMkLst>
        </pc:spChg>
        <pc:spChg chg="del">
          <ac:chgData name="Anastasia Galvin" userId="2d39f159-777b-4bad-8899-bf8dfc77b0ad" providerId="ADAL" clId="{CC6E1B49-4EAD-4025-8961-9A0B478414AB}" dt="2021-02-19T18:38:18.976" v="3533" actId="478"/>
          <ac:spMkLst>
            <pc:docMk/>
            <pc:sldMk cId="3648734101" sldId="259"/>
            <ac:spMk id="15" creationId="{8103E812-8456-4DCF-ACAB-6E7A93235261}"/>
          </ac:spMkLst>
        </pc:spChg>
        <pc:spChg chg="del">
          <ac:chgData name="Anastasia Galvin" userId="2d39f159-777b-4bad-8899-bf8dfc77b0ad" providerId="ADAL" clId="{CC6E1B49-4EAD-4025-8961-9A0B478414AB}" dt="2021-02-19T18:38:18.976" v="3533" actId="478"/>
          <ac:spMkLst>
            <pc:docMk/>
            <pc:sldMk cId="3648734101" sldId="259"/>
            <ac:spMk id="16" creationId="{0FA00746-F929-490C-9735-3200C415598C}"/>
          </ac:spMkLst>
        </pc:spChg>
        <pc:spChg chg="add mod">
          <ac:chgData name="Anastasia Galvin" userId="2d39f159-777b-4bad-8899-bf8dfc77b0ad" providerId="ADAL" clId="{CC6E1B49-4EAD-4025-8961-9A0B478414AB}" dt="2021-02-19T18:44:27.144" v="4005" actId="404"/>
          <ac:spMkLst>
            <pc:docMk/>
            <pc:sldMk cId="3648734101" sldId="259"/>
            <ac:spMk id="17" creationId="{B633F2A9-D247-4E45-82BC-305B65FD854B}"/>
          </ac:spMkLst>
        </pc:spChg>
        <pc:spChg chg="add mod">
          <ac:chgData name="Anastasia Galvin" userId="2d39f159-777b-4bad-8899-bf8dfc77b0ad" providerId="ADAL" clId="{CC6E1B49-4EAD-4025-8961-9A0B478414AB}" dt="2021-02-19T18:44:27.144" v="4005" actId="404"/>
          <ac:spMkLst>
            <pc:docMk/>
            <pc:sldMk cId="3648734101" sldId="259"/>
            <ac:spMk id="18" creationId="{3E1A82F0-F506-46BE-BBA3-5793999B5A9A}"/>
          </ac:spMkLst>
        </pc:spChg>
        <pc:spChg chg="add mod">
          <ac:chgData name="Anastasia Galvin" userId="2d39f159-777b-4bad-8899-bf8dfc77b0ad" providerId="ADAL" clId="{CC6E1B49-4EAD-4025-8961-9A0B478414AB}" dt="2021-02-19T18:44:27.144" v="4005" actId="404"/>
          <ac:spMkLst>
            <pc:docMk/>
            <pc:sldMk cId="3648734101" sldId="259"/>
            <ac:spMk id="19" creationId="{1BF75C5D-2C67-495A-989B-63D17781BD22}"/>
          </ac:spMkLst>
        </pc:spChg>
        <pc:spChg chg="add mod">
          <ac:chgData name="Anastasia Galvin" userId="2d39f159-777b-4bad-8899-bf8dfc77b0ad" providerId="ADAL" clId="{CC6E1B49-4EAD-4025-8961-9A0B478414AB}" dt="2021-02-19T18:44:27.144" v="4005" actId="404"/>
          <ac:spMkLst>
            <pc:docMk/>
            <pc:sldMk cId="3648734101" sldId="259"/>
            <ac:spMk id="20" creationId="{127B7B52-259F-4DF5-9737-39C20C73EE1A}"/>
          </ac:spMkLst>
        </pc:spChg>
        <pc:spChg chg="add mod">
          <ac:chgData name="Anastasia Galvin" userId="2d39f159-777b-4bad-8899-bf8dfc77b0ad" providerId="ADAL" clId="{CC6E1B49-4EAD-4025-8961-9A0B478414AB}" dt="2021-02-19T18:44:27.144" v="4005" actId="404"/>
          <ac:spMkLst>
            <pc:docMk/>
            <pc:sldMk cId="3648734101" sldId="259"/>
            <ac:spMk id="21" creationId="{19ED3FB5-5908-4BED-82C2-4CE9F77F168D}"/>
          </ac:spMkLst>
        </pc:spChg>
        <pc:spChg chg="add mod">
          <ac:chgData name="Anastasia Galvin" userId="2d39f159-777b-4bad-8899-bf8dfc77b0ad" providerId="ADAL" clId="{CC6E1B49-4EAD-4025-8961-9A0B478414AB}" dt="2021-02-19T18:44:27.144" v="4005" actId="404"/>
          <ac:spMkLst>
            <pc:docMk/>
            <pc:sldMk cId="3648734101" sldId="259"/>
            <ac:spMk id="22" creationId="{F731E899-8B2F-4891-80D1-0F0B8B209F1E}"/>
          </ac:spMkLst>
        </pc:spChg>
        <pc:spChg chg="add del mod">
          <ac:chgData name="Anastasia Galvin" userId="2d39f159-777b-4bad-8899-bf8dfc77b0ad" providerId="ADAL" clId="{CC6E1B49-4EAD-4025-8961-9A0B478414AB}" dt="2021-02-19T18:41:10.284" v="3754" actId="478"/>
          <ac:spMkLst>
            <pc:docMk/>
            <pc:sldMk cId="3648734101" sldId="259"/>
            <ac:spMk id="23" creationId="{BD9FDF52-E395-423A-9FAC-302D6A96ABA9}"/>
          </ac:spMkLst>
        </pc:spChg>
        <pc:spChg chg="add del mod">
          <ac:chgData name="Anastasia Galvin" userId="2d39f159-777b-4bad-8899-bf8dfc77b0ad" providerId="ADAL" clId="{CC6E1B49-4EAD-4025-8961-9A0B478414AB}" dt="2021-02-19T18:41:09.897" v="3753" actId="478"/>
          <ac:spMkLst>
            <pc:docMk/>
            <pc:sldMk cId="3648734101" sldId="259"/>
            <ac:spMk id="24" creationId="{99CBABB5-7F07-463E-B155-914A7E850DD1}"/>
          </ac:spMkLst>
        </pc:spChg>
        <pc:spChg chg="add mod">
          <ac:chgData name="Anastasia Galvin" userId="2d39f159-777b-4bad-8899-bf8dfc77b0ad" providerId="ADAL" clId="{CC6E1B49-4EAD-4025-8961-9A0B478414AB}" dt="2021-02-19T18:44:27.144" v="4005" actId="404"/>
          <ac:spMkLst>
            <pc:docMk/>
            <pc:sldMk cId="3648734101" sldId="259"/>
            <ac:spMk id="25" creationId="{B8853D19-8021-40B2-9397-33F25EEB49AB}"/>
          </ac:spMkLst>
        </pc:spChg>
      </pc:sldChg>
      <pc:sldChg chg="addSp delSp modSp new mod ord modTransition">
        <pc:chgData name="Anastasia Galvin" userId="2d39f159-777b-4bad-8899-bf8dfc77b0ad" providerId="ADAL" clId="{CC6E1B49-4EAD-4025-8961-9A0B478414AB}" dt="2021-02-20T19:29:32.058" v="9284"/>
        <pc:sldMkLst>
          <pc:docMk/>
          <pc:sldMk cId="87791996" sldId="260"/>
        </pc:sldMkLst>
        <pc:spChg chg="add mod">
          <ac:chgData name="Anastasia Galvin" userId="2d39f159-777b-4bad-8899-bf8dfc77b0ad" providerId="ADAL" clId="{CC6E1B49-4EAD-4025-8961-9A0B478414AB}" dt="2021-02-19T18:46:51.568" v="4232" actId="14100"/>
          <ac:spMkLst>
            <pc:docMk/>
            <pc:sldMk cId="87791996" sldId="260"/>
            <ac:spMk id="2" creationId="{9C0EC4E2-6C6A-4711-8DE0-3626CA6A6C75}"/>
          </ac:spMkLst>
        </pc:spChg>
        <pc:spChg chg="add mod">
          <ac:chgData name="Anastasia Galvin" userId="2d39f159-777b-4bad-8899-bf8dfc77b0ad" providerId="ADAL" clId="{CC6E1B49-4EAD-4025-8961-9A0B478414AB}" dt="2021-02-19T18:46:34.935" v="4225" actId="14100"/>
          <ac:spMkLst>
            <pc:docMk/>
            <pc:sldMk cId="87791996" sldId="260"/>
            <ac:spMk id="3" creationId="{6B3B73D7-08B1-4739-B83B-4548649CBD48}"/>
          </ac:spMkLst>
        </pc:spChg>
        <pc:spChg chg="add mod">
          <ac:chgData name="Anastasia Galvin" userId="2d39f159-777b-4bad-8899-bf8dfc77b0ad" providerId="ADAL" clId="{CC6E1B49-4EAD-4025-8961-9A0B478414AB}" dt="2021-02-19T18:46:39.843" v="4227" actId="1076"/>
          <ac:spMkLst>
            <pc:docMk/>
            <pc:sldMk cId="87791996" sldId="260"/>
            <ac:spMk id="4" creationId="{9BF21616-B76B-412E-B9C4-4318D98C18F8}"/>
          </ac:spMkLst>
        </pc:spChg>
        <pc:spChg chg="add mod">
          <ac:chgData name="Anastasia Galvin" userId="2d39f159-777b-4bad-8899-bf8dfc77b0ad" providerId="ADAL" clId="{CC6E1B49-4EAD-4025-8961-9A0B478414AB}" dt="2021-02-19T18:46:58.133" v="4235" actId="14100"/>
          <ac:spMkLst>
            <pc:docMk/>
            <pc:sldMk cId="87791996" sldId="260"/>
            <ac:spMk id="5" creationId="{FBD9D118-2D25-4A28-915E-D9B17B7B3B58}"/>
          </ac:spMkLst>
        </pc:spChg>
        <pc:spChg chg="add mod">
          <ac:chgData name="Anastasia Galvin" userId="2d39f159-777b-4bad-8899-bf8dfc77b0ad" providerId="ADAL" clId="{CC6E1B49-4EAD-4025-8961-9A0B478414AB}" dt="2021-02-19T18:47:03.158" v="4237" actId="14100"/>
          <ac:spMkLst>
            <pc:docMk/>
            <pc:sldMk cId="87791996" sldId="260"/>
            <ac:spMk id="6" creationId="{DB443357-1D4B-4D8D-ADE8-CCBEAEC2AD88}"/>
          </ac:spMkLst>
        </pc:spChg>
        <pc:spChg chg="add mod">
          <ac:chgData name="Anastasia Galvin" userId="2d39f159-777b-4bad-8899-bf8dfc77b0ad" providerId="ADAL" clId="{CC6E1B49-4EAD-4025-8961-9A0B478414AB}" dt="2021-02-19T18:46:37.418" v="4226" actId="14100"/>
          <ac:spMkLst>
            <pc:docMk/>
            <pc:sldMk cId="87791996" sldId="260"/>
            <ac:spMk id="7" creationId="{20DBB1E9-D0A4-48B4-9A3E-09D0BA15D37E}"/>
          </ac:spMkLst>
        </pc:spChg>
        <pc:spChg chg="add mod">
          <ac:chgData name="Anastasia Galvin" userId="2d39f159-777b-4bad-8899-bf8dfc77b0ad" providerId="ADAL" clId="{CC6E1B49-4EAD-4025-8961-9A0B478414AB}" dt="2021-02-19T18:46:46.768" v="4229" actId="1076"/>
          <ac:spMkLst>
            <pc:docMk/>
            <pc:sldMk cId="87791996" sldId="260"/>
            <ac:spMk id="8" creationId="{AC6D375A-A89D-4BC7-9DA7-51DA08DE5CC7}"/>
          </ac:spMkLst>
        </pc:spChg>
        <pc:spChg chg="add mod">
          <ac:chgData name="Anastasia Galvin" userId="2d39f159-777b-4bad-8899-bf8dfc77b0ad" providerId="ADAL" clId="{CC6E1B49-4EAD-4025-8961-9A0B478414AB}" dt="2021-02-19T18:46:31.204" v="4224" actId="20577"/>
          <ac:spMkLst>
            <pc:docMk/>
            <pc:sldMk cId="87791996" sldId="260"/>
            <ac:spMk id="9" creationId="{92446F09-1BE8-45B1-B793-25531009FCD5}"/>
          </ac:spMkLst>
        </pc:spChg>
        <pc:spChg chg="add mod">
          <ac:chgData name="Anastasia Galvin" userId="2d39f159-777b-4bad-8899-bf8dfc77b0ad" providerId="ADAL" clId="{CC6E1B49-4EAD-4025-8961-9A0B478414AB}" dt="2021-02-19T18:48:32.031" v="4264" actId="1076"/>
          <ac:spMkLst>
            <pc:docMk/>
            <pc:sldMk cId="87791996" sldId="260"/>
            <ac:spMk id="10" creationId="{01C7CCE4-C9A3-40EA-BC1B-195146A8EB39}"/>
          </ac:spMkLst>
        </pc:spChg>
        <pc:spChg chg="add mod">
          <ac:chgData name="Anastasia Galvin" userId="2d39f159-777b-4bad-8899-bf8dfc77b0ad" providerId="ADAL" clId="{CC6E1B49-4EAD-4025-8961-9A0B478414AB}" dt="2021-02-19T18:48:32.031" v="4264" actId="1076"/>
          <ac:spMkLst>
            <pc:docMk/>
            <pc:sldMk cId="87791996" sldId="260"/>
            <ac:spMk id="11" creationId="{EFFA0D16-2323-4AD5-870C-BDBA69149073}"/>
          </ac:spMkLst>
        </pc:spChg>
        <pc:spChg chg="add mod">
          <ac:chgData name="Anastasia Galvin" userId="2d39f159-777b-4bad-8899-bf8dfc77b0ad" providerId="ADAL" clId="{CC6E1B49-4EAD-4025-8961-9A0B478414AB}" dt="2021-02-19T18:48:32.031" v="4264" actId="1076"/>
          <ac:spMkLst>
            <pc:docMk/>
            <pc:sldMk cId="87791996" sldId="260"/>
            <ac:spMk id="12" creationId="{8AAE1F22-3F12-4A30-9C18-A4C8D6D706B2}"/>
          </ac:spMkLst>
        </pc:spChg>
        <pc:spChg chg="add mod">
          <ac:chgData name="Anastasia Galvin" userId="2d39f159-777b-4bad-8899-bf8dfc77b0ad" providerId="ADAL" clId="{CC6E1B49-4EAD-4025-8961-9A0B478414AB}" dt="2021-02-19T18:48:32.031" v="4264" actId="1076"/>
          <ac:spMkLst>
            <pc:docMk/>
            <pc:sldMk cId="87791996" sldId="260"/>
            <ac:spMk id="13" creationId="{7EB7FE52-A849-4EEC-A3D4-AB347FBC6057}"/>
          </ac:spMkLst>
        </pc:spChg>
        <pc:spChg chg="add mod">
          <ac:chgData name="Anastasia Galvin" userId="2d39f159-777b-4bad-8899-bf8dfc77b0ad" providerId="ADAL" clId="{CC6E1B49-4EAD-4025-8961-9A0B478414AB}" dt="2021-02-19T18:48:32.031" v="4264" actId="1076"/>
          <ac:spMkLst>
            <pc:docMk/>
            <pc:sldMk cId="87791996" sldId="260"/>
            <ac:spMk id="14" creationId="{1C6A4F40-BEFE-4548-ABAB-81E08AED0F76}"/>
          </ac:spMkLst>
        </pc:spChg>
        <pc:spChg chg="add mod">
          <ac:chgData name="Anastasia Galvin" userId="2d39f159-777b-4bad-8899-bf8dfc77b0ad" providerId="ADAL" clId="{CC6E1B49-4EAD-4025-8961-9A0B478414AB}" dt="2021-02-19T18:48:32.031" v="4264" actId="1076"/>
          <ac:spMkLst>
            <pc:docMk/>
            <pc:sldMk cId="87791996" sldId="260"/>
            <ac:spMk id="15" creationId="{987EC5A5-0FB6-4074-8EBC-D66B8F59F9E0}"/>
          </ac:spMkLst>
        </pc:spChg>
        <pc:spChg chg="add mod">
          <ac:chgData name="Anastasia Galvin" userId="2d39f159-777b-4bad-8899-bf8dfc77b0ad" providerId="ADAL" clId="{CC6E1B49-4EAD-4025-8961-9A0B478414AB}" dt="2021-02-19T18:48:32.031" v="4264" actId="1076"/>
          <ac:spMkLst>
            <pc:docMk/>
            <pc:sldMk cId="87791996" sldId="260"/>
            <ac:spMk id="16" creationId="{EC16EF37-4BF7-47F9-A7C0-F8EFEFFA7B5E}"/>
          </ac:spMkLst>
        </pc:spChg>
        <pc:spChg chg="add mod">
          <ac:chgData name="Anastasia Galvin" userId="2d39f159-777b-4bad-8899-bf8dfc77b0ad" providerId="ADAL" clId="{CC6E1B49-4EAD-4025-8961-9A0B478414AB}" dt="2021-02-19T18:48:56.318" v="4293" actId="1076"/>
          <ac:spMkLst>
            <pc:docMk/>
            <pc:sldMk cId="87791996" sldId="260"/>
            <ac:spMk id="17" creationId="{DACC4167-B9AE-44C3-AB62-26CDCF1279F7}"/>
          </ac:spMkLst>
        </pc:spChg>
        <pc:spChg chg="add mod">
          <ac:chgData name="Anastasia Galvin" userId="2d39f159-777b-4bad-8899-bf8dfc77b0ad" providerId="ADAL" clId="{CC6E1B49-4EAD-4025-8961-9A0B478414AB}" dt="2021-02-19T18:49:05.081" v="4300" actId="20577"/>
          <ac:spMkLst>
            <pc:docMk/>
            <pc:sldMk cId="87791996" sldId="260"/>
            <ac:spMk id="18" creationId="{8174561A-F2F3-405F-9FBE-F36823B0EDC6}"/>
          </ac:spMkLst>
        </pc:spChg>
        <pc:grpChg chg="del mod">
          <ac:chgData name="Anastasia Galvin" userId="2d39f159-777b-4bad-8899-bf8dfc77b0ad" providerId="ADAL" clId="{CC6E1B49-4EAD-4025-8961-9A0B478414AB}" dt="2021-02-20T19:29:02.907" v="9266" actId="478"/>
          <ac:grpSpMkLst>
            <pc:docMk/>
            <pc:sldMk cId="87791996" sldId="260"/>
            <ac:grpSpMk id="21" creationId="{F282A980-90D0-4FA9-A394-B1E19D536945}"/>
          </ac:grpSpMkLst>
        </pc:grpChg>
        <pc:grpChg chg="del mod">
          <ac:chgData name="Anastasia Galvin" userId="2d39f159-777b-4bad-8899-bf8dfc77b0ad" providerId="ADAL" clId="{CC6E1B49-4EAD-4025-8961-9A0B478414AB}" dt="2021-02-20T19:29:20.920" v="9275"/>
          <ac:grpSpMkLst>
            <pc:docMk/>
            <pc:sldMk cId="87791996" sldId="260"/>
            <ac:grpSpMk id="24" creationId="{8204DFE4-4877-464E-A851-75088541FBCF}"/>
          </ac:grpSpMkLst>
        </pc:grpChg>
        <pc:grpChg chg="del mod">
          <ac:chgData name="Anastasia Galvin" userId="2d39f159-777b-4bad-8899-bf8dfc77b0ad" providerId="ADAL" clId="{CC6E1B49-4EAD-4025-8961-9A0B478414AB}" dt="2021-02-20T19:29:11.274" v="9270"/>
          <ac:grpSpMkLst>
            <pc:docMk/>
            <pc:sldMk cId="87791996" sldId="260"/>
            <ac:grpSpMk id="27" creationId="{28A54723-A557-4455-95AE-6DBD2FA86D02}"/>
          </ac:grpSpMkLst>
        </pc:grpChg>
        <pc:grpChg chg="mod">
          <ac:chgData name="Anastasia Galvin" userId="2d39f159-777b-4bad-8899-bf8dfc77b0ad" providerId="ADAL" clId="{CC6E1B49-4EAD-4025-8961-9A0B478414AB}" dt="2021-02-20T19:29:14.783" v="9274"/>
          <ac:grpSpMkLst>
            <pc:docMk/>
            <pc:sldMk cId="87791996" sldId="260"/>
            <ac:grpSpMk id="30" creationId="{0CC1D36B-0D7A-4E25-8C6F-83042B21CFD9}"/>
          </ac:grpSpMkLst>
        </pc:grpChg>
        <pc:grpChg chg="del mod">
          <ac:chgData name="Anastasia Galvin" userId="2d39f159-777b-4bad-8899-bf8dfc77b0ad" providerId="ADAL" clId="{CC6E1B49-4EAD-4025-8961-9A0B478414AB}" dt="2021-02-20T19:29:27.984" v="9280"/>
          <ac:grpSpMkLst>
            <pc:docMk/>
            <pc:sldMk cId="87791996" sldId="260"/>
            <ac:grpSpMk id="33" creationId="{E8A8B992-F232-44FF-A8FA-27F1414B4CAF}"/>
          </ac:grpSpMkLst>
        </pc:grpChg>
        <pc:grpChg chg="mod">
          <ac:chgData name="Anastasia Galvin" userId="2d39f159-777b-4bad-8899-bf8dfc77b0ad" providerId="ADAL" clId="{CC6E1B49-4EAD-4025-8961-9A0B478414AB}" dt="2021-02-20T19:29:32.058" v="9284"/>
          <ac:grpSpMkLst>
            <pc:docMk/>
            <pc:sldMk cId="87791996" sldId="260"/>
            <ac:grpSpMk id="36" creationId="{2DCA8DA8-E9B9-41B8-BF94-468675E63A32}"/>
          </ac:grpSpMkLst>
        </pc:grpChg>
        <pc:inkChg chg="add mod">
          <ac:chgData name="Anastasia Galvin" userId="2d39f159-777b-4bad-8899-bf8dfc77b0ad" providerId="ADAL" clId="{CC6E1B49-4EAD-4025-8961-9A0B478414AB}" dt="2021-02-19T18:49:17.325" v="4303"/>
          <ac:inkMkLst>
            <pc:docMk/>
            <pc:sldMk cId="87791996" sldId="260"/>
            <ac:inkMk id="19" creationId="{5CD3FD28-B904-45AE-BD1A-87D82E5784B8}"/>
          </ac:inkMkLst>
        </pc:inkChg>
        <pc:inkChg chg="add mod">
          <ac:chgData name="Anastasia Galvin" userId="2d39f159-777b-4bad-8899-bf8dfc77b0ad" providerId="ADAL" clId="{CC6E1B49-4EAD-4025-8961-9A0B478414AB}" dt="2021-02-19T18:49:17.325" v="4303"/>
          <ac:inkMkLst>
            <pc:docMk/>
            <pc:sldMk cId="87791996" sldId="260"/>
            <ac:inkMk id="20" creationId="{4437825D-70EF-46C3-AC7A-8CE910110E32}"/>
          </ac:inkMkLst>
        </pc:inkChg>
        <pc:inkChg chg="add del mod">
          <ac:chgData name="Anastasia Galvin" userId="2d39f159-777b-4bad-8899-bf8dfc77b0ad" providerId="ADAL" clId="{CC6E1B49-4EAD-4025-8961-9A0B478414AB}" dt="2021-02-20T19:29:20.920" v="9275"/>
          <ac:inkMkLst>
            <pc:docMk/>
            <pc:sldMk cId="87791996" sldId="260"/>
            <ac:inkMk id="22" creationId="{E3D09520-17F7-4AD2-8819-8C9045F0C66D}"/>
          </ac:inkMkLst>
        </pc:inkChg>
        <pc:inkChg chg="add del mod">
          <ac:chgData name="Anastasia Galvin" userId="2d39f159-777b-4bad-8899-bf8dfc77b0ad" providerId="ADAL" clId="{CC6E1B49-4EAD-4025-8961-9A0B478414AB}" dt="2021-02-20T19:29:22.565" v="9276"/>
          <ac:inkMkLst>
            <pc:docMk/>
            <pc:sldMk cId="87791996" sldId="260"/>
            <ac:inkMk id="23" creationId="{1052D0D3-FA1E-4CCD-82D9-E5F26BB0BABE}"/>
          </ac:inkMkLst>
        </pc:inkChg>
        <pc:inkChg chg="add del mod">
          <ac:chgData name="Anastasia Galvin" userId="2d39f159-777b-4bad-8899-bf8dfc77b0ad" providerId="ADAL" clId="{CC6E1B49-4EAD-4025-8961-9A0B478414AB}" dt="2021-02-20T19:29:11.274" v="9270"/>
          <ac:inkMkLst>
            <pc:docMk/>
            <pc:sldMk cId="87791996" sldId="260"/>
            <ac:inkMk id="25" creationId="{32D64E60-BEB0-42FC-B487-EABFAB679724}"/>
          </ac:inkMkLst>
        </pc:inkChg>
        <pc:inkChg chg="add del mod">
          <ac:chgData name="Anastasia Galvin" userId="2d39f159-777b-4bad-8899-bf8dfc77b0ad" providerId="ADAL" clId="{CC6E1B49-4EAD-4025-8961-9A0B478414AB}" dt="2021-02-20T19:29:11.274" v="9271"/>
          <ac:inkMkLst>
            <pc:docMk/>
            <pc:sldMk cId="87791996" sldId="260"/>
            <ac:inkMk id="26" creationId="{6B90BADE-7A54-4FCA-9280-584DED6CD7AE}"/>
          </ac:inkMkLst>
        </pc:inkChg>
        <pc:inkChg chg="add mod">
          <ac:chgData name="Anastasia Galvin" userId="2d39f159-777b-4bad-8899-bf8dfc77b0ad" providerId="ADAL" clId="{CC6E1B49-4EAD-4025-8961-9A0B478414AB}" dt="2021-02-20T19:29:14.783" v="9274"/>
          <ac:inkMkLst>
            <pc:docMk/>
            <pc:sldMk cId="87791996" sldId="260"/>
            <ac:inkMk id="28" creationId="{F2139D5C-47BE-4AE5-AD9A-E3B47FE4B26D}"/>
          </ac:inkMkLst>
        </pc:inkChg>
        <pc:inkChg chg="add mod">
          <ac:chgData name="Anastasia Galvin" userId="2d39f159-777b-4bad-8899-bf8dfc77b0ad" providerId="ADAL" clId="{CC6E1B49-4EAD-4025-8961-9A0B478414AB}" dt="2021-02-20T19:29:14.783" v="9274"/>
          <ac:inkMkLst>
            <pc:docMk/>
            <pc:sldMk cId="87791996" sldId="260"/>
            <ac:inkMk id="29" creationId="{15488913-35D3-41FC-A473-E669019BAC2E}"/>
          </ac:inkMkLst>
        </pc:inkChg>
        <pc:inkChg chg="add del mod">
          <ac:chgData name="Anastasia Galvin" userId="2d39f159-777b-4bad-8899-bf8dfc77b0ad" providerId="ADAL" clId="{CC6E1B49-4EAD-4025-8961-9A0B478414AB}" dt="2021-02-20T19:29:27.984" v="9280"/>
          <ac:inkMkLst>
            <pc:docMk/>
            <pc:sldMk cId="87791996" sldId="260"/>
            <ac:inkMk id="31" creationId="{348BFC3D-33DF-4DE4-8117-53E2CDA8D46D}"/>
          </ac:inkMkLst>
        </pc:inkChg>
        <pc:inkChg chg="add del mod">
          <ac:chgData name="Anastasia Galvin" userId="2d39f159-777b-4bad-8899-bf8dfc77b0ad" providerId="ADAL" clId="{CC6E1B49-4EAD-4025-8961-9A0B478414AB}" dt="2021-02-20T19:29:27.984" v="9281"/>
          <ac:inkMkLst>
            <pc:docMk/>
            <pc:sldMk cId="87791996" sldId="260"/>
            <ac:inkMk id="32" creationId="{97A1C024-4A24-44E4-A67F-8F11DE1A97EE}"/>
          </ac:inkMkLst>
        </pc:inkChg>
        <pc:inkChg chg="add mod">
          <ac:chgData name="Anastasia Galvin" userId="2d39f159-777b-4bad-8899-bf8dfc77b0ad" providerId="ADAL" clId="{CC6E1B49-4EAD-4025-8961-9A0B478414AB}" dt="2021-02-20T19:29:32.058" v="9284"/>
          <ac:inkMkLst>
            <pc:docMk/>
            <pc:sldMk cId="87791996" sldId="260"/>
            <ac:inkMk id="34" creationId="{7F186FC8-E2D2-4210-8EED-916A1F73B96D}"/>
          </ac:inkMkLst>
        </pc:inkChg>
        <pc:inkChg chg="add mod">
          <ac:chgData name="Anastasia Galvin" userId="2d39f159-777b-4bad-8899-bf8dfc77b0ad" providerId="ADAL" clId="{CC6E1B49-4EAD-4025-8961-9A0B478414AB}" dt="2021-02-20T19:29:32.058" v="9284"/>
          <ac:inkMkLst>
            <pc:docMk/>
            <pc:sldMk cId="87791996" sldId="260"/>
            <ac:inkMk id="35" creationId="{E8A82E94-B817-48AC-8A80-48ED9A53EFA5}"/>
          </ac:inkMkLst>
        </pc:inkChg>
      </pc:sldChg>
      <pc:sldChg chg="addSp delSp modSp add mod modTransition setBg delDesignElem">
        <pc:chgData name="Anastasia Galvin" userId="2d39f159-777b-4bad-8899-bf8dfc77b0ad" providerId="ADAL" clId="{CC6E1B49-4EAD-4025-8961-9A0B478414AB}" dt="2021-02-20T19:24:56.771" v="9263"/>
        <pc:sldMkLst>
          <pc:docMk/>
          <pc:sldMk cId="918166332" sldId="261"/>
        </pc:sldMkLst>
        <pc:spChg chg="mod">
          <ac:chgData name="Anastasia Galvin" userId="2d39f159-777b-4bad-8899-bf8dfc77b0ad" providerId="ADAL" clId="{CC6E1B49-4EAD-4025-8961-9A0B478414AB}" dt="2021-02-20T18:19:37.316" v="8512" actId="14100"/>
          <ac:spMkLst>
            <pc:docMk/>
            <pc:sldMk cId="918166332" sldId="261"/>
            <ac:spMk id="8" creationId="{95673A6A-F49D-4574-A7DD-5BF8DF48185F}"/>
          </ac:spMkLst>
        </pc:spChg>
        <pc:graphicFrameChg chg="mod modGraphic">
          <ac:chgData name="Anastasia Galvin" userId="2d39f159-777b-4bad-8899-bf8dfc77b0ad" providerId="ADAL" clId="{CC6E1B49-4EAD-4025-8961-9A0B478414AB}" dt="2021-02-20T18:19:17.532" v="8506" actId="1076"/>
          <ac:graphicFrameMkLst>
            <pc:docMk/>
            <pc:sldMk cId="918166332" sldId="261"/>
            <ac:graphicFrameMk id="5" creationId="{CFFD10BA-D317-40B7-A556-0F27EF40E339}"/>
          </ac:graphicFrameMkLst>
        </pc:graphicFrameChg>
        <pc:graphicFrameChg chg="add mod modGraphic">
          <ac:chgData name="Anastasia Galvin" userId="2d39f159-777b-4bad-8899-bf8dfc77b0ad" providerId="ADAL" clId="{CC6E1B49-4EAD-4025-8961-9A0B478414AB}" dt="2021-02-20T18:19:24.274" v="8508" actId="14100"/>
          <ac:graphicFrameMkLst>
            <pc:docMk/>
            <pc:sldMk cId="918166332" sldId="261"/>
            <ac:graphicFrameMk id="9" creationId="{EFFE9921-B9A4-45C8-A24B-ECA37F32A2CF}"/>
          </ac:graphicFrameMkLst>
        </pc:graphicFrameChg>
        <pc:picChg chg="add mod ord">
          <ac:chgData name="Anastasia Galvin" userId="2d39f159-777b-4bad-8899-bf8dfc77b0ad" providerId="ADAL" clId="{CC6E1B49-4EAD-4025-8961-9A0B478414AB}" dt="2021-02-19T18:51:06.237" v="4319" actId="403"/>
          <ac:picMkLst>
            <pc:docMk/>
            <pc:sldMk cId="918166332" sldId="261"/>
            <ac:picMk id="2" creationId="{3F2F6DDF-BC00-47B0-92D9-DA49BB48E5C0}"/>
          </ac:picMkLst>
        </pc:picChg>
        <pc:picChg chg="add mod">
          <ac:chgData name="Anastasia Galvin" userId="2d39f159-777b-4bad-8899-bf8dfc77b0ad" providerId="ADAL" clId="{CC6E1B49-4EAD-4025-8961-9A0B478414AB}" dt="2021-02-19T18:51:06.237" v="4319" actId="403"/>
          <ac:picMkLst>
            <pc:docMk/>
            <pc:sldMk cId="918166332" sldId="261"/>
            <ac:picMk id="13" creationId="{54DDEBDD-D8BD-41A6-8A0D-B00E3768B0F9}"/>
          </ac:picMkLst>
        </pc:picChg>
        <pc:picChg chg="del">
          <ac:chgData name="Anastasia Galvin" userId="2d39f159-777b-4bad-8899-bf8dfc77b0ad" providerId="ADAL" clId="{CC6E1B49-4EAD-4025-8961-9A0B478414AB}" dt="2021-02-19T18:50:00.010" v="4310"/>
          <ac:picMkLst>
            <pc:docMk/>
            <pc:sldMk cId="918166332" sldId="261"/>
            <ac:picMk id="135" creationId="{54DDEBDD-D8BD-41A6-8A0D-B00E3768B0F9}"/>
          </ac:picMkLst>
        </pc:picChg>
        <pc:picChg chg="del">
          <ac:chgData name="Anastasia Galvin" userId="2d39f159-777b-4bad-8899-bf8dfc77b0ad" providerId="ADAL" clId="{CC6E1B49-4EAD-4025-8961-9A0B478414AB}" dt="2021-02-19T18:50:02.538" v="4311" actId="478"/>
          <ac:picMkLst>
            <pc:docMk/>
            <pc:sldMk cId="918166332" sldId="261"/>
            <ac:picMk id="2050" creationId="{13E14F85-9DB8-4095-AAF0-731C7DF94FFD}"/>
          </ac:picMkLst>
        </pc:picChg>
      </pc:sldChg>
      <pc:sldChg chg="add del">
        <pc:chgData name="Anastasia Galvin" userId="2d39f159-777b-4bad-8899-bf8dfc77b0ad" providerId="ADAL" clId="{CC6E1B49-4EAD-4025-8961-9A0B478414AB}" dt="2021-02-19T18:49:51.055" v="4308"/>
        <pc:sldMkLst>
          <pc:docMk/>
          <pc:sldMk cId="4190243793" sldId="261"/>
        </pc:sldMkLst>
      </pc:sldChg>
      <pc:sldChg chg="addSp modSp new mod modTransition setBg modClrScheme chgLayout">
        <pc:chgData name="Anastasia Galvin" userId="2d39f159-777b-4bad-8899-bf8dfc77b0ad" providerId="ADAL" clId="{CC6E1B49-4EAD-4025-8961-9A0B478414AB}" dt="2021-02-20T19:24:56.771" v="9263"/>
        <pc:sldMkLst>
          <pc:docMk/>
          <pc:sldMk cId="3870099980" sldId="262"/>
        </pc:sldMkLst>
        <pc:spChg chg="add mod">
          <ac:chgData name="Anastasia Galvin" userId="2d39f159-777b-4bad-8899-bf8dfc77b0ad" providerId="ADAL" clId="{CC6E1B49-4EAD-4025-8961-9A0B478414AB}" dt="2021-02-19T19:06:06.580" v="4699" actId="14100"/>
          <ac:spMkLst>
            <pc:docMk/>
            <pc:sldMk cId="3870099980" sldId="262"/>
            <ac:spMk id="2" creationId="{EA9BC40B-229E-4274-8CCE-D704C61211AA}"/>
          </ac:spMkLst>
        </pc:spChg>
        <pc:spChg chg="add mod">
          <ac:chgData name="Anastasia Galvin" userId="2d39f159-777b-4bad-8899-bf8dfc77b0ad" providerId="ADAL" clId="{CC6E1B49-4EAD-4025-8961-9A0B478414AB}" dt="2021-02-20T12:36:09.209" v="7252" actId="12"/>
          <ac:spMkLst>
            <pc:docMk/>
            <pc:sldMk cId="3870099980" sldId="262"/>
            <ac:spMk id="3" creationId="{DB8EFD38-9CCF-4448-A05F-66E1ED67FA49}"/>
          </ac:spMkLst>
        </pc:spChg>
        <pc:spChg chg="add mod">
          <ac:chgData name="Anastasia Galvin" userId="2d39f159-777b-4bad-8899-bf8dfc77b0ad" providerId="ADAL" clId="{CC6E1B49-4EAD-4025-8961-9A0B478414AB}" dt="2021-02-19T19:05:56.566" v="4692" actId="2711"/>
          <ac:spMkLst>
            <pc:docMk/>
            <pc:sldMk cId="3870099980" sldId="262"/>
            <ac:spMk id="71" creationId="{D1D34770-47A8-402C-AF23-2B653F2D88C1}"/>
          </ac:spMkLst>
        </pc:spChg>
        <pc:picChg chg="add mod">
          <ac:chgData name="Anastasia Galvin" userId="2d39f159-777b-4bad-8899-bf8dfc77b0ad" providerId="ADAL" clId="{CC6E1B49-4EAD-4025-8961-9A0B478414AB}" dt="2021-02-19T19:05:56.566" v="4692" actId="2711"/>
          <ac:picMkLst>
            <pc:docMk/>
            <pc:sldMk cId="3870099980" sldId="262"/>
            <ac:picMk id="4098" creationId="{3402F61C-4ADA-4C25-9E39-0C80ADFA6945}"/>
          </ac:picMkLst>
        </pc:picChg>
      </pc:sldChg>
      <pc:sldChg chg="addSp modSp new mod modTransition setBg">
        <pc:chgData name="Anastasia Galvin" userId="2d39f159-777b-4bad-8899-bf8dfc77b0ad" providerId="ADAL" clId="{CC6E1B49-4EAD-4025-8961-9A0B478414AB}" dt="2021-02-20T19:24:56.771" v="9263"/>
        <pc:sldMkLst>
          <pc:docMk/>
          <pc:sldMk cId="1142682555" sldId="263"/>
        </pc:sldMkLst>
        <pc:spChg chg="mod">
          <ac:chgData name="Anastasia Galvin" userId="2d39f159-777b-4bad-8899-bf8dfc77b0ad" providerId="ADAL" clId="{CC6E1B49-4EAD-4025-8961-9A0B478414AB}" dt="2021-02-19T19:34:18.794" v="4854" actId="20577"/>
          <ac:spMkLst>
            <pc:docMk/>
            <pc:sldMk cId="1142682555" sldId="263"/>
            <ac:spMk id="2" creationId="{15CDE2A2-B3C5-4C18-8BE4-922550D009DB}"/>
          </ac:spMkLst>
        </pc:spChg>
        <pc:spChg chg="mod">
          <ac:chgData name="Anastasia Galvin" userId="2d39f159-777b-4bad-8899-bf8dfc77b0ad" providerId="ADAL" clId="{CC6E1B49-4EAD-4025-8961-9A0B478414AB}" dt="2021-02-20T12:36:04.443" v="7250" actId="27636"/>
          <ac:spMkLst>
            <pc:docMk/>
            <pc:sldMk cId="1142682555" sldId="263"/>
            <ac:spMk id="3" creationId="{B6C13FA9-E5B0-4F24-810C-36B1645FDD5C}"/>
          </ac:spMkLst>
        </pc:spChg>
        <pc:picChg chg="add mod">
          <ac:chgData name="Anastasia Galvin" userId="2d39f159-777b-4bad-8899-bf8dfc77b0ad" providerId="ADAL" clId="{CC6E1B49-4EAD-4025-8961-9A0B478414AB}" dt="2021-02-19T19:32:55.251" v="4816" actId="2711"/>
          <ac:picMkLst>
            <pc:docMk/>
            <pc:sldMk cId="1142682555" sldId="263"/>
            <ac:picMk id="71" creationId="{54DDEBDD-D8BD-41A6-8A0D-B00E3768B0F9}"/>
          </ac:picMkLst>
        </pc:picChg>
        <pc:picChg chg="add mod ord">
          <ac:chgData name="Anastasia Galvin" userId="2d39f159-777b-4bad-8899-bf8dfc77b0ad" providerId="ADAL" clId="{CC6E1B49-4EAD-4025-8961-9A0B478414AB}" dt="2021-02-19T19:32:55.251" v="4816" actId="2711"/>
          <ac:picMkLst>
            <pc:docMk/>
            <pc:sldMk cId="1142682555" sldId="263"/>
            <ac:picMk id="5122" creationId="{1C6F2E57-4599-4CB9-8C61-92993C705B24}"/>
          </ac:picMkLst>
        </pc:picChg>
      </pc:sldChg>
      <pc:sldChg chg="addSp modSp new mod modTransition setBg">
        <pc:chgData name="Anastasia Galvin" userId="2d39f159-777b-4bad-8899-bf8dfc77b0ad" providerId="ADAL" clId="{CC6E1B49-4EAD-4025-8961-9A0B478414AB}" dt="2021-02-20T19:24:56.771" v="9263"/>
        <pc:sldMkLst>
          <pc:docMk/>
          <pc:sldMk cId="3617544271" sldId="264"/>
        </pc:sldMkLst>
        <pc:spChg chg="mod">
          <ac:chgData name="Anastasia Galvin" userId="2d39f159-777b-4bad-8899-bf8dfc77b0ad" providerId="ADAL" clId="{CC6E1B49-4EAD-4025-8961-9A0B478414AB}" dt="2021-02-20T10:36:56.321" v="5238" actId="122"/>
          <ac:spMkLst>
            <pc:docMk/>
            <pc:sldMk cId="3617544271" sldId="264"/>
            <ac:spMk id="2" creationId="{6DDBCA78-DB3C-4055-8387-D2C605CE7209}"/>
          </ac:spMkLst>
        </pc:spChg>
        <pc:spChg chg="mod">
          <ac:chgData name="Anastasia Galvin" userId="2d39f159-777b-4bad-8899-bf8dfc77b0ad" providerId="ADAL" clId="{CC6E1B49-4EAD-4025-8961-9A0B478414AB}" dt="2021-02-20T12:35:56.035" v="7244" actId="12"/>
          <ac:spMkLst>
            <pc:docMk/>
            <pc:sldMk cId="3617544271" sldId="264"/>
            <ac:spMk id="3" creationId="{22AB88C6-9638-4DBB-86A7-41B1F4AE07BC}"/>
          </ac:spMkLst>
        </pc:spChg>
        <pc:spChg chg="add mod">
          <ac:chgData name="Anastasia Galvin" userId="2d39f159-777b-4bad-8899-bf8dfc77b0ad" providerId="ADAL" clId="{CC6E1B49-4EAD-4025-8961-9A0B478414AB}" dt="2021-02-20T10:36:46.092" v="5233" actId="2711"/>
          <ac:spMkLst>
            <pc:docMk/>
            <pc:sldMk cId="3617544271" sldId="264"/>
            <ac:spMk id="71" creationId="{99192C51-B764-4A9B-9587-5EF8B628B8D9}"/>
          </ac:spMkLst>
        </pc:spChg>
        <pc:picChg chg="add mod">
          <ac:chgData name="Anastasia Galvin" userId="2d39f159-777b-4bad-8899-bf8dfc77b0ad" providerId="ADAL" clId="{CC6E1B49-4EAD-4025-8961-9A0B478414AB}" dt="2021-02-20T10:36:46.092" v="5233" actId="2711"/>
          <ac:picMkLst>
            <pc:docMk/>
            <pc:sldMk cId="3617544271" sldId="264"/>
            <ac:picMk id="6146" creationId="{103B3E68-46D7-4055-A230-1703CB38BB61}"/>
          </ac:picMkLst>
        </pc:picChg>
      </pc:sldChg>
      <pc:sldChg chg="new del">
        <pc:chgData name="Anastasia Galvin" userId="2d39f159-777b-4bad-8899-bf8dfc77b0ad" providerId="ADAL" clId="{CC6E1B49-4EAD-4025-8961-9A0B478414AB}" dt="2021-02-19T19:38:48.528" v="5118" actId="47"/>
        <pc:sldMkLst>
          <pc:docMk/>
          <pc:sldMk cId="1831776575" sldId="265"/>
        </pc:sldMkLst>
      </pc:sldChg>
      <pc:sldChg chg="addSp delSp modSp new mod modTransition">
        <pc:chgData name="Anastasia Galvin" userId="2d39f159-777b-4bad-8899-bf8dfc77b0ad" providerId="ADAL" clId="{CC6E1B49-4EAD-4025-8961-9A0B478414AB}" dt="2021-02-20T19:24:56.771" v="9263"/>
        <pc:sldMkLst>
          <pc:docMk/>
          <pc:sldMk cId="2362264908" sldId="265"/>
        </pc:sldMkLst>
        <pc:spChg chg="mod">
          <ac:chgData name="Anastasia Galvin" userId="2d39f159-777b-4bad-8899-bf8dfc77b0ad" providerId="ADAL" clId="{CC6E1B49-4EAD-4025-8961-9A0B478414AB}" dt="2021-02-20T10:44:15.011" v="5315" actId="1076"/>
          <ac:spMkLst>
            <pc:docMk/>
            <pc:sldMk cId="2362264908" sldId="265"/>
            <ac:spMk id="2" creationId="{E13BCAED-F73F-4483-BE39-478DB6B6AAA9}"/>
          </ac:spMkLst>
        </pc:spChg>
        <pc:spChg chg="del">
          <ac:chgData name="Anastasia Galvin" userId="2d39f159-777b-4bad-8899-bf8dfc77b0ad" providerId="ADAL" clId="{CC6E1B49-4EAD-4025-8961-9A0B478414AB}" dt="2021-02-19T19:39:19.903" v="5121" actId="931"/>
          <ac:spMkLst>
            <pc:docMk/>
            <pc:sldMk cId="2362264908" sldId="265"/>
            <ac:spMk id="3" creationId="{D8F3F62D-786A-4E9A-899F-B79BFC2E68BA}"/>
          </ac:spMkLst>
        </pc:spChg>
        <pc:spChg chg="add mod">
          <ac:chgData name="Anastasia Galvin" userId="2d39f159-777b-4bad-8899-bf8dfc77b0ad" providerId="ADAL" clId="{CC6E1B49-4EAD-4025-8961-9A0B478414AB}" dt="2021-02-20T12:35:51.619" v="7242" actId="12"/>
          <ac:spMkLst>
            <pc:docMk/>
            <pc:sldMk cId="2362264908" sldId="265"/>
            <ac:spMk id="7" creationId="{C5C04D43-47E5-4B77-A57D-FC64C8780E81}"/>
          </ac:spMkLst>
        </pc:spChg>
        <pc:picChg chg="add mod">
          <ac:chgData name="Anastasia Galvin" userId="2d39f159-777b-4bad-8899-bf8dfc77b0ad" providerId="ADAL" clId="{CC6E1B49-4EAD-4025-8961-9A0B478414AB}" dt="2021-02-20T10:44:06.668" v="5311" actId="2711"/>
          <ac:picMkLst>
            <pc:docMk/>
            <pc:sldMk cId="2362264908" sldId="265"/>
            <ac:picMk id="5" creationId="{B49254B6-C0ED-44CD-AF65-3A05C9FF8230}"/>
          </ac:picMkLst>
        </pc:picChg>
        <pc:picChg chg="add del mod">
          <ac:chgData name="Anastasia Galvin" userId="2d39f159-777b-4bad-8899-bf8dfc77b0ad" providerId="ADAL" clId="{CC6E1B49-4EAD-4025-8961-9A0B478414AB}" dt="2021-02-20T10:43:43.648" v="5304" actId="478"/>
          <ac:picMkLst>
            <pc:docMk/>
            <pc:sldMk cId="2362264908" sldId="265"/>
            <ac:picMk id="7170" creationId="{B5514CC2-6323-4B2D-B954-67EC91439FA5}"/>
          </ac:picMkLst>
        </pc:picChg>
        <pc:picChg chg="add mod">
          <ac:chgData name="Anastasia Galvin" userId="2d39f159-777b-4bad-8899-bf8dfc77b0ad" providerId="ADAL" clId="{CC6E1B49-4EAD-4025-8961-9A0B478414AB}" dt="2021-02-20T10:44:06.668" v="5311" actId="2711"/>
          <ac:picMkLst>
            <pc:docMk/>
            <pc:sldMk cId="2362264908" sldId="265"/>
            <ac:picMk id="7172" creationId="{6A6EA66B-E7B5-488C-A3D8-58067F018688}"/>
          </ac:picMkLst>
        </pc:picChg>
      </pc:sldChg>
      <pc:sldChg chg="addSp modSp new mod modTransition setBg">
        <pc:chgData name="Anastasia Galvin" userId="2d39f159-777b-4bad-8899-bf8dfc77b0ad" providerId="ADAL" clId="{CC6E1B49-4EAD-4025-8961-9A0B478414AB}" dt="2021-02-20T19:24:56.771" v="9263"/>
        <pc:sldMkLst>
          <pc:docMk/>
          <pc:sldMk cId="3028094855" sldId="266"/>
        </pc:sldMkLst>
        <pc:spChg chg="mod">
          <ac:chgData name="Anastasia Galvin" userId="2d39f159-777b-4bad-8899-bf8dfc77b0ad" providerId="ADAL" clId="{CC6E1B49-4EAD-4025-8961-9A0B478414AB}" dt="2021-02-20T10:54:21.921" v="5692" actId="26606"/>
          <ac:spMkLst>
            <pc:docMk/>
            <pc:sldMk cId="3028094855" sldId="266"/>
            <ac:spMk id="2" creationId="{F191C023-AD34-43A4-A910-5A67A50D94EE}"/>
          </ac:spMkLst>
        </pc:spChg>
        <pc:spChg chg="mod">
          <ac:chgData name="Anastasia Galvin" userId="2d39f159-777b-4bad-8899-bf8dfc77b0ad" providerId="ADAL" clId="{CC6E1B49-4EAD-4025-8961-9A0B478414AB}" dt="2021-02-20T12:35:46.746" v="7240" actId="12"/>
          <ac:spMkLst>
            <pc:docMk/>
            <pc:sldMk cId="3028094855" sldId="266"/>
            <ac:spMk id="3" creationId="{1D4F68FC-1F1F-496C-98FD-1F4CF95FC054}"/>
          </ac:spMkLst>
        </pc:spChg>
        <pc:spChg chg="add">
          <ac:chgData name="Anastasia Galvin" userId="2d39f159-777b-4bad-8899-bf8dfc77b0ad" providerId="ADAL" clId="{CC6E1B49-4EAD-4025-8961-9A0B478414AB}" dt="2021-02-20T10:54:21.921" v="5692" actId="26606"/>
          <ac:spMkLst>
            <pc:docMk/>
            <pc:sldMk cId="3028094855" sldId="266"/>
            <ac:spMk id="8" creationId="{100EDD19-6802-4EC3-95CE-CFFAB042CFD6}"/>
          </ac:spMkLst>
        </pc:spChg>
        <pc:spChg chg="add">
          <ac:chgData name="Anastasia Galvin" userId="2d39f159-777b-4bad-8899-bf8dfc77b0ad" providerId="ADAL" clId="{CC6E1B49-4EAD-4025-8961-9A0B478414AB}" dt="2021-02-20T10:54:21.921" v="5692" actId="26606"/>
          <ac:spMkLst>
            <pc:docMk/>
            <pc:sldMk cId="3028094855" sldId="266"/>
            <ac:spMk id="10" creationId="{DB17E863-922E-4C26-BD64-E8FD41D28661}"/>
          </ac:spMkLst>
        </pc:spChg>
      </pc:sldChg>
      <pc:sldChg chg="addSp modSp new mod modTransition setBg">
        <pc:chgData name="Anastasia Galvin" userId="2d39f159-777b-4bad-8899-bf8dfc77b0ad" providerId="ADAL" clId="{CC6E1B49-4EAD-4025-8961-9A0B478414AB}" dt="2021-02-20T19:24:56.771" v="9263"/>
        <pc:sldMkLst>
          <pc:docMk/>
          <pc:sldMk cId="2745430765" sldId="267"/>
        </pc:sldMkLst>
        <pc:spChg chg="mod">
          <ac:chgData name="Anastasia Galvin" userId="2d39f159-777b-4bad-8899-bf8dfc77b0ad" providerId="ADAL" clId="{CC6E1B49-4EAD-4025-8961-9A0B478414AB}" dt="2021-02-20T10:56:52.924" v="5744" actId="2711"/>
          <ac:spMkLst>
            <pc:docMk/>
            <pc:sldMk cId="2745430765" sldId="267"/>
            <ac:spMk id="2" creationId="{351FAFC8-A79A-41D5-906B-39E3E93DC968}"/>
          </ac:spMkLst>
        </pc:spChg>
        <pc:spChg chg="mod ord">
          <ac:chgData name="Anastasia Galvin" userId="2d39f159-777b-4bad-8899-bf8dfc77b0ad" providerId="ADAL" clId="{CC6E1B49-4EAD-4025-8961-9A0B478414AB}" dt="2021-02-20T12:35:42.618" v="7238" actId="12"/>
          <ac:spMkLst>
            <pc:docMk/>
            <pc:sldMk cId="2745430765" sldId="267"/>
            <ac:spMk id="3" creationId="{F83B2572-FA09-4BB7-9AE6-6FF9450836B1}"/>
          </ac:spMkLst>
        </pc:spChg>
        <pc:spChg chg="add mod">
          <ac:chgData name="Anastasia Galvin" userId="2d39f159-777b-4bad-8899-bf8dfc77b0ad" providerId="ADAL" clId="{CC6E1B49-4EAD-4025-8961-9A0B478414AB}" dt="2021-02-20T10:56:52.924" v="5744" actId="2711"/>
          <ac:spMkLst>
            <pc:docMk/>
            <pc:sldMk cId="2745430765" sldId="267"/>
            <ac:spMk id="71" creationId="{2C61293E-6EBE-43EF-A52C-9BEBFD7679D4}"/>
          </ac:spMkLst>
        </pc:spChg>
        <pc:spChg chg="add mod">
          <ac:chgData name="Anastasia Galvin" userId="2d39f159-777b-4bad-8899-bf8dfc77b0ad" providerId="ADAL" clId="{CC6E1B49-4EAD-4025-8961-9A0B478414AB}" dt="2021-02-20T10:56:52.924" v="5744" actId="2711"/>
          <ac:spMkLst>
            <pc:docMk/>
            <pc:sldMk cId="2745430765" sldId="267"/>
            <ac:spMk id="73" creationId="{21540236-BFD5-4A9D-8840-4703E7F76825}"/>
          </ac:spMkLst>
        </pc:spChg>
        <pc:picChg chg="add mod">
          <ac:chgData name="Anastasia Galvin" userId="2d39f159-777b-4bad-8899-bf8dfc77b0ad" providerId="ADAL" clId="{CC6E1B49-4EAD-4025-8961-9A0B478414AB}" dt="2021-02-20T10:56:52.924" v="5744" actId="2711"/>
          <ac:picMkLst>
            <pc:docMk/>
            <pc:sldMk cId="2745430765" sldId="267"/>
            <ac:picMk id="8194" creationId="{AAAECA77-80ED-43F5-832C-1D15796EE0C6}"/>
          </ac:picMkLst>
        </pc:picChg>
      </pc:sldChg>
      <pc:sldChg chg="addSp delSp modSp new mod ord modTransition setBg setClrOvrMap">
        <pc:chgData name="Anastasia Galvin" userId="2d39f159-777b-4bad-8899-bf8dfc77b0ad" providerId="ADAL" clId="{CC6E1B49-4EAD-4025-8961-9A0B478414AB}" dt="2021-02-20T19:24:56.771" v="9263"/>
        <pc:sldMkLst>
          <pc:docMk/>
          <pc:sldMk cId="116106281" sldId="268"/>
        </pc:sldMkLst>
        <pc:spChg chg="mod ord">
          <ac:chgData name="Anastasia Galvin" userId="2d39f159-777b-4bad-8899-bf8dfc77b0ad" providerId="ADAL" clId="{CC6E1B49-4EAD-4025-8961-9A0B478414AB}" dt="2021-02-20T11:28:44.602" v="5808" actId="403"/>
          <ac:spMkLst>
            <pc:docMk/>
            <pc:sldMk cId="116106281" sldId="268"/>
            <ac:spMk id="2" creationId="{BD078732-03EF-49A1-82D1-AA950B979ECB}"/>
          </ac:spMkLst>
        </pc:spChg>
        <pc:spChg chg="del">
          <ac:chgData name="Anastasia Galvin" userId="2d39f159-777b-4bad-8899-bf8dfc77b0ad" providerId="ADAL" clId="{CC6E1B49-4EAD-4025-8961-9A0B478414AB}" dt="2021-02-20T11:26:40.413" v="5804" actId="478"/>
          <ac:spMkLst>
            <pc:docMk/>
            <pc:sldMk cId="116106281" sldId="268"/>
            <ac:spMk id="3" creationId="{350D073D-529D-4274-BA31-0F7DD66F29B8}"/>
          </ac:spMkLst>
        </pc:spChg>
        <pc:spChg chg="add">
          <ac:chgData name="Anastasia Galvin" userId="2d39f159-777b-4bad-8899-bf8dfc77b0ad" providerId="ADAL" clId="{CC6E1B49-4EAD-4025-8961-9A0B478414AB}" dt="2021-02-20T11:28:37.416" v="5806" actId="26606"/>
          <ac:spMkLst>
            <pc:docMk/>
            <pc:sldMk cId="116106281" sldId="268"/>
            <ac:spMk id="71" creationId="{8A95209C-5275-4E15-8EA7-7F42980ABF2D}"/>
          </ac:spMkLst>
        </pc:spChg>
        <pc:spChg chg="add">
          <ac:chgData name="Anastasia Galvin" userId="2d39f159-777b-4bad-8899-bf8dfc77b0ad" providerId="ADAL" clId="{CC6E1B49-4EAD-4025-8961-9A0B478414AB}" dt="2021-02-20T11:28:37.416" v="5806" actId="26606"/>
          <ac:spMkLst>
            <pc:docMk/>
            <pc:sldMk cId="116106281" sldId="268"/>
            <ac:spMk id="73" creationId="{DEF0EFD6-A3C2-4C94-A80A-BA9709D99013}"/>
          </ac:spMkLst>
        </pc:spChg>
        <pc:spChg chg="add">
          <ac:chgData name="Anastasia Galvin" userId="2d39f159-777b-4bad-8899-bf8dfc77b0ad" providerId="ADAL" clId="{CC6E1B49-4EAD-4025-8961-9A0B478414AB}" dt="2021-02-20T11:28:37.416" v="5806" actId="26606"/>
          <ac:spMkLst>
            <pc:docMk/>
            <pc:sldMk cId="116106281" sldId="268"/>
            <ac:spMk id="75" creationId="{4F2ED431-E304-4FF0-9F4E-032783C9D612}"/>
          </ac:spMkLst>
        </pc:spChg>
        <pc:picChg chg="add mod">
          <ac:chgData name="Anastasia Galvin" userId="2d39f159-777b-4bad-8899-bf8dfc77b0ad" providerId="ADAL" clId="{CC6E1B49-4EAD-4025-8961-9A0B478414AB}" dt="2021-02-20T11:28:37.416" v="5806" actId="26606"/>
          <ac:picMkLst>
            <pc:docMk/>
            <pc:sldMk cId="116106281" sldId="268"/>
            <ac:picMk id="9218" creationId="{1F68A922-5E3D-49F4-BA1A-610B70770E91}"/>
          </ac:picMkLst>
        </pc:picChg>
      </pc:sldChg>
      <pc:sldChg chg="new del">
        <pc:chgData name="Anastasia Galvin" userId="2d39f159-777b-4bad-8899-bf8dfc77b0ad" providerId="ADAL" clId="{CC6E1B49-4EAD-4025-8961-9A0B478414AB}" dt="2021-02-20T11:26:27.176" v="5790" actId="680"/>
        <pc:sldMkLst>
          <pc:docMk/>
          <pc:sldMk cId="1718620210" sldId="268"/>
        </pc:sldMkLst>
      </pc:sldChg>
      <pc:sldChg chg="addSp modSp new mod modTransition setBg">
        <pc:chgData name="Anastasia Galvin" userId="2d39f159-777b-4bad-8899-bf8dfc77b0ad" providerId="ADAL" clId="{CC6E1B49-4EAD-4025-8961-9A0B478414AB}" dt="2021-02-21T10:34:20.217" v="9391" actId="20577"/>
        <pc:sldMkLst>
          <pc:docMk/>
          <pc:sldMk cId="3775864730" sldId="269"/>
        </pc:sldMkLst>
        <pc:spChg chg="mod">
          <ac:chgData name="Anastasia Galvin" userId="2d39f159-777b-4bad-8899-bf8dfc77b0ad" providerId="ADAL" clId="{CC6E1B49-4EAD-4025-8961-9A0B478414AB}" dt="2021-02-20T11:38:50.236" v="5869" actId="404"/>
          <ac:spMkLst>
            <pc:docMk/>
            <pc:sldMk cId="3775864730" sldId="269"/>
            <ac:spMk id="2" creationId="{E6625D8A-B284-4CFB-9DBF-B665C85C2096}"/>
          </ac:spMkLst>
        </pc:spChg>
        <pc:spChg chg="mod">
          <ac:chgData name="Anastasia Galvin" userId="2d39f159-777b-4bad-8899-bf8dfc77b0ad" providerId="ADAL" clId="{CC6E1B49-4EAD-4025-8961-9A0B478414AB}" dt="2021-02-21T10:34:20.217" v="9391" actId="20577"/>
          <ac:spMkLst>
            <pc:docMk/>
            <pc:sldMk cId="3775864730" sldId="269"/>
            <ac:spMk id="3" creationId="{629B082C-3BBB-4083-AE60-DAA5161BFBEE}"/>
          </ac:spMkLst>
        </pc:spChg>
        <pc:spChg chg="add mod">
          <ac:chgData name="Anastasia Galvin" userId="2d39f159-777b-4bad-8899-bf8dfc77b0ad" providerId="ADAL" clId="{CC6E1B49-4EAD-4025-8961-9A0B478414AB}" dt="2021-02-20T11:38:47.777" v="5867" actId="404"/>
          <ac:spMkLst>
            <pc:docMk/>
            <pc:sldMk cId="3775864730" sldId="269"/>
            <ac:spMk id="71" creationId="{D1D34770-47A8-402C-AF23-2B653F2D88C1}"/>
          </ac:spMkLst>
        </pc:spChg>
        <pc:picChg chg="add mod">
          <ac:chgData name="Anastasia Galvin" userId="2d39f159-777b-4bad-8899-bf8dfc77b0ad" providerId="ADAL" clId="{CC6E1B49-4EAD-4025-8961-9A0B478414AB}" dt="2021-02-20T11:38:47.777" v="5867" actId="404"/>
          <ac:picMkLst>
            <pc:docMk/>
            <pc:sldMk cId="3775864730" sldId="269"/>
            <ac:picMk id="10242" creationId="{F594CC96-88F6-4F49-B320-5FA29CB88B57}"/>
          </ac:picMkLst>
        </pc:picChg>
      </pc:sldChg>
      <pc:sldChg chg="addSp delSp modSp new mod modTransition setBg modClrScheme chgLayout">
        <pc:chgData name="Anastasia Galvin" userId="2d39f159-777b-4bad-8899-bf8dfc77b0ad" providerId="ADAL" clId="{CC6E1B49-4EAD-4025-8961-9A0B478414AB}" dt="2021-02-20T19:24:56.771" v="9263"/>
        <pc:sldMkLst>
          <pc:docMk/>
          <pc:sldMk cId="3570557482" sldId="270"/>
        </pc:sldMkLst>
        <pc:spChg chg="del">
          <ac:chgData name="Anastasia Galvin" userId="2d39f159-777b-4bad-8899-bf8dfc77b0ad" providerId="ADAL" clId="{CC6E1B49-4EAD-4025-8961-9A0B478414AB}" dt="2021-02-20T11:39:33.337" v="5882" actId="700"/>
          <ac:spMkLst>
            <pc:docMk/>
            <pc:sldMk cId="3570557482" sldId="270"/>
            <ac:spMk id="2" creationId="{3F03B62C-9810-423A-B248-FE76C1DF4F61}"/>
          </ac:spMkLst>
        </pc:spChg>
        <pc:spChg chg="del">
          <ac:chgData name="Anastasia Galvin" userId="2d39f159-777b-4bad-8899-bf8dfc77b0ad" providerId="ADAL" clId="{CC6E1B49-4EAD-4025-8961-9A0B478414AB}" dt="2021-02-20T11:39:33.337" v="5882" actId="700"/>
          <ac:spMkLst>
            <pc:docMk/>
            <pc:sldMk cId="3570557482" sldId="270"/>
            <ac:spMk id="3" creationId="{071122AB-47AB-4963-AEBD-E973F4C347FC}"/>
          </ac:spMkLst>
        </pc:spChg>
        <pc:spChg chg="add del">
          <ac:chgData name="Anastasia Galvin" userId="2d39f159-777b-4bad-8899-bf8dfc77b0ad" providerId="ADAL" clId="{CC6E1B49-4EAD-4025-8961-9A0B478414AB}" dt="2021-02-20T11:42:06.952" v="5885" actId="26606"/>
          <ac:spMkLst>
            <pc:docMk/>
            <pc:sldMk cId="3570557482" sldId="270"/>
            <ac:spMk id="10" creationId="{32BC26D8-82FB-445E-AA49-62A77D7C1EE0}"/>
          </ac:spMkLst>
        </pc:spChg>
        <pc:spChg chg="add del">
          <ac:chgData name="Anastasia Galvin" userId="2d39f159-777b-4bad-8899-bf8dfc77b0ad" providerId="ADAL" clId="{CC6E1B49-4EAD-4025-8961-9A0B478414AB}" dt="2021-02-20T11:42:06.952" v="5885" actId="26606"/>
          <ac:spMkLst>
            <pc:docMk/>
            <pc:sldMk cId="3570557482" sldId="270"/>
            <ac:spMk id="12" creationId="{CB44330D-EA18-4254-AA95-EB49948539B8}"/>
          </ac:spMkLst>
        </pc:spChg>
        <pc:spChg chg="add del">
          <ac:chgData name="Anastasia Galvin" userId="2d39f159-777b-4bad-8899-bf8dfc77b0ad" providerId="ADAL" clId="{CC6E1B49-4EAD-4025-8961-9A0B478414AB}" dt="2021-02-20T11:42:10.063" v="5887" actId="26606"/>
          <ac:spMkLst>
            <pc:docMk/>
            <pc:sldMk cId="3570557482" sldId="270"/>
            <ac:spMk id="14" creationId="{2D2B266D-3625-4584-A5C3-7D3F672CFF30}"/>
          </ac:spMkLst>
        </pc:spChg>
        <pc:spChg chg="add del">
          <ac:chgData name="Anastasia Galvin" userId="2d39f159-777b-4bad-8899-bf8dfc77b0ad" providerId="ADAL" clId="{CC6E1B49-4EAD-4025-8961-9A0B478414AB}" dt="2021-02-20T11:42:15.255" v="5889" actId="26606"/>
          <ac:spMkLst>
            <pc:docMk/>
            <pc:sldMk cId="3570557482" sldId="270"/>
            <ac:spMk id="16" creationId="{6EE0B6E2-7CE8-4D86-87FC-4B58A7D8E759}"/>
          </ac:spMkLst>
        </pc:spChg>
        <pc:spChg chg="add">
          <ac:chgData name="Anastasia Galvin" userId="2d39f159-777b-4bad-8899-bf8dfc77b0ad" providerId="ADAL" clId="{CC6E1B49-4EAD-4025-8961-9A0B478414AB}" dt="2021-02-20T11:42:15.255" v="5890" actId="26606"/>
          <ac:spMkLst>
            <pc:docMk/>
            <pc:sldMk cId="3570557482" sldId="270"/>
            <ac:spMk id="18" creationId="{32BC26D8-82FB-445E-AA49-62A77D7C1EE0}"/>
          </ac:spMkLst>
        </pc:spChg>
        <pc:spChg chg="add">
          <ac:chgData name="Anastasia Galvin" userId="2d39f159-777b-4bad-8899-bf8dfc77b0ad" providerId="ADAL" clId="{CC6E1B49-4EAD-4025-8961-9A0B478414AB}" dt="2021-02-20T11:42:15.255" v="5890" actId="26606"/>
          <ac:spMkLst>
            <pc:docMk/>
            <pc:sldMk cId="3570557482" sldId="270"/>
            <ac:spMk id="19" creationId="{CB44330D-EA18-4254-AA95-EB49948539B8}"/>
          </ac:spMkLst>
        </pc:spChg>
        <pc:picChg chg="add mod">
          <ac:chgData name="Anastasia Galvin" userId="2d39f159-777b-4bad-8899-bf8dfc77b0ad" providerId="ADAL" clId="{CC6E1B49-4EAD-4025-8961-9A0B478414AB}" dt="2021-02-20T11:42:15.255" v="5890" actId="26606"/>
          <ac:picMkLst>
            <pc:docMk/>
            <pc:sldMk cId="3570557482" sldId="270"/>
            <ac:picMk id="5" creationId="{48049D4E-6B0E-4708-8C7F-92D5A0FFBCEA}"/>
          </ac:picMkLst>
        </pc:picChg>
      </pc:sldChg>
      <pc:sldChg chg="addSp modSp new mod modTransition setBg">
        <pc:chgData name="Anastasia Galvin" userId="2d39f159-777b-4bad-8899-bf8dfc77b0ad" providerId="ADAL" clId="{CC6E1B49-4EAD-4025-8961-9A0B478414AB}" dt="2021-02-21T10:34:03.542" v="9382" actId="20577"/>
        <pc:sldMkLst>
          <pc:docMk/>
          <pc:sldMk cId="3679648745" sldId="271"/>
        </pc:sldMkLst>
        <pc:spChg chg="mod">
          <ac:chgData name="Anastasia Galvin" userId="2d39f159-777b-4bad-8899-bf8dfc77b0ad" providerId="ADAL" clId="{CC6E1B49-4EAD-4025-8961-9A0B478414AB}" dt="2021-02-20T11:53:41.652" v="6112" actId="14100"/>
          <ac:spMkLst>
            <pc:docMk/>
            <pc:sldMk cId="3679648745" sldId="271"/>
            <ac:spMk id="2" creationId="{2A3F9D49-C4D4-411E-8CB2-E40869642A74}"/>
          </ac:spMkLst>
        </pc:spChg>
        <pc:spChg chg="mod ord">
          <ac:chgData name="Anastasia Galvin" userId="2d39f159-777b-4bad-8899-bf8dfc77b0ad" providerId="ADAL" clId="{CC6E1B49-4EAD-4025-8961-9A0B478414AB}" dt="2021-02-21T10:34:03.542" v="9382" actId="20577"/>
          <ac:spMkLst>
            <pc:docMk/>
            <pc:sldMk cId="3679648745" sldId="271"/>
            <ac:spMk id="3" creationId="{FF56673B-5E52-4FE1-95E7-0D03E38E5000}"/>
          </ac:spMkLst>
        </pc:spChg>
        <pc:spChg chg="add mod">
          <ac:chgData name="Anastasia Galvin" userId="2d39f159-777b-4bad-8899-bf8dfc77b0ad" providerId="ADAL" clId="{CC6E1B49-4EAD-4025-8961-9A0B478414AB}" dt="2021-02-20T11:53:35.005" v="6111" actId="2711"/>
          <ac:spMkLst>
            <pc:docMk/>
            <pc:sldMk cId="3679648745" sldId="271"/>
            <ac:spMk id="71" creationId="{E51BA4DF-2BD4-4EC2-B1DB-B27C8AC71864}"/>
          </ac:spMkLst>
        </pc:spChg>
        <pc:picChg chg="add mod">
          <ac:chgData name="Anastasia Galvin" userId="2d39f159-777b-4bad-8899-bf8dfc77b0ad" providerId="ADAL" clId="{CC6E1B49-4EAD-4025-8961-9A0B478414AB}" dt="2021-02-21T10:33:54.228" v="9367"/>
          <ac:picMkLst>
            <pc:docMk/>
            <pc:sldMk cId="3679648745" sldId="271"/>
            <ac:picMk id="6" creationId="{229C00DE-622A-40B2-A724-C47FE5BC5273}"/>
          </ac:picMkLst>
        </pc:picChg>
        <pc:picChg chg="add mod">
          <ac:chgData name="Anastasia Galvin" userId="2d39f159-777b-4bad-8899-bf8dfc77b0ad" providerId="ADAL" clId="{CC6E1B49-4EAD-4025-8961-9A0B478414AB}" dt="2021-02-20T11:53:35.005" v="6111" actId="2711"/>
          <ac:picMkLst>
            <pc:docMk/>
            <pc:sldMk cId="3679648745" sldId="271"/>
            <ac:picMk id="11266" creationId="{91BFE254-7942-46D3-B31D-6A98B365CC18}"/>
          </ac:picMkLst>
        </pc:picChg>
      </pc:sldChg>
      <pc:sldChg chg="addSp delSp modSp new mod modTransition">
        <pc:chgData name="Anastasia Galvin" userId="2d39f159-777b-4bad-8899-bf8dfc77b0ad" providerId="ADAL" clId="{CC6E1B49-4EAD-4025-8961-9A0B478414AB}" dt="2021-02-20T19:24:56.771" v="9263"/>
        <pc:sldMkLst>
          <pc:docMk/>
          <pc:sldMk cId="1230751415" sldId="272"/>
        </pc:sldMkLst>
        <pc:spChg chg="del mod">
          <ac:chgData name="Anastasia Galvin" userId="2d39f159-777b-4bad-8899-bf8dfc77b0ad" providerId="ADAL" clId="{CC6E1B49-4EAD-4025-8961-9A0B478414AB}" dt="2021-02-20T11:58:41.599" v="6372" actId="478"/>
          <ac:spMkLst>
            <pc:docMk/>
            <pc:sldMk cId="1230751415" sldId="272"/>
            <ac:spMk id="2" creationId="{3B1C7901-2DA3-4CB5-AAA4-0F5F769FCC7B}"/>
          </ac:spMkLst>
        </pc:spChg>
        <pc:spChg chg="mod">
          <ac:chgData name="Anastasia Galvin" userId="2d39f159-777b-4bad-8899-bf8dfc77b0ad" providerId="ADAL" clId="{CC6E1B49-4EAD-4025-8961-9A0B478414AB}" dt="2021-02-20T12:35:24.744" v="7230" actId="12"/>
          <ac:spMkLst>
            <pc:docMk/>
            <pc:sldMk cId="1230751415" sldId="272"/>
            <ac:spMk id="3" creationId="{840B11B0-3102-48AB-8C48-98E6413F7149}"/>
          </ac:spMkLst>
        </pc:spChg>
        <pc:spChg chg="add del mod">
          <ac:chgData name="Anastasia Galvin" userId="2d39f159-777b-4bad-8899-bf8dfc77b0ad" providerId="ADAL" clId="{CC6E1B49-4EAD-4025-8961-9A0B478414AB}" dt="2021-02-20T11:58:43.379" v="6373" actId="478"/>
          <ac:spMkLst>
            <pc:docMk/>
            <pc:sldMk cId="1230751415" sldId="272"/>
            <ac:spMk id="5" creationId="{A624712A-8F83-470C-A9BA-71FF18D30677}"/>
          </ac:spMkLst>
        </pc:spChg>
        <pc:picChg chg="add mod">
          <ac:chgData name="Anastasia Galvin" userId="2d39f159-777b-4bad-8899-bf8dfc77b0ad" providerId="ADAL" clId="{CC6E1B49-4EAD-4025-8961-9A0B478414AB}" dt="2021-02-20T11:58:34.391" v="6371" actId="167"/>
          <ac:picMkLst>
            <pc:docMk/>
            <pc:sldMk cId="1230751415" sldId="272"/>
            <ac:picMk id="12290" creationId="{86F8FFB4-0F8B-4A4D-BF89-6B929FE9A617}"/>
          </ac:picMkLst>
        </pc:picChg>
      </pc:sldChg>
      <pc:sldChg chg="addSp modSp new mod modTransition setBg">
        <pc:chgData name="Anastasia Galvin" userId="2d39f159-777b-4bad-8899-bf8dfc77b0ad" providerId="ADAL" clId="{CC6E1B49-4EAD-4025-8961-9A0B478414AB}" dt="2021-02-20T19:24:56.771" v="9263"/>
        <pc:sldMkLst>
          <pc:docMk/>
          <pc:sldMk cId="3993728866" sldId="273"/>
        </pc:sldMkLst>
        <pc:spChg chg="mod">
          <ac:chgData name="Anastasia Galvin" userId="2d39f159-777b-4bad-8899-bf8dfc77b0ad" providerId="ADAL" clId="{CC6E1B49-4EAD-4025-8961-9A0B478414AB}" dt="2021-02-20T19:15:19.561" v="8802" actId="20577"/>
          <ac:spMkLst>
            <pc:docMk/>
            <pc:sldMk cId="3993728866" sldId="273"/>
            <ac:spMk id="2" creationId="{DCF51D0E-D07F-4B8C-8632-8AC2B4DB7429}"/>
          </ac:spMkLst>
        </pc:spChg>
        <pc:spChg chg="mod">
          <ac:chgData name="Anastasia Galvin" userId="2d39f159-777b-4bad-8899-bf8dfc77b0ad" providerId="ADAL" clId="{CC6E1B49-4EAD-4025-8961-9A0B478414AB}" dt="2021-02-20T19:15:32.889" v="8809" actId="20577"/>
          <ac:spMkLst>
            <pc:docMk/>
            <pc:sldMk cId="3993728866" sldId="273"/>
            <ac:spMk id="3" creationId="{3097F349-C0B4-41F2-8BEF-3F8C40CB654F}"/>
          </ac:spMkLst>
        </pc:spChg>
        <pc:spChg chg="add mod">
          <ac:chgData name="Anastasia Galvin" userId="2d39f159-777b-4bad-8899-bf8dfc77b0ad" providerId="ADAL" clId="{CC6E1B49-4EAD-4025-8961-9A0B478414AB}" dt="2021-02-20T12:02:10.303" v="6557" actId="2711"/>
          <ac:spMkLst>
            <pc:docMk/>
            <pc:sldMk cId="3993728866" sldId="273"/>
            <ac:spMk id="71" creationId="{D1D34770-47A8-402C-AF23-2B653F2D88C1}"/>
          </ac:spMkLst>
        </pc:spChg>
        <pc:picChg chg="add mod">
          <ac:chgData name="Anastasia Galvin" userId="2d39f159-777b-4bad-8899-bf8dfc77b0ad" providerId="ADAL" clId="{CC6E1B49-4EAD-4025-8961-9A0B478414AB}" dt="2021-02-20T12:02:10.303" v="6557" actId="2711"/>
          <ac:picMkLst>
            <pc:docMk/>
            <pc:sldMk cId="3993728866" sldId="273"/>
            <ac:picMk id="13314" creationId="{AFB74069-DE14-4FA2-8FCA-2CB7ECB86808}"/>
          </ac:picMkLst>
        </pc:picChg>
      </pc:sldChg>
      <pc:sldChg chg="addSp modSp new mod modTransition setBg">
        <pc:chgData name="Anastasia Galvin" userId="2d39f159-777b-4bad-8899-bf8dfc77b0ad" providerId="ADAL" clId="{CC6E1B49-4EAD-4025-8961-9A0B478414AB}" dt="2021-02-20T19:24:56.771" v="9263"/>
        <pc:sldMkLst>
          <pc:docMk/>
          <pc:sldMk cId="3262097577" sldId="274"/>
        </pc:sldMkLst>
        <pc:spChg chg="mod">
          <ac:chgData name="Anastasia Galvin" userId="2d39f159-777b-4bad-8899-bf8dfc77b0ad" providerId="ADAL" clId="{CC6E1B49-4EAD-4025-8961-9A0B478414AB}" dt="2021-02-20T12:06:15.783" v="6686" actId="207"/>
          <ac:spMkLst>
            <pc:docMk/>
            <pc:sldMk cId="3262097577" sldId="274"/>
            <ac:spMk id="2" creationId="{A0485755-5123-460C-8677-EF51E32A129B}"/>
          </ac:spMkLst>
        </pc:spChg>
        <pc:spChg chg="mod">
          <ac:chgData name="Anastasia Galvin" userId="2d39f159-777b-4bad-8899-bf8dfc77b0ad" providerId="ADAL" clId="{CC6E1B49-4EAD-4025-8961-9A0B478414AB}" dt="2021-02-20T12:35:09.842" v="7222" actId="12"/>
          <ac:spMkLst>
            <pc:docMk/>
            <pc:sldMk cId="3262097577" sldId="274"/>
            <ac:spMk id="3" creationId="{39F43DE1-5BD2-47A3-82DE-9D05FEC28E80}"/>
          </ac:spMkLst>
        </pc:spChg>
        <pc:spChg chg="add mod">
          <ac:chgData name="Anastasia Galvin" userId="2d39f159-777b-4bad-8899-bf8dfc77b0ad" providerId="ADAL" clId="{CC6E1B49-4EAD-4025-8961-9A0B478414AB}" dt="2021-02-20T12:05:07.744" v="6632" actId="2711"/>
          <ac:spMkLst>
            <pc:docMk/>
            <pc:sldMk cId="3262097577" sldId="274"/>
            <ac:spMk id="71" creationId="{C0A1ED06-4733-4020-9C60-81D4D801408D}"/>
          </ac:spMkLst>
        </pc:spChg>
        <pc:spChg chg="add mod">
          <ac:chgData name="Anastasia Galvin" userId="2d39f159-777b-4bad-8899-bf8dfc77b0ad" providerId="ADAL" clId="{CC6E1B49-4EAD-4025-8961-9A0B478414AB}" dt="2021-02-20T12:05:07.744" v="6632" actId="2711"/>
          <ac:spMkLst>
            <pc:docMk/>
            <pc:sldMk cId="3262097577" sldId="274"/>
            <ac:spMk id="73" creationId="{B0CA3509-3AF9-45FE-93ED-57BB5D5E8E07}"/>
          </ac:spMkLst>
        </pc:spChg>
        <pc:picChg chg="add mod ord">
          <ac:chgData name="Anastasia Galvin" userId="2d39f159-777b-4bad-8899-bf8dfc77b0ad" providerId="ADAL" clId="{CC6E1B49-4EAD-4025-8961-9A0B478414AB}" dt="2021-02-20T12:05:07.744" v="6632" actId="2711"/>
          <ac:picMkLst>
            <pc:docMk/>
            <pc:sldMk cId="3262097577" sldId="274"/>
            <ac:picMk id="14338" creationId="{2572FB63-1B72-4CB9-870E-F794AB4B44BF}"/>
          </ac:picMkLst>
        </pc:picChg>
      </pc:sldChg>
      <pc:sldChg chg="addSp delSp modSp new mod modTransition setBg">
        <pc:chgData name="Anastasia Galvin" userId="2d39f159-777b-4bad-8899-bf8dfc77b0ad" providerId="ADAL" clId="{CC6E1B49-4EAD-4025-8961-9A0B478414AB}" dt="2021-02-20T19:24:56.771" v="9263"/>
        <pc:sldMkLst>
          <pc:docMk/>
          <pc:sldMk cId="650610702" sldId="275"/>
        </pc:sldMkLst>
        <pc:spChg chg="mod">
          <ac:chgData name="Anastasia Galvin" userId="2d39f159-777b-4bad-8899-bf8dfc77b0ad" providerId="ADAL" clId="{CC6E1B49-4EAD-4025-8961-9A0B478414AB}" dt="2021-02-20T12:11:03.401" v="6750" actId="2711"/>
          <ac:spMkLst>
            <pc:docMk/>
            <pc:sldMk cId="650610702" sldId="275"/>
            <ac:spMk id="2" creationId="{C0D6A3F7-583A-4792-9706-19B391825AC6}"/>
          </ac:spMkLst>
        </pc:spChg>
        <pc:spChg chg="mod ord">
          <ac:chgData name="Anastasia Galvin" userId="2d39f159-777b-4bad-8899-bf8dfc77b0ad" providerId="ADAL" clId="{CC6E1B49-4EAD-4025-8961-9A0B478414AB}" dt="2021-02-20T19:01:43.425" v="8703" actId="14100"/>
          <ac:spMkLst>
            <pc:docMk/>
            <pc:sldMk cId="650610702" sldId="275"/>
            <ac:spMk id="3" creationId="{6C57129C-3A86-41FA-ADC2-717810551826}"/>
          </ac:spMkLst>
        </pc:spChg>
        <pc:spChg chg="add del">
          <ac:chgData name="Anastasia Galvin" userId="2d39f159-777b-4bad-8899-bf8dfc77b0ad" providerId="ADAL" clId="{CC6E1B49-4EAD-4025-8961-9A0B478414AB}" dt="2021-02-20T12:10:40.294" v="6742" actId="26606"/>
          <ac:spMkLst>
            <pc:docMk/>
            <pc:sldMk cId="650610702" sldId="275"/>
            <ac:spMk id="71" creationId="{D1D34770-47A8-402C-AF23-2B653F2D88C1}"/>
          </ac:spMkLst>
        </pc:spChg>
        <pc:spChg chg="add del">
          <ac:chgData name="Anastasia Galvin" userId="2d39f159-777b-4bad-8899-bf8dfc77b0ad" providerId="ADAL" clId="{CC6E1B49-4EAD-4025-8961-9A0B478414AB}" dt="2021-02-20T12:10:33.191" v="6741" actId="26606"/>
          <ac:spMkLst>
            <pc:docMk/>
            <pc:sldMk cId="650610702" sldId="275"/>
            <ac:spMk id="135" creationId="{F13C74B1-5B17-4795-BED0-7140497B445A}"/>
          </ac:spMkLst>
        </pc:spChg>
        <pc:spChg chg="add del">
          <ac:chgData name="Anastasia Galvin" userId="2d39f159-777b-4bad-8899-bf8dfc77b0ad" providerId="ADAL" clId="{CC6E1B49-4EAD-4025-8961-9A0B478414AB}" dt="2021-02-20T12:10:33.191" v="6741" actId="26606"/>
          <ac:spMkLst>
            <pc:docMk/>
            <pc:sldMk cId="650610702" sldId="275"/>
            <ac:spMk id="137" creationId="{D4974D33-8DC5-464E-8C6D-BE58F0669C17}"/>
          </ac:spMkLst>
        </pc:spChg>
        <pc:spChg chg="add mod">
          <ac:chgData name="Anastasia Galvin" userId="2d39f159-777b-4bad-8899-bf8dfc77b0ad" providerId="ADAL" clId="{CC6E1B49-4EAD-4025-8961-9A0B478414AB}" dt="2021-02-20T12:11:03.401" v="6750" actId="2711"/>
          <ac:spMkLst>
            <pc:docMk/>
            <pc:sldMk cId="650610702" sldId="275"/>
            <ac:spMk id="15364" creationId="{79BB35BC-D5C2-4C8B-A22A-A71E6191913B}"/>
          </ac:spMkLst>
        </pc:spChg>
        <pc:picChg chg="add mod">
          <ac:chgData name="Anastasia Galvin" userId="2d39f159-777b-4bad-8899-bf8dfc77b0ad" providerId="ADAL" clId="{CC6E1B49-4EAD-4025-8961-9A0B478414AB}" dt="2021-02-20T12:11:03.401" v="6750" actId="2711"/>
          <ac:picMkLst>
            <pc:docMk/>
            <pc:sldMk cId="650610702" sldId="275"/>
            <ac:picMk id="15362" creationId="{AFA5AD10-7A4B-4CC8-8702-9E598CBA0A5C}"/>
          </ac:picMkLst>
        </pc:picChg>
      </pc:sldChg>
      <pc:sldChg chg="modSp new del mod">
        <pc:chgData name="Anastasia Galvin" userId="2d39f159-777b-4bad-8899-bf8dfc77b0ad" providerId="ADAL" clId="{CC6E1B49-4EAD-4025-8961-9A0B478414AB}" dt="2021-02-20T12:10:09" v="6725" actId="47"/>
        <pc:sldMkLst>
          <pc:docMk/>
          <pc:sldMk cId="131718363" sldId="276"/>
        </pc:sldMkLst>
        <pc:spChg chg="mod">
          <ac:chgData name="Anastasia Galvin" userId="2d39f159-777b-4bad-8899-bf8dfc77b0ad" providerId="ADAL" clId="{CC6E1B49-4EAD-4025-8961-9A0B478414AB}" dt="2021-02-20T12:07:58.141" v="6697" actId="27636"/>
          <ac:spMkLst>
            <pc:docMk/>
            <pc:sldMk cId="131718363" sldId="276"/>
            <ac:spMk id="3" creationId="{EDEDDF3E-121E-416F-A55B-26F559C32BF2}"/>
          </ac:spMkLst>
        </pc:spChg>
      </pc:sldChg>
      <pc:sldChg chg="addSp modSp new mod modTransition setBg">
        <pc:chgData name="Anastasia Galvin" userId="2d39f159-777b-4bad-8899-bf8dfc77b0ad" providerId="ADAL" clId="{CC6E1B49-4EAD-4025-8961-9A0B478414AB}" dt="2021-02-20T19:24:56.771" v="9263"/>
        <pc:sldMkLst>
          <pc:docMk/>
          <pc:sldMk cId="2367263457" sldId="277"/>
        </pc:sldMkLst>
        <pc:spChg chg="mod">
          <ac:chgData name="Anastasia Galvin" userId="2d39f159-777b-4bad-8899-bf8dfc77b0ad" providerId="ADAL" clId="{CC6E1B49-4EAD-4025-8961-9A0B478414AB}" dt="2021-02-20T12:20:41.721" v="6813" actId="14100"/>
          <ac:spMkLst>
            <pc:docMk/>
            <pc:sldMk cId="2367263457" sldId="277"/>
            <ac:spMk id="2" creationId="{D47EAC11-EB8F-42F5-87F6-E9F13D183A79}"/>
          </ac:spMkLst>
        </pc:spChg>
        <pc:spChg chg="mod">
          <ac:chgData name="Anastasia Galvin" userId="2d39f159-777b-4bad-8899-bf8dfc77b0ad" providerId="ADAL" clId="{CC6E1B49-4EAD-4025-8961-9A0B478414AB}" dt="2021-02-20T19:14:39.753" v="8787" actId="20577"/>
          <ac:spMkLst>
            <pc:docMk/>
            <pc:sldMk cId="2367263457" sldId="277"/>
            <ac:spMk id="3" creationId="{477D58AD-FCF5-4480-B7BA-6D8CB77ABB36}"/>
          </ac:spMkLst>
        </pc:spChg>
        <pc:picChg chg="add mod">
          <ac:chgData name="Anastasia Galvin" userId="2d39f159-777b-4bad-8899-bf8dfc77b0ad" providerId="ADAL" clId="{CC6E1B49-4EAD-4025-8961-9A0B478414AB}" dt="2021-02-20T12:20:29.203" v="6807" actId="2711"/>
          <ac:picMkLst>
            <pc:docMk/>
            <pc:sldMk cId="2367263457" sldId="277"/>
            <ac:picMk id="71" creationId="{54DDEBDD-D8BD-41A6-8A0D-B00E3768B0F9}"/>
          </ac:picMkLst>
        </pc:picChg>
        <pc:picChg chg="add mod ord">
          <ac:chgData name="Anastasia Galvin" userId="2d39f159-777b-4bad-8899-bf8dfc77b0ad" providerId="ADAL" clId="{CC6E1B49-4EAD-4025-8961-9A0B478414AB}" dt="2021-02-20T12:20:29.203" v="6807" actId="2711"/>
          <ac:picMkLst>
            <pc:docMk/>
            <pc:sldMk cId="2367263457" sldId="277"/>
            <ac:picMk id="16386" creationId="{999C4413-5D29-43B8-9479-2B6EC7AF0B96}"/>
          </ac:picMkLst>
        </pc:picChg>
      </pc:sldChg>
      <pc:sldChg chg="addSp delSp modSp new mod modTransition setBg">
        <pc:chgData name="Anastasia Galvin" userId="2d39f159-777b-4bad-8899-bf8dfc77b0ad" providerId="ADAL" clId="{CC6E1B49-4EAD-4025-8961-9A0B478414AB}" dt="2021-02-20T19:24:56.771" v="9263"/>
        <pc:sldMkLst>
          <pc:docMk/>
          <pc:sldMk cId="3294816366" sldId="278"/>
        </pc:sldMkLst>
        <pc:spChg chg="mod">
          <ac:chgData name="Anastasia Galvin" userId="2d39f159-777b-4bad-8899-bf8dfc77b0ad" providerId="ADAL" clId="{CC6E1B49-4EAD-4025-8961-9A0B478414AB}" dt="2021-02-20T12:23:56.245" v="6895" actId="122"/>
          <ac:spMkLst>
            <pc:docMk/>
            <pc:sldMk cId="3294816366" sldId="278"/>
            <ac:spMk id="2" creationId="{7D2C7109-49D1-44F0-AD3B-9E33CE1D710A}"/>
          </ac:spMkLst>
        </pc:spChg>
        <pc:spChg chg="mod">
          <ac:chgData name="Anastasia Galvin" userId="2d39f159-777b-4bad-8899-bf8dfc77b0ad" providerId="ADAL" clId="{CC6E1B49-4EAD-4025-8961-9A0B478414AB}" dt="2021-02-20T12:34:56.304" v="7216" actId="12"/>
          <ac:spMkLst>
            <pc:docMk/>
            <pc:sldMk cId="3294816366" sldId="278"/>
            <ac:spMk id="3" creationId="{139F05E0-7783-4A42-BB31-AF3BB1477D9D}"/>
          </ac:spMkLst>
        </pc:spChg>
        <pc:spChg chg="add del">
          <ac:chgData name="Anastasia Galvin" userId="2d39f159-777b-4bad-8899-bf8dfc77b0ad" providerId="ADAL" clId="{CC6E1B49-4EAD-4025-8961-9A0B478414AB}" dt="2021-02-20T12:23:33.490" v="6885" actId="26606"/>
          <ac:spMkLst>
            <pc:docMk/>
            <pc:sldMk cId="3294816366" sldId="278"/>
            <ac:spMk id="71" creationId="{F13C74B1-5B17-4795-BED0-7140497B445A}"/>
          </ac:spMkLst>
        </pc:spChg>
        <pc:spChg chg="add del">
          <ac:chgData name="Anastasia Galvin" userId="2d39f159-777b-4bad-8899-bf8dfc77b0ad" providerId="ADAL" clId="{CC6E1B49-4EAD-4025-8961-9A0B478414AB}" dt="2021-02-20T12:23:33.490" v="6885" actId="26606"/>
          <ac:spMkLst>
            <pc:docMk/>
            <pc:sldMk cId="3294816366" sldId="278"/>
            <ac:spMk id="73" creationId="{D4974D33-8DC5-464E-8C6D-BE58F0669C17}"/>
          </ac:spMkLst>
        </pc:spChg>
        <pc:spChg chg="add mod">
          <ac:chgData name="Anastasia Galvin" userId="2d39f159-777b-4bad-8899-bf8dfc77b0ad" providerId="ADAL" clId="{CC6E1B49-4EAD-4025-8961-9A0B478414AB}" dt="2021-02-20T12:23:48.963" v="6892" actId="2711"/>
          <ac:spMkLst>
            <pc:docMk/>
            <pc:sldMk cId="3294816366" sldId="278"/>
            <ac:spMk id="17412" creationId="{99192C51-B764-4A9B-9587-5EF8B628B8D9}"/>
          </ac:spMkLst>
        </pc:spChg>
        <pc:picChg chg="add mod">
          <ac:chgData name="Anastasia Galvin" userId="2d39f159-777b-4bad-8899-bf8dfc77b0ad" providerId="ADAL" clId="{CC6E1B49-4EAD-4025-8961-9A0B478414AB}" dt="2021-02-20T12:23:48.963" v="6892" actId="2711"/>
          <ac:picMkLst>
            <pc:docMk/>
            <pc:sldMk cId="3294816366" sldId="278"/>
            <ac:picMk id="17410" creationId="{4079FCB6-FA16-4703-A3C2-6771E8A4ED4F}"/>
          </ac:picMkLst>
        </pc:picChg>
      </pc:sldChg>
      <pc:sldChg chg="new del">
        <pc:chgData name="Anastasia Galvin" userId="2d39f159-777b-4bad-8899-bf8dfc77b0ad" providerId="ADAL" clId="{CC6E1B49-4EAD-4025-8961-9A0B478414AB}" dt="2021-02-20T11:45:54.821" v="5925" actId="47"/>
        <pc:sldMkLst>
          <pc:docMk/>
          <pc:sldMk cId="1674000712" sldId="279"/>
        </pc:sldMkLst>
      </pc:sldChg>
      <pc:sldChg chg="addSp delSp modSp new mod modTransition setBg">
        <pc:chgData name="Anastasia Galvin" userId="2d39f159-777b-4bad-8899-bf8dfc77b0ad" providerId="ADAL" clId="{CC6E1B49-4EAD-4025-8961-9A0B478414AB}" dt="2021-02-20T19:24:56.771" v="9263"/>
        <pc:sldMkLst>
          <pc:docMk/>
          <pc:sldMk cId="2995463805" sldId="280"/>
        </pc:sldMkLst>
        <pc:spChg chg="mod">
          <ac:chgData name="Anastasia Galvin" userId="2d39f159-777b-4bad-8899-bf8dfc77b0ad" providerId="ADAL" clId="{CC6E1B49-4EAD-4025-8961-9A0B478414AB}" dt="2021-02-20T12:29:17.965" v="7035" actId="14100"/>
          <ac:spMkLst>
            <pc:docMk/>
            <pc:sldMk cId="2995463805" sldId="280"/>
            <ac:spMk id="2" creationId="{5531A619-0AC0-4C9C-956F-39E292F36368}"/>
          </ac:spMkLst>
        </pc:spChg>
        <pc:spChg chg="mod ord">
          <ac:chgData name="Anastasia Galvin" userId="2d39f159-777b-4bad-8899-bf8dfc77b0ad" providerId="ADAL" clId="{CC6E1B49-4EAD-4025-8961-9A0B478414AB}" dt="2021-02-20T12:34:52.495" v="7214" actId="12"/>
          <ac:spMkLst>
            <pc:docMk/>
            <pc:sldMk cId="2995463805" sldId="280"/>
            <ac:spMk id="3" creationId="{4519068C-BBD8-4A6F-BEC1-F1036E6B5711}"/>
          </ac:spMkLst>
        </pc:spChg>
        <pc:spChg chg="add mod">
          <ac:chgData name="Anastasia Galvin" userId="2d39f159-777b-4bad-8899-bf8dfc77b0ad" providerId="ADAL" clId="{CC6E1B49-4EAD-4025-8961-9A0B478414AB}" dt="2021-02-20T12:31:35.331" v="7120" actId="1076"/>
          <ac:spMkLst>
            <pc:docMk/>
            <pc:sldMk cId="2995463805" sldId="280"/>
            <ac:spMk id="8" creationId="{30AECF10-B65E-4B0B-B4A6-17446F4CEB22}"/>
          </ac:spMkLst>
        </pc:spChg>
        <pc:spChg chg="add del">
          <ac:chgData name="Anastasia Galvin" userId="2d39f159-777b-4bad-8899-bf8dfc77b0ad" providerId="ADAL" clId="{CC6E1B49-4EAD-4025-8961-9A0B478414AB}" dt="2021-02-20T12:28:38.696" v="7020" actId="26606"/>
          <ac:spMkLst>
            <pc:docMk/>
            <pc:sldMk cId="2995463805" sldId="280"/>
            <ac:spMk id="71" creationId="{4038CB10-1F5C-4D54-9DF7-12586DE5B007}"/>
          </ac:spMkLst>
        </pc:spChg>
        <pc:spChg chg="add del">
          <ac:chgData name="Anastasia Galvin" userId="2d39f159-777b-4bad-8899-bf8dfc77b0ad" providerId="ADAL" clId="{CC6E1B49-4EAD-4025-8961-9A0B478414AB}" dt="2021-02-20T12:28:38.696" v="7020" actId="26606"/>
          <ac:spMkLst>
            <pc:docMk/>
            <pc:sldMk cId="2995463805" sldId="280"/>
            <ac:spMk id="73" creationId="{73ED6512-6858-4552-B699-9A97FE9A4EA2}"/>
          </ac:spMkLst>
        </pc:spChg>
        <pc:picChg chg="add mod">
          <ac:chgData name="Anastasia Galvin" userId="2d39f159-777b-4bad-8899-bf8dfc77b0ad" providerId="ADAL" clId="{CC6E1B49-4EAD-4025-8961-9A0B478414AB}" dt="2021-02-20T12:30:48.444" v="7106" actId="1076"/>
          <ac:picMkLst>
            <pc:docMk/>
            <pc:sldMk cId="2995463805" sldId="280"/>
            <ac:picMk id="18434" creationId="{38EB0A25-1514-438D-80CC-D0701E4B8854}"/>
          </ac:picMkLst>
        </pc:picChg>
      </pc:sldChg>
      <pc:sldChg chg="addSp modSp new mod modTransition setBg">
        <pc:chgData name="Anastasia Galvin" userId="2d39f159-777b-4bad-8899-bf8dfc77b0ad" providerId="ADAL" clId="{CC6E1B49-4EAD-4025-8961-9A0B478414AB}" dt="2021-02-20T19:24:56.771" v="9263"/>
        <pc:sldMkLst>
          <pc:docMk/>
          <pc:sldMk cId="1291369528" sldId="281"/>
        </pc:sldMkLst>
        <pc:spChg chg="mod">
          <ac:chgData name="Anastasia Galvin" userId="2d39f159-777b-4bad-8899-bf8dfc77b0ad" providerId="ADAL" clId="{CC6E1B49-4EAD-4025-8961-9A0B478414AB}" dt="2021-02-20T12:34:45.638" v="7212" actId="403"/>
          <ac:spMkLst>
            <pc:docMk/>
            <pc:sldMk cId="1291369528" sldId="281"/>
            <ac:spMk id="2" creationId="{132BB960-2086-46A6-9FA2-D299664AD5BB}"/>
          </ac:spMkLst>
        </pc:spChg>
        <pc:spChg chg="mod ord">
          <ac:chgData name="Anastasia Galvin" userId="2d39f159-777b-4bad-8899-bf8dfc77b0ad" providerId="ADAL" clId="{CC6E1B49-4EAD-4025-8961-9A0B478414AB}" dt="2021-02-20T12:34:42.512" v="7209" actId="12"/>
          <ac:spMkLst>
            <pc:docMk/>
            <pc:sldMk cId="1291369528" sldId="281"/>
            <ac:spMk id="3" creationId="{89081D3F-50F7-4B35-BD1F-5A303D45774C}"/>
          </ac:spMkLst>
        </pc:spChg>
        <pc:picChg chg="add mod">
          <ac:chgData name="Anastasia Galvin" userId="2d39f159-777b-4bad-8899-bf8dfc77b0ad" providerId="ADAL" clId="{CC6E1B49-4EAD-4025-8961-9A0B478414AB}" dt="2021-02-20T12:34:04.114" v="7185" actId="2711"/>
          <ac:picMkLst>
            <pc:docMk/>
            <pc:sldMk cId="1291369528" sldId="281"/>
            <ac:picMk id="19458" creationId="{2858E3FE-14DD-4899-B0EB-DD44E99CD831}"/>
          </ac:picMkLst>
        </pc:picChg>
      </pc:sldChg>
      <pc:sldChg chg="addSp modSp new mod modTransition setBg">
        <pc:chgData name="Anastasia Galvin" userId="2d39f159-777b-4bad-8899-bf8dfc77b0ad" providerId="ADAL" clId="{CC6E1B49-4EAD-4025-8961-9A0B478414AB}" dt="2021-02-20T19:24:56.771" v="9263"/>
        <pc:sldMkLst>
          <pc:docMk/>
          <pc:sldMk cId="4254004485" sldId="282"/>
        </pc:sldMkLst>
        <pc:spChg chg="mod">
          <ac:chgData name="Anastasia Galvin" userId="2d39f159-777b-4bad-8899-bf8dfc77b0ad" providerId="ADAL" clId="{CC6E1B49-4EAD-4025-8961-9A0B478414AB}" dt="2021-02-20T12:37:53.918" v="7323" actId="122"/>
          <ac:spMkLst>
            <pc:docMk/>
            <pc:sldMk cId="4254004485" sldId="282"/>
            <ac:spMk id="2" creationId="{20F7AE9F-661F-4999-91D9-84BB40E1A6D4}"/>
          </ac:spMkLst>
        </pc:spChg>
        <pc:spChg chg="mod ord">
          <ac:chgData name="Anastasia Galvin" userId="2d39f159-777b-4bad-8899-bf8dfc77b0ad" providerId="ADAL" clId="{CC6E1B49-4EAD-4025-8961-9A0B478414AB}" dt="2021-02-20T12:48:23.875" v="7595" actId="12"/>
          <ac:spMkLst>
            <pc:docMk/>
            <pc:sldMk cId="4254004485" sldId="282"/>
            <ac:spMk id="3" creationId="{BE8D7BD6-CE2C-4D28-8F61-4FE6EEC0C2D6}"/>
          </ac:spMkLst>
        </pc:spChg>
        <pc:picChg chg="add mod">
          <ac:chgData name="Anastasia Galvin" userId="2d39f159-777b-4bad-8899-bf8dfc77b0ad" providerId="ADAL" clId="{CC6E1B49-4EAD-4025-8961-9A0B478414AB}" dt="2021-02-20T12:37:43.237" v="7316" actId="2711"/>
          <ac:picMkLst>
            <pc:docMk/>
            <pc:sldMk cId="4254004485" sldId="282"/>
            <ac:picMk id="20482" creationId="{670EBBE3-755E-4DCE-A316-4EA4EFEAA3F6}"/>
          </ac:picMkLst>
        </pc:picChg>
      </pc:sldChg>
      <pc:sldChg chg="addSp delSp modSp new mod modTransition setBg">
        <pc:chgData name="Anastasia Galvin" userId="2d39f159-777b-4bad-8899-bf8dfc77b0ad" providerId="ADAL" clId="{CC6E1B49-4EAD-4025-8961-9A0B478414AB}" dt="2021-02-20T19:24:56.771" v="9263"/>
        <pc:sldMkLst>
          <pc:docMk/>
          <pc:sldMk cId="3630208947" sldId="283"/>
        </pc:sldMkLst>
        <pc:spChg chg="mod">
          <ac:chgData name="Anastasia Galvin" userId="2d39f159-777b-4bad-8899-bf8dfc77b0ad" providerId="ADAL" clId="{CC6E1B49-4EAD-4025-8961-9A0B478414AB}" dt="2021-02-20T12:40:12.357" v="7376" actId="122"/>
          <ac:spMkLst>
            <pc:docMk/>
            <pc:sldMk cId="3630208947" sldId="283"/>
            <ac:spMk id="2" creationId="{B1C37917-E9BB-48AD-A36E-2C3001E16FCC}"/>
          </ac:spMkLst>
        </pc:spChg>
        <pc:spChg chg="mod">
          <ac:chgData name="Anastasia Galvin" userId="2d39f159-777b-4bad-8899-bf8dfc77b0ad" providerId="ADAL" clId="{CC6E1B49-4EAD-4025-8961-9A0B478414AB}" dt="2021-02-20T12:48:33.098" v="7598" actId="1076"/>
          <ac:spMkLst>
            <pc:docMk/>
            <pc:sldMk cId="3630208947" sldId="283"/>
            <ac:spMk id="3" creationId="{D6A30633-7AD3-45F9-9AAD-79F3543A540B}"/>
          </ac:spMkLst>
        </pc:spChg>
        <pc:spChg chg="add del mod">
          <ac:chgData name="Anastasia Galvin" userId="2d39f159-777b-4bad-8899-bf8dfc77b0ad" providerId="ADAL" clId="{CC6E1B49-4EAD-4025-8961-9A0B478414AB}" dt="2021-02-20T12:40:03.875" v="7373" actId="26606"/>
          <ac:spMkLst>
            <pc:docMk/>
            <pc:sldMk cId="3630208947" sldId="283"/>
            <ac:spMk id="71" creationId="{3CD9DF72-87A3-404E-A828-84CBF11A8303}"/>
          </ac:spMkLst>
        </pc:spChg>
        <pc:spChg chg="add">
          <ac:chgData name="Anastasia Galvin" userId="2d39f159-777b-4bad-8899-bf8dfc77b0ad" providerId="ADAL" clId="{CC6E1B49-4EAD-4025-8961-9A0B478414AB}" dt="2021-02-20T12:40:03.875" v="7373" actId="26606"/>
          <ac:spMkLst>
            <pc:docMk/>
            <pc:sldMk cId="3630208947" sldId="283"/>
            <ac:spMk id="74" creationId="{E862BE82-D00D-42C1-BF16-93AA37870C32}"/>
          </ac:spMkLst>
        </pc:spChg>
        <pc:spChg chg="add">
          <ac:chgData name="Anastasia Galvin" userId="2d39f159-777b-4bad-8899-bf8dfc77b0ad" providerId="ADAL" clId="{CC6E1B49-4EAD-4025-8961-9A0B478414AB}" dt="2021-02-20T12:40:03.875" v="7373" actId="26606"/>
          <ac:spMkLst>
            <pc:docMk/>
            <pc:sldMk cId="3630208947" sldId="283"/>
            <ac:spMk id="75" creationId="{F6D92C2D-1D3D-4974-918C-06579FB354A9}"/>
          </ac:spMkLst>
        </pc:spChg>
        <pc:picChg chg="add mod ord">
          <ac:chgData name="Anastasia Galvin" userId="2d39f159-777b-4bad-8899-bf8dfc77b0ad" providerId="ADAL" clId="{CC6E1B49-4EAD-4025-8961-9A0B478414AB}" dt="2021-02-20T12:40:15.714" v="7378" actId="1076"/>
          <ac:picMkLst>
            <pc:docMk/>
            <pc:sldMk cId="3630208947" sldId="283"/>
            <ac:picMk id="21506" creationId="{F51E06C0-2139-489D-969E-23098D0AF146}"/>
          </ac:picMkLst>
        </pc:picChg>
        <pc:cxnChg chg="add del mod">
          <ac:chgData name="Anastasia Galvin" userId="2d39f159-777b-4bad-8899-bf8dfc77b0ad" providerId="ADAL" clId="{CC6E1B49-4EAD-4025-8961-9A0B478414AB}" dt="2021-02-20T12:40:03.875" v="7373" actId="26606"/>
          <ac:cxnSpMkLst>
            <pc:docMk/>
            <pc:sldMk cId="3630208947" sldId="283"/>
            <ac:cxnSpMk id="73" creationId="{20E3A342-4D61-4E3F-AF90-1AB42AEB96CC}"/>
          </ac:cxnSpMkLst>
        </pc:cxnChg>
      </pc:sldChg>
      <pc:sldChg chg="addSp modSp new mod modTransition setBg">
        <pc:chgData name="Anastasia Galvin" userId="2d39f159-777b-4bad-8899-bf8dfc77b0ad" providerId="ADAL" clId="{CC6E1B49-4EAD-4025-8961-9A0B478414AB}" dt="2021-02-20T19:24:56.771" v="9263"/>
        <pc:sldMkLst>
          <pc:docMk/>
          <pc:sldMk cId="4004912245" sldId="284"/>
        </pc:sldMkLst>
        <pc:spChg chg="mod">
          <ac:chgData name="Anastasia Galvin" userId="2d39f159-777b-4bad-8899-bf8dfc77b0ad" providerId="ADAL" clId="{CC6E1B49-4EAD-4025-8961-9A0B478414AB}" dt="2021-02-20T12:44:24.796" v="7477" actId="122"/>
          <ac:spMkLst>
            <pc:docMk/>
            <pc:sldMk cId="4004912245" sldId="284"/>
            <ac:spMk id="2" creationId="{7D212AF4-C8B2-48FD-81AC-AA2DDFC81475}"/>
          </ac:spMkLst>
        </pc:spChg>
        <pc:spChg chg="mod ord">
          <ac:chgData name="Anastasia Galvin" userId="2d39f159-777b-4bad-8899-bf8dfc77b0ad" providerId="ADAL" clId="{CC6E1B49-4EAD-4025-8961-9A0B478414AB}" dt="2021-02-20T12:48:36.544" v="7600" actId="12"/>
          <ac:spMkLst>
            <pc:docMk/>
            <pc:sldMk cId="4004912245" sldId="284"/>
            <ac:spMk id="3" creationId="{71510129-AB88-4889-9C83-C2849F68A425}"/>
          </ac:spMkLst>
        </pc:spChg>
        <pc:picChg chg="add mod">
          <ac:chgData name="Anastasia Galvin" userId="2d39f159-777b-4bad-8899-bf8dfc77b0ad" providerId="ADAL" clId="{CC6E1B49-4EAD-4025-8961-9A0B478414AB}" dt="2021-02-20T12:44:17.381" v="7473" actId="2711"/>
          <ac:picMkLst>
            <pc:docMk/>
            <pc:sldMk cId="4004912245" sldId="284"/>
            <ac:picMk id="22530" creationId="{93ACB54A-E213-4AA1-8E14-7A11491B904C}"/>
          </ac:picMkLst>
        </pc:picChg>
      </pc:sldChg>
      <pc:sldChg chg="addSp modSp new mod modTransition setBg">
        <pc:chgData name="Anastasia Galvin" userId="2d39f159-777b-4bad-8899-bf8dfc77b0ad" providerId="ADAL" clId="{CC6E1B49-4EAD-4025-8961-9A0B478414AB}" dt="2021-02-20T19:24:56.771" v="9263"/>
        <pc:sldMkLst>
          <pc:docMk/>
          <pc:sldMk cId="3783541112" sldId="285"/>
        </pc:sldMkLst>
        <pc:spChg chg="mod">
          <ac:chgData name="Anastasia Galvin" userId="2d39f159-777b-4bad-8899-bf8dfc77b0ad" providerId="ADAL" clId="{CC6E1B49-4EAD-4025-8961-9A0B478414AB}" dt="2021-02-20T12:47:50.361" v="7582" actId="14100"/>
          <ac:spMkLst>
            <pc:docMk/>
            <pc:sldMk cId="3783541112" sldId="285"/>
            <ac:spMk id="2" creationId="{1B30C74A-CD2E-426A-B061-0D28A05D5DF4}"/>
          </ac:spMkLst>
        </pc:spChg>
        <pc:spChg chg="mod">
          <ac:chgData name="Anastasia Galvin" userId="2d39f159-777b-4bad-8899-bf8dfc77b0ad" providerId="ADAL" clId="{CC6E1B49-4EAD-4025-8961-9A0B478414AB}" dt="2021-02-20T12:48:39.809" v="7602" actId="12"/>
          <ac:spMkLst>
            <pc:docMk/>
            <pc:sldMk cId="3783541112" sldId="285"/>
            <ac:spMk id="3" creationId="{69D362D2-CE23-4A5D-83AD-09ECD98C3727}"/>
          </ac:spMkLst>
        </pc:spChg>
        <pc:spChg chg="add mod">
          <ac:chgData name="Anastasia Galvin" userId="2d39f159-777b-4bad-8899-bf8dfc77b0ad" providerId="ADAL" clId="{CC6E1B49-4EAD-4025-8961-9A0B478414AB}" dt="2021-02-20T12:47:33.703" v="7577" actId="2711"/>
          <ac:spMkLst>
            <pc:docMk/>
            <pc:sldMk cId="3783541112" sldId="285"/>
            <ac:spMk id="71" creationId="{D1D34770-47A8-402C-AF23-2B653F2D88C1}"/>
          </ac:spMkLst>
        </pc:spChg>
        <pc:picChg chg="add mod">
          <ac:chgData name="Anastasia Galvin" userId="2d39f159-777b-4bad-8899-bf8dfc77b0ad" providerId="ADAL" clId="{CC6E1B49-4EAD-4025-8961-9A0B478414AB}" dt="2021-02-20T12:47:33.703" v="7577" actId="2711"/>
          <ac:picMkLst>
            <pc:docMk/>
            <pc:sldMk cId="3783541112" sldId="285"/>
            <ac:picMk id="23554" creationId="{E79E1FF7-0D7D-4A51-801C-87BC70670F51}"/>
          </ac:picMkLst>
        </pc:picChg>
      </pc:sldChg>
      <pc:sldChg chg="addSp modSp new mod modTransition setBg">
        <pc:chgData name="Anastasia Galvin" userId="2d39f159-777b-4bad-8899-bf8dfc77b0ad" providerId="ADAL" clId="{CC6E1B49-4EAD-4025-8961-9A0B478414AB}" dt="2021-02-21T14:17:05.923" v="9405" actId="20577"/>
        <pc:sldMkLst>
          <pc:docMk/>
          <pc:sldMk cId="2899832156" sldId="286"/>
        </pc:sldMkLst>
        <pc:spChg chg="mod">
          <ac:chgData name="Anastasia Galvin" userId="2d39f159-777b-4bad-8899-bf8dfc77b0ad" providerId="ADAL" clId="{CC6E1B49-4EAD-4025-8961-9A0B478414AB}" dt="2021-02-20T12:51:46.232" v="7750" actId="14100"/>
          <ac:spMkLst>
            <pc:docMk/>
            <pc:sldMk cId="2899832156" sldId="286"/>
            <ac:spMk id="2" creationId="{4C74FAEB-343E-4E55-A9FC-77C4AB7EE63A}"/>
          </ac:spMkLst>
        </pc:spChg>
        <pc:spChg chg="mod">
          <ac:chgData name="Anastasia Galvin" userId="2d39f159-777b-4bad-8899-bf8dfc77b0ad" providerId="ADAL" clId="{CC6E1B49-4EAD-4025-8961-9A0B478414AB}" dt="2021-02-21T14:17:05.923" v="9405" actId="20577"/>
          <ac:spMkLst>
            <pc:docMk/>
            <pc:sldMk cId="2899832156" sldId="286"/>
            <ac:spMk id="3" creationId="{0F6EFC94-93BA-4F08-81A9-4C4430293860}"/>
          </ac:spMkLst>
        </pc:spChg>
        <pc:picChg chg="add mod">
          <ac:chgData name="Anastasia Galvin" userId="2d39f159-777b-4bad-8899-bf8dfc77b0ad" providerId="ADAL" clId="{CC6E1B49-4EAD-4025-8961-9A0B478414AB}" dt="2021-02-20T12:51:36.727" v="7746" actId="2711"/>
          <ac:picMkLst>
            <pc:docMk/>
            <pc:sldMk cId="2899832156" sldId="286"/>
            <ac:picMk id="71" creationId="{54DDEBDD-D8BD-41A6-8A0D-B00E3768B0F9}"/>
          </ac:picMkLst>
        </pc:picChg>
        <pc:picChg chg="add mod ord">
          <ac:chgData name="Anastasia Galvin" userId="2d39f159-777b-4bad-8899-bf8dfc77b0ad" providerId="ADAL" clId="{CC6E1B49-4EAD-4025-8961-9A0B478414AB}" dt="2021-02-20T12:51:36.727" v="7746" actId="2711"/>
          <ac:picMkLst>
            <pc:docMk/>
            <pc:sldMk cId="2899832156" sldId="286"/>
            <ac:picMk id="24578" creationId="{013A5135-4D63-4589-A44C-92B70DCEDC38}"/>
          </ac:picMkLst>
        </pc:picChg>
      </pc:sldChg>
      <pc:sldChg chg="addSp delSp modSp new mod modTransition setBg">
        <pc:chgData name="Anastasia Galvin" userId="2d39f159-777b-4bad-8899-bf8dfc77b0ad" providerId="ADAL" clId="{CC6E1B49-4EAD-4025-8961-9A0B478414AB}" dt="2021-02-20T19:24:56.771" v="9263"/>
        <pc:sldMkLst>
          <pc:docMk/>
          <pc:sldMk cId="1871391556" sldId="287"/>
        </pc:sldMkLst>
        <pc:spChg chg="mod">
          <ac:chgData name="Anastasia Galvin" userId="2d39f159-777b-4bad-8899-bf8dfc77b0ad" providerId="ADAL" clId="{CC6E1B49-4EAD-4025-8961-9A0B478414AB}" dt="2021-02-20T12:58:46.438" v="7877" actId="20577"/>
          <ac:spMkLst>
            <pc:docMk/>
            <pc:sldMk cId="1871391556" sldId="287"/>
            <ac:spMk id="2" creationId="{7EB4AD2E-40B8-4932-9AA3-5B6FB1E4FB68}"/>
          </ac:spMkLst>
        </pc:spChg>
        <pc:spChg chg="mod ord">
          <ac:chgData name="Anastasia Galvin" userId="2d39f159-777b-4bad-8899-bf8dfc77b0ad" providerId="ADAL" clId="{CC6E1B49-4EAD-4025-8961-9A0B478414AB}" dt="2021-02-20T12:58:19.377" v="7850" actId="14100"/>
          <ac:spMkLst>
            <pc:docMk/>
            <pc:sldMk cId="1871391556" sldId="287"/>
            <ac:spMk id="3" creationId="{14150828-F6CE-4530-9697-F1A94DC88457}"/>
          </ac:spMkLst>
        </pc:spChg>
        <pc:spChg chg="add del mod">
          <ac:chgData name="Anastasia Galvin" userId="2d39f159-777b-4bad-8899-bf8dfc77b0ad" providerId="ADAL" clId="{CC6E1B49-4EAD-4025-8961-9A0B478414AB}" dt="2021-02-20T12:57:39.509" v="7829" actId="26606"/>
          <ac:spMkLst>
            <pc:docMk/>
            <pc:sldMk cId="1871391556" sldId="287"/>
            <ac:spMk id="71" creationId="{10EB215C-7839-4CEA-AA02-B8F7755F9CE9}"/>
          </ac:spMkLst>
        </pc:spChg>
        <pc:spChg chg="add del mod">
          <ac:chgData name="Anastasia Galvin" userId="2d39f159-777b-4bad-8899-bf8dfc77b0ad" providerId="ADAL" clId="{CC6E1B49-4EAD-4025-8961-9A0B478414AB}" dt="2021-02-20T12:57:39.509" v="7829" actId="26606"/>
          <ac:spMkLst>
            <pc:docMk/>
            <pc:sldMk cId="1871391556" sldId="287"/>
            <ac:spMk id="73" creationId="{91011C6D-05BE-4D99-8C11-A0E478B12996}"/>
          </ac:spMkLst>
        </pc:spChg>
        <pc:spChg chg="add del mod">
          <ac:chgData name="Anastasia Galvin" userId="2d39f159-777b-4bad-8899-bf8dfc77b0ad" providerId="ADAL" clId="{CC6E1B49-4EAD-4025-8961-9A0B478414AB}" dt="2021-02-20T12:57:39.509" v="7829" actId="26606"/>
          <ac:spMkLst>
            <pc:docMk/>
            <pc:sldMk cId="1871391556" sldId="287"/>
            <ac:spMk id="75" creationId="{6BFFEA99-E831-4C3B-8D16-0EA4AB33FFCA}"/>
          </ac:spMkLst>
        </pc:spChg>
        <pc:spChg chg="add del mod">
          <ac:chgData name="Anastasia Galvin" userId="2d39f159-777b-4bad-8899-bf8dfc77b0ad" providerId="ADAL" clId="{CC6E1B49-4EAD-4025-8961-9A0B478414AB}" dt="2021-02-20T12:57:39.509" v="7829" actId="26606"/>
          <ac:spMkLst>
            <pc:docMk/>
            <pc:sldMk cId="1871391556" sldId="287"/>
            <ac:spMk id="77" creationId="{3B9FD11D-7561-43C8-BE54-00D7DCF0E211}"/>
          </ac:spMkLst>
        </pc:spChg>
        <pc:spChg chg="add del mod">
          <ac:chgData name="Anastasia Galvin" userId="2d39f159-777b-4bad-8899-bf8dfc77b0ad" providerId="ADAL" clId="{CC6E1B49-4EAD-4025-8961-9A0B478414AB}" dt="2021-02-20T12:57:39.509" v="7829" actId="26606"/>
          <ac:spMkLst>
            <pc:docMk/>
            <pc:sldMk cId="1871391556" sldId="287"/>
            <ac:spMk id="79" creationId="{8D91DE60-2C2D-4D7E-A6B4-C9499017DE4C}"/>
          </ac:spMkLst>
        </pc:spChg>
        <pc:spChg chg="add">
          <ac:chgData name="Anastasia Galvin" userId="2d39f159-777b-4bad-8899-bf8dfc77b0ad" providerId="ADAL" clId="{CC6E1B49-4EAD-4025-8961-9A0B478414AB}" dt="2021-02-20T12:57:39.509" v="7829" actId="26606"/>
          <ac:spMkLst>
            <pc:docMk/>
            <pc:sldMk cId="1871391556" sldId="287"/>
            <ac:spMk id="135" creationId="{BFCBA134-9932-4625-92F2-ADE52ACE1BD6}"/>
          </ac:spMkLst>
        </pc:spChg>
        <pc:spChg chg="add">
          <ac:chgData name="Anastasia Galvin" userId="2d39f159-777b-4bad-8899-bf8dfc77b0ad" providerId="ADAL" clId="{CC6E1B49-4EAD-4025-8961-9A0B478414AB}" dt="2021-02-20T12:57:39.509" v="7829" actId="26606"/>
          <ac:spMkLst>
            <pc:docMk/>
            <pc:sldMk cId="1871391556" sldId="287"/>
            <ac:spMk id="137" creationId="{78B28E4E-0110-46E1-92BB-3DB2BAA5E975}"/>
          </ac:spMkLst>
        </pc:spChg>
        <pc:spChg chg="add">
          <ac:chgData name="Anastasia Galvin" userId="2d39f159-777b-4bad-8899-bf8dfc77b0ad" providerId="ADAL" clId="{CC6E1B49-4EAD-4025-8961-9A0B478414AB}" dt="2021-02-20T12:57:39.509" v="7829" actId="26606"/>
          <ac:spMkLst>
            <pc:docMk/>
            <pc:sldMk cId="1871391556" sldId="287"/>
            <ac:spMk id="139" creationId="{048EB4C9-ACAF-4CCA-BA6E-9314431923B2}"/>
          </ac:spMkLst>
        </pc:spChg>
        <pc:spChg chg="add">
          <ac:chgData name="Anastasia Galvin" userId="2d39f159-777b-4bad-8899-bf8dfc77b0ad" providerId="ADAL" clId="{CC6E1B49-4EAD-4025-8961-9A0B478414AB}" dt="2021-02-20T12:57:39.509" v="7829" actId="26606"/>
          <ac:spMkLst>
            <pc:docMk/>
            <pc:sldMk cId="1871391556" sldId="287"/>
            <ac:spMk id="141" creationId="{A63313B7-3007-48A7-BE97-9A74C1121EF2}"/>
          </ac:spMkLst>
        </pc:spChg>
        <pc:spChg chg="add">
          <ac:chgData name="Anastasia Galvin" userId="2d39f159-777b-4bad-8899-bf8dfc77b0ad" providerId="ADAL" clId="{CC6E1B49-4EAD-4025-8961-9A0B478414AB}" dt="2021-02-20T12:57:39.509" v="7829" actId="26606"/>
          <ac:spMkLst>
            <pc:docMk/>
            <pc:sldMk cId="1871391556" sldId="287"/>
            <ac:spMk id="143" creationId="{3FD46A31-BFB8-4D6E-8A49-A2DC0DEDACBB}"/>
          </ac:spMkLst>
        </pc:spChg>
        <pc:picChg chg="add mod">
          <ac:chgData name="Anastasia Galvin" userId="2d39f159-777b-4bad-8899-bf8dfc77b0ad" providerId="ADAL" clId="{CC6E1B49-4EAD-4025-8961-9A0B478414AB}" dt="2021-02-20T12:57:39.509" v="7829" actId="26606"/>
          <ac:picMkLst>
            <pc:docMk/>
            <pc:sldMk cId="1871391556" sldId="287"/>
            <ac:picMk id="25602" creationId="{9E080130-B5A3-4606-9603-4BF017956B4E}"/>
          </ac:picMkLst>
        </pc:picChg>
      </pc:sldChg>
      <pc:sldChg chg="addSp modSp new mod modTransition setBg">
        <pc:chgData name="Anastasia Galvin" userId="2d39f159-777b-4bad-8899-bf8dfc77b0ad" providerId="ADAL" clId="{CC6E1B49-4EAD-4025-8961-9A0B478414AB}" dt="2021-02-20T19:24:56.771" v="9263"/>
        <pc:sldMkLst>
          <pc:docMk/>
          <pc:sldMk cId="2895106225" sldId="288"/>
        </pc:sldMkLst>
        <pc:spChg chg="mod">
          <ac:chgData name="Anastasia Galvin" userId="2d39f159-777b-4bad-8899-bf8dfc77b0ad" providerId="ADAL" clId="{CC6E1B49-4EAD-4025-8961-9A0B478414AB}" dt="2021-02-20T13:02:07.207" v="7894" actId="122"/>
          <ac:spMkLst>
            <pc:docMk/>
            <pc:sldMk cId="2895106225" sldId="288"/>
            <ac:spMk id="2" creationId="{E38A069B-6488-465A-8D87-B696B3177538}"/>
          </ac:spMkLst>
        </pc:spChg>
        <pc:spChg chg="mod">
          <ac:chgData name="Anastasia Galvin" userId="2d39f159-777b-4bad-8899-bf8dfc77b0ad" providerId="ADAL" clId="{CC6E1B49-4EAD-4025-8961-9A0B478414AB}" dt="2021-02-20T13:02:33.187" v="7905" actId="14100"/>
          <ac:spMkLst>
            <pc:docMk/>
            <pc:sldMk cId="2895106225" sldId="288"/>
            <ac:spMk id="3" creationId="{38D10830-037E-472B-8190-D064106D596A}"/>
          </ac:spMkLst>
        </pc:spChg>
        <pc:picChg chg="add mod">
          <ac:chgData name="Anastasia Galvin" userId="2d39f159-777b-4bad-8899-bf8dfc77b0ad" providerId="ADAL" clId="{CC6E1B49-4EAD-4025-8961-9A0B478414AB}" dt="2021-02-20T13:01:59.157" v="7891" actId="2711"/>
          <ac:picMkLst>
            <pc:docMk/>
            <pc:sldMk cId="2895106225" sldId="288"/>
            <ac:picMk id="71" creationId="{54DDEBDD-D8BD-41A6-8A0D-B00E3768B0F9}"/>
          </ac:picMkLst>
        </pc:picChg>
        <pc:picChg chg="add mod ord">
          <ac:chgData name="Anastasia Galvin" userId="2d39f159-777b-4bad-8899-bf8dfc77b0ad" providerId="ADAL" clId="{CC6E1B49-4EAD-4025-8961-9A0B478414AB}" dt="2021-02-20T13:01:59.157" v="7891" actId="2711"/>
          <ac:picMkLst>
            <pc:docMk/>
            <pc:sldMk cId="2895106225" sldId="288"/>
            <ac:picMk id="27650" creationId="{4F1AF0C8-EDB1-410A-9269-4C480CECF229}"/>
          </ac:picMkLst>
        </pc:picChg>
      </pc:sldChg>
      <pc:sldChg chg="addSp modSp new mod modTransition setBg">
        <pc:chgData name="Anastasia Galvin" userId="2d39f159-777b-4bad-8899-bf8dfc77b0ad" providerId="ADAL" clId="{CC6E1B49-4EAD-4025-8961-9A0B478414AB}" dt="2021-02-20T19:24:56.771" v="9263"/>
        <pc:sldMkLst>
          <pc:docMk/>
          <pc:sldMk cId="1669623129" sldId="289"/>
        </pc:sldMkLst>
        <pc:spChg chg="mod">
          <ac:chgData name="Anastasia Galvin" userId="2d39f159-777b-4bad-8899-bf8dfc77b0ad" providerId="ADAL" clId="{CC6E1B49-4EAD-4025-8961-9A0B478414AB}" dt="2021-02-20T13:04:43.586" v="8033" actId="403"/>
          <ac:spMkLst>
            <pc:docMk/>
            <pc:sldMk cId="1669623129" sldId="289"/>
            <ac:spMk id="2" creationId="{8F66AD6B-BB1F-409A-BF29-86D92B9CEE04}"/>
          </ac:spMkLst>
        </pc:spChg>
        <pc:spChg chg="mod">
          <ac:chgData name="Anastasia Galvin" userId="2d39f159-777b-4bad-8899-bf8dfc77b0ad" providerId="ADAL" clId="{CC6E1B49-4EAD-4025-8961-9A0B478414AB}" dt="2021-02-20T13:05:18.151" v="8049" actId="27636"/>
          <ac:spMkLst>
            <pc:docMk/>
            <pc:sldMk cId="1669623129" sldId="289"/>
            <ac:spMk id="3" creationId="{51850588-400F-4FDF-A1BA-3FD77D91769D}"/>
          </ac:spMkLst>
        </pc:spChg>
        <pc:spChg chg="add mod">
          <ac:chgData name="Anastasia Galvin" userId="2d39f159-777b-4bad-8899-bf8dfc77b0ad" providerId="ADAL" clId="{CC6E1B49-4EAD-4025-8961-9A0B478414AB}" dt="2021-02-20T13:04:40.118" v="8031" actId="2711"/>
          <ac:spMkLst>
            <pc:docMk/>
            <pc:sldMk cId="1669623129" sldId="289"/>
            <ac:spMk id="71" creationId="{04C21BAE-6866-4C7A-A7EC-C1B2E572D5BE}"/>
          </ac:spMkLst>
        </pc:spChg>
        <pc:spChg chg="add mod">
          <ac:chgData name="Anastasia Galvin" userId="2d39f159-777b-4bad-8899-bf8dfc77b0ad" providerId="ADAL" clId="{CC6E1B49-4EAD-4025-8961-9A0B478414AB}" dt="2021-02-20T13:04:40.118" v="8031" actId="2711"/>
          <ac:spMkLst>
            <pc:docMk/>
            <pc:sldMk cId="1669623129" sldId="289"/>
            <ac:spMk id="73" creationId="{7E7D0C94-08B4-48AE-8813-CC4D60294F42}"/>
          </ac:spMkLst>
        </pc:spChg>
        <pc:spChg chg="add mod">
          <ac:chgData name="Anastasia Galvin" userId="2d39f159-777b-4bad-8899-bf8dfc77b0ad" providerId="ADAL" clId="{CC6E1B49-4EAD-4025-8961-9A0B478414AB}" dt="2021-02-20T13:04:40.118" v="8031" actId="2711"/>
          <ac:spMkLst>
            <pc:docMk/>
            <pc:sldMk cId="1669623129" sldId="289"/>
            <ac:spMk id="75" creationId="{F0C518C2-0AA4-470C-87B9-9CBF428FBA25}"/>
          </ac:spMkLst>
        </pc:spChg>
        <pc:picChg chg="add mod ord">
          <ac:chgData name="Anastasia Galvin" userId="2d39f159-777b-4bad-8899-bf8dfc77b0ad" providerId="ADAL" clId="{CC6E1B49-4EAD-4025-8961-9A0B478414AB}" dt="2021-02-20T13:04:46.753" v="8035" actId="1076"/>
          <ac:picMkLst>
            <pc:docMk/>
            <pc:sldMk cId="1669623129" sldId="289"/>
            <ac:picMk id="26626" creationId="{6EB014B0-CA90-45B3-8693-CF119B50A51C}"/>
          </ac:picMkLst>
        </pc:picChg>
      </pc:sldChg>
      <pc:sldChg chg="addSp modSp new mod modTransition setBg">
        <pc:chgData name="Anastasia Galvin" userId="2d39f159-777b-4bad-8899-bf8dfc77b0ad" providerId="ADAL" clId="{CC6E1B49-4EAD-4025-8961-9A0B478414AB}" dt="2021-02-20T19:24:56.771" v="9263"/>
        <pc:sldMkLst>
          <pc:docMk/>
          <pc:sldMk cId="3982409578" sldId="290"/>
        </pc:sldMkLst>
        <pc:spChg chg="mod">
          <ac:chgData name="Anastasia Galvin" userId="2d39f159-777b-4bad-8899-bf8dfc77b0ad" providerId="ADAL" clId="{CC6E1B49-4EAD-4025-8961-9A0B478414AB}" dt="2021-02-20T13:10:28.949" v="8241" actId="1076"/>
          <ac:spMkLst>
            <pc:docMk/>
            <pc:sldMk cId="3982409578" sldId="290"/>
            <ac:spMk id="2" creationId="{1D1F9253-F11C-472F-9E5E-9BEE51B01E27}"/>
          </ac:spMkLst>
        </pc:spChg>
        <pc:spChg chg="mod ord">
          <ac:chgData name="Anastasia Galvin" userId="2d39f159-777b-4bad-8899-bf8dfc77b0ad" providerId="ADAL" clId="{CC6E1B49-4EAD-4025-8961-9A0B478414AB}" dt="2021-02-20T13:10:53.168" v="8248" actId="948"/>
          <ac:spMkLst>
            <pc:docMk/>
            <pc:sldMk cId="3982409578" sldId="290"/>
            <ac:spMk id="3" creationId="{C3C4ECC9-FF4B-4D51-804C-3B91264A8784}"/>
          </ac:spMkLst>
        </pc:spChg>
        <pc:picChg chg="add mod">
          <ac:chgData name="Anastasia Galvin" userId="2d39f159-777b-4bad-8899-bf8dfc77b0ad" providerId="ADAL" clId="{CC6E1B49-4EAD-4025-8961-9A0B478414AB}" dt="2021-02-20T13:08:21.959" v="8167" actId="2711"/>
          <ac:picMkLst>
            <pc:docMk/>
            <pc:sldMk cId="3982409578" sldId="290"/>
            <ac:picMk id="28674" creationId="{11A75AF6-5AFF-4818-B434-6200D85AE013}"/>
          </ac:picMkLst>
        </pc:picChg>
      </pc:sldChg>
      <pc:sldChg chg="addSp delSp modSp new mod modTransition modClrScheme chgLayout">
        <pc:chgData name="Anastasia Galvin" userId="2d39f159-777b-4bad-8899-bf8dfc77b0ad" providerId="ADAL" clId="{CC6E1B49-4EAD-4025-8961-9A0B478414AB}" dt="2021-02-20T19:28:16.734" v="9265" actId="1076"/>
        <pc:sldMkLst>
          <pc:docMk/>
          <pc:sldMk cId="437363384" sldId="291"/>
        </pc:sldMkLst>
        <pc:spChg chg="del">
          <ac:chgData name="Anastasia Galvin" userId="2d39f159-777b-4bad-8899-bf8dfc77b0ad" providerId="ADAL" clId="{CC6E1B49-4EAD-4025-8961-9A0B478414AB}" dt="2021-02-20T13:12:22.106" v="8250" actId="700"/>
          <ac:spMkLst>
            <pc:docMk/>
            <pc:sldMk cId="437363384" sldId="291"/>
            <ac:spMk id="2" creationId="{6673F2A0-5974-4A3A-9C46-241932D7D3E9}"/>
          </ac:spMkLst>
        </pc:spChg>
        <pc:spChg chg="del">
          <ac:chgData name="Anastasia Galvin" userId="2d39f159-777b-4bad-8899-bf8dfc77b0ad" providerId="ADAL" clId="{CC6E1B49-4EAD-4025-8961-9A0B478414AB}" dt="2021-02-20T13:12:22.106" v="8250" actId="700"/>
          <ac:spMkLst>
            <pc:docMk/>
            <pc:sldMk cId="437363384" sldId="291"/>
            <ac:spMk id="3" creationId="{8090364C-2CD5-486F-BEA9-CE8320B00BF8}"/>
          </ac:spMkLst>
        </pc:spChg>
        <pc:spChg chg="mod topLvl">
          <ac:chgData name="Anastasia Galvin" userId="2d39f159-777b-4bad-8899-bf8dfc77b0ad" providerId="ADAL" clId="{CC6E1B49-4EAD-4025-8961-9A0B478414AB}" dt="2021-02-20T13:21:10.775" v="8424" actId="207"/>
          <ac:spMkLst>
            <pc:docMk/>
            <pc:sldMk cId="437363384" sldId="291"/>
            <ac:spMk id="5" creationId="{9F0BC09D-1BD8-487F-B572-45417470FDAB}"/>
          </ac:spMkLst>
        </pc:spChg>
        <pc:spChg chg="mod topLvl">
          <ac:chgData name="Anastasia Galvin" userId="2d39f159-777b-4bad-8899-bf8dfc77b0ad" providerId="ADAL" clId="{CC6E1B49-4EAD-4025-8961-9A0B478414AB}" dt="2021-02-20T13:14:28.866" v="8340" actId="403"/>
          <ac:spMkLst>
            <pc:docMk/>
            <pc:sldMk cId="437363384" sldId="291"/>
            <ac:spMk id="6" creationId="{46F20A03-3C79-4453-A766-2BB9E3222CEE}"/>
          </ac:spMkLst>
        </pc:spChg>
        <pc:spChg chg="mod topLvl">
          <ac:chgData name="Anastasia Galvin" userId="2d39f159-777b-4bad-8899-bf8dfc77b0ad" providerId="ADAL" clId="{CC6E1B49-4EAD-4025-8961-9A0B478414AB}" dt="2021-02-20T13:14:02.411" v="8315" actId="403"/>
          <ac:spMkLst>
            <pc:docMk/>
            <pc:sldMk cId="437363384" sldId="291"/>
            <ac:spMk id="7" creationId="{BDD10282-9550-40D9-89EE-7D1E23EFE315}"/>
          </ac:spMkLst>
        </pc:spChg>
        <pc:spChg chg="del mod topLvl">
          <ac:chgData name="Anastasia Galvin" userId="2d39f159-777b-4bad-8899-bf8dfc77b0ad" providerId="ADAL" clId="{CC6E1B49-4EAD-4025-8961-9A0B478414AB}" dt="2021-02-20T13:14:06.101" v="8316" actId="478"/>
          <ac:spMkLst>
            <pc:docMk/>
            <pc:sldMk cId="437363384" sldId="291"/>
            <ac:spMk id="8" creationId="{0C95DA96-14BE-42E2-9972-302C71FA4378}"/>
          </ac:spMkLst>
        </pc:spChg>
        <pc:spChg chg="mod topLvl">
          <ac:chgData name="Anastasia Galvin" userId="2d39f159-777b-4bad-8899-bf8dfc77b0ad" providerId="ADAL" clId="{CC6E1B49-4EAD-4025-8961-9A0B478414AB}" dt="2021-02-20T13:13:41.530" v="8278" actId="403"/>
          <ac:spMkLst>
            <pc:docMk/>
            <pc:sldMk cId="437363384" sldId="291"/>
            <ac:spMk id="9" creationId="{A2671768-6351-4D4B-9989-E4FFB1EDB567}"/>
          </ac:spMkLst>
        </pc:spChg>
        <pc:spChg chg="mod topLvl">
          <ac:chgData name="Anastasia Galvin" userId="2d39f159-777b-4bad-8899-bf8dfc77b0ad" providerId="ADAL" clId="{CC6E1B49-4EAD-4025-8961-9A0B478414AB}" dt="2021-02-20T13:21:15.258" v="8425" actId="207"/>
          <ac:spMkLst>
            <pc:docMk/>
            <pc:sldMk cId="437363384" sldId="291"/>
            <ac:spMk id="10" creationId="{E2D6A9C2-70FF-4196-882C-131ECD4B074E}"/>
          </ac:spMkLst>
        </pc:spChg>
        <pc:spChg chg="mod topLvl">
          <ac:chgData name="Anastasia Galvin" userId="2d39f159-777b-4bad-8899-bf8dfc77b0ad" providerId="ADAL" clId="{CC6E1B49-4EAD-4025-8961-9A0B478414AB}" dt="2021-02-20T13:21:19.202" v="8426" actId="207"/>
          <ac:spMkLst>
            <pc:docMk/>
            <pc:sldMk cId="437363384" sldId="291"/>
            <ac:spMk id="11" creationId="{9F93669E-1B5F-4DCA-BB19-6C3FA1A25699}"/>
          </ac:spMkLst>
        </pc:spChg>
        <pc:spChg chg="mod topLvl">
          <ac:chgData name="Anastasia Galvin" userId="2d39f159-777b-4bad-8899-bf8dfc77b0ad" providerId="ADAL" clId="{CC6E1B49-4EAD-4025-8961-9A0B478414AB}" dt="2021-02-20T13:13:14.032" v="8267" actId="403"/>
          <ac:spMkLst>
            <pc:docMk/>
            <pc:sldMk cId="437363384" sldId="291"/>
            <ac:spMk id="12" creationId="{F161139A-E9A9-4B44-ABE4-8E16116661A6}"/>
          </ac:spMkLst>
        </pc:spChg>
        <pc:spChg chg="mod topLvl">
          <ac:chgData name="Anastasia Galvin" userId="2d39f159-777b-4bad-8899-bf8dfc77b0ad" providerId="ADAL" clId="{CC6E1B49-4EAD-4025-8961-9A0B478414AB}" dt="2021-02-20T13:13:14.032" v="8267" actId="403"/>
          <ac:spMkLst>
            <pc:docMk/>
            <pc:sldMk cId="437363384" sldId="291"/>
            <ac:spMk id="13" creationId="{5B026D95-E217-4826-8354-7D3F055EB4F0}"/>
          </ac:spMkLst>
        </pc:spChg>
        <pc:spChg chg="mod topLvl">
          <ac:chgData name="Anastasia Galvin" userId="2d39f159-777b-4bad-8899-bf8dfc77b0ad" providerId="ADAL" clId="{CC6E1B49-4EAD-4025-8961-9A0B478414AB}" dt="2021-02-20T13:13:14.032" v="8267" actId="403"/>
          <ac:spMkLst>
            <pc:docMk/>
            <pc:sldMk cId="437363384" sldId="291"/>
            <ac:spMk id="14" creationId="{40DB691D-86DA-4A14-B140-DAB6738844E2}"/>
          </ac:spMkLst>
        </pc:spChg>
        <pc:spChg chg="add mod">
          <ac:chgData name="Anastasia Galvin" userId="2d39f159-777b-4bad-8899-bf8dfc77b0ad" providerId="ADAL" clId="{CC6E1B49-4EAD-4025-8961-9A0B478414AB}" dt="2021-02-20T13:14:19.775" v="8333" actId="14100"/>
          <ac:spMkLst>
            <pc:docMk/>
            <pc:sldMk cId="437363384" sldId="291"/>
            <ac:spMk id="19" creationId="{0B53C554-36DA-4162-B61D-1266618CBCA7}"/>
          </ac:spMkLst>
        </pc:spChg>
        <pc:spChg chg="add del">
          <ac:chgData name="Anastasia Galvin" userId="2d39f159-777b-4bad-8899-bf8dfc77b0ad" providerId="ADAL" clId="{CC6E1B49-4EAD-4025-8961-9A0B478414AB}" dt="2021-02-20T13:15:53.023" v="8348" actId="22"/>
          <ac:spMkLst>
            <pc:docMk/>
            <pc:sldMk cId="437363384" sldId="291"/>
            <ac:spMk id="22" creationId="{0991DF0C-D6B9-41F3-8BE6-39FC1359AD8B}"/>
          </ac:spMkLst>
        </pc:spChg>
        <pc:grpChg chg="mod">
          <ac:chgData name="Anastasia Galvin" userId="2d39f159-777b-4bad-8899-bf8dfc77b0ad" providerId="ADAL" clId="{CC6E1B49-4EAD-4025-8961-9A0B478414AB}" dt="2021-02-20T13:12:22.758" v="8251"/>
          <ac:grpSpMkLst>
            <pc:docMk/>
            <pc:sldMk cId="437363384" sldId="291"/>
            <ac:grpSpMk id="1" creationId="{00000000-0000-0000-0000-000000000000}"/>
          </ac:grpSpMkLst>
        </pc:grpChg>
        <pc:grpChg chg="add del mod">
          <ac:chgData name="Anastasia Galvin" userId="2d39f159-777b-4bad-8899-bf8dfc77b0ad" providerId="ADAL" clId="{CC6E1B49-4EAD-4025-8961-9A0B478414AB}" dt="2021-02-20T13:13:08.016" v="8264" actId="165"/>
          <ac:grpSpMkLst>
            <pc:docMk/>
            <pc:sldMk cId="437363384" sldId="291"/>
            <ac:grpSpMk id="4" creationId="{FC86D54C-E093-4994-9ABF-FA58FECE511F}"/>
          </ac:grpSpMkLst>
        </pc:grpChg>
        <pc:picChg chg="add del mod">
          <ac:chgData name="Anastasia Galvin" userId="2d39f159-777b-4bad-8899-bf8dfc77b0ad" providerId="ADAL" clId="{CC6E1B49-4EAD-4025-8961-9A0B478414AB}" dt="2021-02-20T13:14:23.616" v="8334" actId="478"/>
          <ac:picMkLst>
            <pc:docMk/>
            <pc:sldMk cId="437363384" sldId="291"/>
            <ac:picMk id="29710" creationId="{8F6D9AC2-566C-4C5C-807C-F4037E5C4432}"/>
          </ac:picMkLst>
        </pc:picChg>
        <pc:picChg chg="add mod">
          <ac:chgData name="Anastasia Galvin" userId="2d39f159-777b-4bad-8899-bf8dfc77b0ad" providerId="ADAL" clId="{CC6E1B49-4EAD-4025-8961-9A0B478414AB}" dt="2021-02-20T13:15:30.536" v="8346" actId="1440"/>
          <ac:picMkLst>
            <pc:docMk/>
            <pc:sldMk cId="437363384" sldId="291"/>
            <ac:picMk id="29712" creationId="{4B368C4E-B6A8-4861-9942-7A8A3FDFA478}"/>
          </ac:picMkLst>
        </pc:picChg>
        <pc:picChg chg="add mod">
          <ac:chgData name="Anastasia Galvin" userId="2d39f159-777b-4bad-8899-bf8dfc77b0ad" providerId="ADAL" clId="{CC6E1B49-4EAD-4025-8961-9A0B478414AB}" dt="2021-02-20T13:16:43.270" v="8356" actId="14100"/>
          <ac:picMkLst>
            <pc:docMk/>
            <pc:sldMk cId="437363384" sldId="291"/>
            <ac:picMk id="29714" creationId="{F53175AE-63B0-45A4-A70D-A5FA77EF6028}"/>
          </ac:picMkLst>
        </pc:picChg>
        <pc:picChg chg="add mod">
          <ac:chgData name="Anastasia Galvin" userId="2d39f159-777b-4bad-8899-bf8dfc77b0ad" providerId="ADAL" clId="{CC6E1B49-4EAD-4025-8961-9A0B478414AB}" dt="2021-02-20T19:28:16.734" v="9265" actId="1076"/>
          <ac:picMkLst>
            <pc:docMk/>
            <pc:sldMk cId="437363384" sldId="291"/>
            <ac:picMk id="29716" creationId="{7143DDFC-B944-4044-B66A-C493787706AC}"/>
          </ac:picMkLst>
        </pc:picChg>
        <pc:picChg chg="add mod">
          <ac:chgData name="Anastasia Galvin" userId="2d39f159-777b-4bad-8899-bf8dfc77b0ad" providerId="ADAL" clId="{CC6E1B49-4EAD-4025-8961-9A0B478414AB}" dt="2021-02-20T13:17:33.885" v="8369" actId="1076"/>
          <ac:picMkLst>
            <pc:docMk/>
            <pc:sldMk cId="437363384" sldId="291"/>
            <ac:picMk id="29718" creationId="{578BF647-ACC5-47DA-A81C-962D3C34AC75}"/>
          </ac:picMkLst>
        </pc:picChg>
        <pc:cxnChg chg="mod topLvl">
          <ac:chgData name="Anastasia Galvin" userId="2d39f159-777b-4bad-8899-bf8dfc77b0ad" providerId="ADAL" clId="{CC6E1B49-4EAD-4025-8961-9A0B478414AB}" dt="2021-02-20T13:13:27.209" v="8270" actId="14100"/>
          <ac:cxnSpMkLst>
            <pc:docMk/>
            <pc:sldMk cId="437363384" sldId="291"/>
            <ac:cxnSpMk id="29701" creationId="{59864C13-D65D-4A24-8147-175FAB1B023E}"/>
          </ac:cxnSpMkLst>
        </pc:cxnChg>
      </pc:sldChg>
      <pc:sldChg chg="addSp delSp modSp new mod modTransition modClrScheme chgLayout">
        <pc:chgData name="Anastasia Galvin" userId="2d39f159-777b-4bad-8899-bf8dfc77b0ad" providerId="ADAL" clId="{CC6E1B49-4EAD-4025-8961-9A0B478414AB}" dt="2021-02-20T19:24:56.771" v="9263"/>
        <pc:sldMkLst>
          <pc:docMk/>
          <pc:sldMk cId="1614833621" sldId="292"/>
        </pc:sldMkLst>
        <pc:spChg chg="del">
          <ac:chgData name="Anastasia Galvin" userId="2d39f159-777b-4bad-8899-bf8dfc77b0ad" providerId="ADAL" clId="{CC6E1B49-4EAD-4025-8961-9A0B478414AB}" dt="2021-02-20T13:18:54.457" v="8376" actId="700"/>
          <ac:spMkLst>
            <pc:docMk/>
            <pc:sldMk cId="1614833621" sldId="292"/>
            <ac:spMk id="2" creationId="{46F02DCF-9152-47A6-949F-9FED8932F16A}"/>
          </ac:spMkLst>
        </pc:spChg>
        <pc:spChg chg="del">
          <ac:chgData name="Anastasia Galvin" userId="2d39f159-777b-4bad-8899-bf8dfc77b0ad" providerId="ADAL" clId="{CC6E1B49-4EAD-4025-8961-9A0B478414AB}" dt="2021-02-20T13:18:54.457" v="8376" actId="700"/>
          <ac:spMkLst>
            <pc:docMk/>
            <pc:sldMk cId="1614833621" sldId="292"/>
            <ac:spMk id="3" creationId="{8EE135E0-47F9-4A07-B863-A5F27E16B42D}"/>
          </ac:spMkLst>
        </pc:spChg>
        <pc:spChg chg="add mod">
          <ac:chgData name="Anastasia Galvin" userId="2d39f159-777b-4bad-8899-bf8dfc77b0ad" providerId="ADAL" clId="{CC6E1B49-4EAD-4025-8961-9A0B478414AB}" dt="2021-02-20T13:21:52.387" v="8433" actId="1076"/>
          <ac:spMkLst>
            <pc:docMk/>
            <pc:sldMk cId="1614833621" sldId="292"/>
            <ac:spMk id="4" creationId="{92A7C195-87E6-4AF8-998D-5262EEDA5AEA}"/>
          </ac:spMkLst>
        </pc:spChg>
        <pc:spChg chg="add mod">
          <ac:chgData name="Anastasia Galvin" userId="2d39f159-777b-4bad-8899-bf8dfc77b0ad" providerId="ADAL" clId="{CC6E1B49-4EAD-4025-8961-9A0B478414AB}" dt="2021-02-20T13:21:39.148" v="8427" actId="20577"/>
          <ac:spMkLst>
            <pc:docMk/>
            <pc:sldMk cId="1614833621" sldId="292"/>
            <ac:spMk id="5" creationId="{834D4E1B-54E3-4A24-8F82-4E32E84F7D6E}"/>
          </ac:spMkLst>
        </pc:spChg>
        <pc:spChg chg="add del mod">
          <ac:chgData name="Anastasia Galvin" userId="2d39f159-777b-4bad-8899-bf8dfc77b0ad" providerId="ADAL" clId="{CC6E1B49-4EAD-4025-8961-9A0B478414AB}" dt="2021-02-20T13:20:13.977" v="8409" actId="478"/>
          <ac:spMkLst>
            <pc:docMk/>
            <pc:sldMk cId="1614833621" sldId="292"/>
            <ac:spMk id="6" creationId="{7A6CE0DE-8ED4-4D07-B5F1-EE63D309B5E5}"/>
          </ac:spMkLst>
        </pc:spChg>
        <pc:spChg chg="add del mod">
          <ac:chgData name="Anastasia Galvin" userId="2d39f159-777b-4bad-8899-bf8dfc77b0ad" providerId="ADAL" clId="{CC6E1B49-4EAD-4025-8961-9A0B478414AB}" dt="2021-02-20T13:20:11.073" v="8408" actId="478"/>
          <ac:spMkLst>
            <pc:docMk/>
            <pc:sldMk cId="1614833621" sldId="292"/>
            <ac:spMk id="7" creationId="{2312D387-4D08-41CD-9581-AB454C68E06B}"/>
          </ac:spMkLst>
        </pc:spChg>
        <pc:spChg chg="add mod">
          <ac:chgData name="Anastasia Galvin" userId="2d39f159-777b-4bad-8899-bf8dfc77b0ad" providerId="ADAL" clId="{CC6E1B49-4EAD-4025-8961-9A0B478414AB}" dt="2021-02-20T13:20:45.564" v="8421" actId="1076"/>
          <ac:spMkLst>
            <pc:docMk/>
            <pc:sldMk cId="1614833621" sldId="292"/>
            <ac:spMk id="8" creationId="{516CBF59-106F-4FD0-A47D-316B42601D19}"/>
          </ac:spMkLst>
        </pc:spChg>
        <pc:spChg chg="add mod">
          <ac:chgData name="Anastasia Galvin" userId="2d39f159-777b-4bad-8899-bf8dfc77b0ad" providerId="ADAL" clId="{CC6E1B49-4EAD-4025-8961-9A0B478414AB}" dt="2021-02-20T13:21:58.627" v="8434" actId="1076"/>
          <ac:spMkLst>
            <pc:docMk/>
            <pc:sldMk cId="1614833621" sldId="292"/>
            <ac:spMk id="9" creationId="{A82AAC7A-2D44-494F-8290-CE6ADF8C1CBD}"/>
          </ac:spMkLst>
        </pc:spChg>
        <pc:spChg chg="add mod">
          <ac:chgData name="Anastasia Galvin" userId="2d39f159-777b-4bad-8899-bf8dfc77b0ad" providerId="ADAL" clId="{CC6E1B49-4EAD-4025-8961-9A0B478414AB}" dt="2021-02-20T13:22:09.158" v="8435" actId="1076"/>
          <ac:spMkLst>
            <pc:docMk/>
            <pc:sldMk cId="1614833621" sldId="292"/>
            <ac:spMk id="10" creationId="{BDF19A0D-6D3C-494B-A091-8AE4DE6ADDAF}"/>
          </ac:spMkLst>
        </pc:spChg>
        <pc:spChg chg="add mod">
          <ac:chgData name="Anastasia Galvin" userId="2d39f159-777b-4bad-8899-bf8dfc77b0ad" providerId="ADAL" clId="{CC6E1B49-4EAD-4025-8961-9A0B478414AB}" dt="2021-02-20T13:20:39.325" v="8419" actId="1076"/>
          <ac:spMkLst>
            <pc:docMk/>
            <pc:sldMk cId="1614833621" sldId="292"/>
            <ac:spMk id="15" creationId="{9E885A4F-7E19-4143-9752-1CED7A188A09}"/>
          </ac:spMkLst>
        </pc:spChg>
        <pc:spChg chg="add mod">
          <ac:chgData name="Anastasia Galvin" userId="2d39f159-777b-4bad-8899-bf8dfc77b0ad" providerId="ADAL" clId="{CC6E1B49-4EAD-4025-8961-9A0B478414AB}" dt="2021-02-20T13:20:42.427" v="8420" actId="1076"/>
          <ac:spMkLst>
            <pc:docMk/>
            <pc:sldMk cId="1614833621" sldId="292"/>
            <ac:spMk id="16" creationId="{D877C2C0-333A-4050-8B0E-94642C546208}"/>
          </ac:spMkLst>
        </pc:spChg>
        <pc:cxnChg chg="add mod">
          <ac:chgData name="Anastasia Galvin" userId="2d39f159-777b-4bad-8899-bf8dfc77b0ad" providerId="ADAL" clId="{CC6E1B49-4EAD-4025-8961-9A0B478414AB}" dt="2021-02-20T13:20:09.663" v="8407" actId="14100"/>
          <ac:cxnSpMkLst>
            <pc:docMk/>
            <pc:sldMk cId="1614833621" sldId="292"/>
            <ac:cxnSpMk id="30724" creationId="{840ECC68-08C5-47FB-852D-73F517B3B1CB}"/>
          </ac:cxnSpMkLst>
        </pc:cxnChg>
        <pc:cxnChg chg="add mod">
          <ac:chgData name="Anastasia Galvin" userId="2d39f159-777b-4bad-8899-bf8dfc77b0ad" providerId="ADAL" clId="{CC6E1B49-4EAD-4025-8961-9A0B478414AB}" dt="2021-02-20T13:20:51.266" v="8422" actId="1076"/>
          <ac:cxnSpMkLst>
            <pc:docMk/>
            <pc:sldMk cId="1614833621" sldId="292"/>
            <ac:cxnSpMk id="30729" creationId="{1ED20C68-EAD9-4F48-AF9B-F355A3AD2442}"/>
          </ac:cxnSpMkLst>
        </pc:cxnChg>
      </pc:sldChg>
      <pc:sldChg chg="addSp modSp new mod modTransition setBg modClrScheme chgLayout">
        <pc:chgData name="Anastasia Galvin" userId="2d39f159-777b-4bad-8899-bf8dfc77b0ad" providerId="ADAL" clId="{CC6E1B49-4EAD-4025-8961-9A0B478414AB}" dt="2021-02-21T10:27:32.440" v="9287" actId="403"/>
        <pc:sldMkLst>
          <pc:docMk/>
          <pc:sldMk cId="4131389940" sldId="293"/>
        </pc:sldMkLst>
        <pc:spChg chg="add mod">
          <ac:chgData name="Anastasia Galvin" userId="2d39f159-777b-4bad-8899-bf8dfc77b0ad" providerId="ADAL" clId="{CC6E1B49-4EAD-4025-8961-9A0B478414AB}" dt="2021-02-21T10:27:32.440" v="9287" actId="403"/>
          <ac:spMkLst>
            <pc:docMk/>
            <pc:sldMk cId="4131389940" sldId="293"/>
            <ac:spMk id="2" creationId="{20817B2E-DCF5-414A-9ACB-99C57625185A}"/>
          </ac:spMkLst>
        </pc:spChg>
        <pc:spChg chg="add mod">
          <ac:chgData name="Anastasia Galvin" userId="2d39f159-777b-4bad-8899-bf8dfc77b0ad" providerId="ADAL" clId="{CC6E1B49-4EAD-4025-8961-9A0B478414AB}" dt="2021-02-21T10:27:28.330" v="9285" actId="2711"/>
          <ac:spMkLst>
            <pc:docMk/>
            <pc:sldMk cId="4131389940" sldId="293"/>
            <ac:spMk id="3" creationId="{A440F846-E4E1-4D84-A0B1-FA8EE3BE79D8}"/>
          </ac:spMkLst>
        </pc:spChg>
        <pc:spChg chg="add mod">
          <ac:chgData name="Anastasia Galvin" userId="2d39f159-777b-4bad-8899-bf8dfc77b0ad" providerId="ADAL" clId="{CC6E1B49-4EAD-4025-8961-9A0B478414AB}" dt="2021-02-21T10:27:28.330" v="9285" actId="2711"/>
          <ac:spMkLst>
            <pc:docMk/>
            <pc:sldMk cId="4131389940" sldId="293"/>
            <ac:spMk id="8" creationId="{5A0118C5-4F8D-4CF4-BADD-53FEACC6C42A}"/>
          </ac:spMkLst>
        </pc:spChg>
        <pc:spChg chg="add mod">
          <ac:chgData name="Anastasia Galvin" userId="2d39f159-777b-4bad-8899-bf8dfc77b0ad" providerId="ADAL" clId="{CC6E1B49-4EAD-4025-8961-9A0B478414AB}" dt="2021-02-21T10:27:28.330" v="9285" actId="2711"/>
          <ac:spMkLst>
            <pc:docMk/>
            <pc:sldMk cId="4131389940" sldId="293"/>
            <ac:spMk id="10" creationId="{4E0A5C5C-2A95-428E-9F6A-0D29EBD57C9F}"/>
          </ac:spMkLst>
        </pc:spChg>
        <pc:spChg chg="add mod">
          <ac:chgData name="Anastasia Galvin" userId="2d39f159-777b-4bad-8899-bf8dfc77b0ad" providerId="ADAL" clId="{CC6E1B49-4EAD-4025-8961-9A0B478414AB}" dt="2021-02-21T10:27:28.330" v="9285" actId="2711"/>
          <ac:spMkLst>
            <pc:docMk/>
            <pc:sldMk cId="4131389940" sldId="293"/>
            <ac:spMk id="12" creationId="{1056F38F-7C4E-461D-8709-7D0024AE1F79}"/>
          </ac:spMkLst>
        </pc:spChg>
        <pc:spChg chg="add mod">
          <ac:chgData name="Anastasia Galvin" userId="2d39f159-777b-4bad-8899-bf8dfc77b0ad" providerId="ADAL" clId="{CC6E1B49-4EAD-4025-8961-9A0B478414AB}" dt="2021-02-21T10:27:28.330" v="9285" actId="2711"/>
          <ac:spMkLst>
            <pc:docMk/>
            <pc:sldMk cId="4131389940" sldId="293"/>
            <ac:spMk id="14" creationId="{C7278469-3C3C-49CE-AEEE-E176A4900B78}"/>
          </ac:spMkLst>
        </pc:spChg>
        <pc:spChg chg="mod">
          <ac:chgData name="Anastasia Galvin" userId="2d39f159-777b-4bad-8899-bf8dfc77b0ad" providerId="ADAL" clId="{CC6E1B49-4EAD-4025-8961-9A0B478414AB}" dt="2021-02-21T10:27:28.330" v="9285" actId="2711"/>
          <ac:spMkLst>
            <pc:docMk/>
            <pc:sldMk cId="4131389940" sldId="293"/>
            <ac:spMk id="17" creationId="{C5A741B9-65EC-4C5B-9FE0-4A18575771A6}"/>
          </ac:spMkLst>
        </pc:spChg>
        <pc:spChg chg="mod">
          <ac:chgData name="Anastasia Galvin" userId="2d39f159-777b-4bad-8899-bf8dfc77b0ad" providerId="ADAL" clId="{CC6E1B49-4EAD-4025-8961-9A0B478414AB}" dt="2021-02-21T10:27:28.330" v="9285" actId="2711"/>
          <ac:spMkLst>
            <pc:docMk/>
            <pc:sldMk cId="4131389940" sldId="293"/>
            <ac:spMk id="18" creationId="{C0BB4301-41FA-4453-956F-A11CC664B68B}"/>
          </ac:spMkLst>
        </pc:spChg>
        <pc:spChg chg="add mod">
          <ac:chgData name="Anastasia Galvin" userId="2d39f159-777b-4bad-8899-bf8dfc77b0ad" providerId="ADAL" clId="{CC6E1B49-4EAD-4025-8961-9A0B478414AB}" dt="2021-02-21T10:27:28.330" v="9285" actId="2711"/>
          <ac:spMkLst>
            <pc:docMk/>
            <pc:sldMk cId="4131389940" sldId="293"/>
            <ac:spMk id="20" creationId="{4C6598AB-1C17-4D54-951C-A082D94ACB7A}"/>
          </ac:spMkLst>
        </pc:spChg>
        <pc:spChg chg="add mod">
          <ac:chgData name="Anastasia Galvin" userId="2d39f159-777b-4bad-8899-bf8dfc77b0ad" providerId="ADAL" clId="{CC6E1B49-4EAD-4025-8961-9A0B478414AB}" dt="2021-02-21T10:27:28.330" v="9285" actId="2711"/>
          <ac:spMkLst>
            <pc:docMk/>
            <pc:sldMk cId="4131389940" sldId="293"/>
            <ac:spMk id="22" creationId="{C83B66D7-137D-4AC1-B172-53D60F08BEB5}"/>
          </ac:spMkLst>
        </pc:spChg>
        <pc:spChg chg="add mod">
          <ac:chgData name="Anastasia Galvin" userId="2d39f159-777b-4bad-8899-bf8dfc77b0ad" providerId="ADAL" clId="{CC6E1B49-4EAD-4025-8961-9A0B478414AB}" dt="2021-02-21T10:27:28.330" v="9285" actId="2711"/>
          <ac:spMkLst>
            <pc:docMk/>
            <pc:sldMk cId="4131389940" sldId="293"/>
            <ac:spMk id="24" creationId="{F6B92503-6984-4D15-8B98-8718709B785D}"/>
          </ac:spMkLst>
        </pc:spChg>
        <pc:spChg chg="add mod">
          <ac:chgData name="Anastasia Galvin" userId="2d39f159-777b-4bad-8899-bf8dfc77b0ad" providerId="ADAL" clId="{CC6E1B49-4EAD-4025-8961-9A0B478414AB}" dt="2021-02-21T10:27:28.330" v="9285" actId="2711"/>
          <ac:spMkLst>
            <pc:docMk/>
            <pc:sldMk cId="4131389940" sldId="293"/>
            <ac:spMk id="26" creationId="{08DDF938-524E-4C18-A47D-C00627832366}"/>
          </ac:spMkLst>
        </pc:spChg>
        <pc:spChg chg="mod">
          <ac:chgData name="Anastasia Galvin" userId="2d39f159-777b-4bad-8899-bf8dfc77b0ad" providerId="ADAL" clId="{CC6E1B49-4EAD-4025-8961-9A0B478414AB}" dt="2021-02-21T10:27:28.330" v="9285" actId="2711"/>
          <ac:spMkLst>
            <pc:docMk/>
            <pc:sldMk cId="4131389940" sldId="293"/>
            <ac:spMk id="29" creationId="{1ECA0D96-F63C-4F7B-BE16-0F3FE76D7D60}"/>
          </ac:spMkLst>
        </pc:spChg>
        <pc:spChg chg="mod">
          <ac:chgData name="Anastasia Galvin" userId="2d39f159-777b-4bad-8899-bf8dfc77b0ad" providerId="ADAL" clId="{CC6E1B49-4EAD-4025-8961-9A0B478414AB}" dt="2021-02-21T10:27:28.330" v="9285" actId="2711"/>
          <ac:spMkLst>
            <pc:docMk/>
            <pc:sldMk cId="4131389940" sldId="293"/>
            <ac:spMk id="30" creationId="{74F83A81-0546-400A-918A-90C9C48B8147}"/>
          </ac:spMkLst>
        </pc:spChg>
        <pc:spChg chg="mod">
          <ac:chgData name="Anastasia Galvin" userId="2d39f159-777b-4bad-8899-bf8dfc77b0ad" providerId="ADAL" clId="{CC6E1B49-4EAD-4025-8961-9A0B478414AB}" dt="2021-02-21T10:27:28.330" v="9285" actId="2711"/>
          <ac:spMkLst>
            <pc:docMk/>
            <pc:sldMk cId="4131389940" sldId="293"/>
            <ac:spMk id="31" creationId="{9741F692-A5B6-4215-86D9-B1FD4FF26AC7}"/>
          </ac:spMkLst>
        </pc:spChg>
        <pc:spChg chg="mod">
          <ac:chgData name="Anastasia Galvin" userId="2d39f159-777b-4bad-8899-bf8dfc77b0ad" providerId="ADAL" clId="{CC6E1B49-4EAD-4025-8961-9A0B478414AB}" dt="2021-02-21T10:27:28.330" v="9285" actId="2711"/>
          <ac:spMkLst>
            <pc:docMk/>
            <pc:sldMk cId="4131389940" sldId="293"/>
            <ac:spMk id="32" creationId="{CC0876CB-9C60-4580-8FED-CD64EC76645E}"/>
          </ac:spMkLst>
        </pc:spChg>
        <pc:spChg chg="mod">
          <ac:chgData name="Anastasia Galvin" userId="2d39f159-777b-4bad-8899-bf8dfc77b0ad" providerId="ADAL" clId="{CC6E1B49-4EAD-4025-8961-9A0B478414AB}" dt="2021-02-21T10:27:28.330" v="9285" actId="2711"/>
          <ac:spMkLst>
            <pc:docMk/>
            <pc:sldMk cId="4131389940" sldId="293"/>
            <ac:spMk id="33" creationId="{A879B3B7-48DB-4D3A-BB33-02766EAD3D91}"/>
          </ac:spMkLst>
        </pc:spChg>
        <pc:grpChg chg="add">
          <ac:chgData name="Anastasia Galvin" userId="2d39f159-777b-4bad-8899-bf8dfc77b0ad" providerId="ADAL" clId="{CC6E1B49-4EAD-4025-8961-9A0B478414AB}" dt="2021-02-20T13:23:11.156" v="8457" actId="26606"/>
          <ac:grpSpMkLst>
            <pc:docMk/>
            <pc:sldMk cId="4131389940" sldId="293"/>
            <ac:grpSpMk id="16" creationId="{93DC754C-7E09-422D-A8BB-AF632E90DFA2}"/>
          </ac:grpSpMkLst>
        </pc:grpChg>
        <pc:grpChg chg="add">
          <ac:chgData name="Anastasia Galvin" userId="2d39f159-777b-4bad-8899-bf8dfc77b0ad" providerId="ADAL" clId="{CC6E1B49-4EAD-4025-8961-9A0B478414AB}" dt="2021-02-20T13:23:11.156" v="8457" actId="26606"/>
          <ac:grpSpMkLst>
            <pc:docMk/>
            <pc:sldMk cId="4131389940" sldId="293"/>
            <ac:grpSpMk id="28" creationId="{3773FAF5-C452-4455-9411-D6AF5EBD4CA9}"/>
          </ac:grpSpMkLst>
        </pc:grpChg>
      </pc:sldChg>
      <pc:sldChg chg="addSp modSp new mod modTransition setBg modClrScheme setClrOvrMap chgLayout">
        <pc:chgData name="Anastasia Galvin" userId="2d39f159-777b-4bad-8899-bf8dfc77b0ad" providerId="ADAL" clId="{CC6E1B49-4EAD-4025-8961-9A0B478414AB}" dt="2021-02-20T19:24:56.771" v="9263"/>
        <pc:sldMkLst>
          <pc:docMk/>
          <pc:sldMk cId="3190073080" sldId="294"/>
        </pc:sldMkLst>
        <pc:spChg chg="add mod">
          <ac:chgData name="Anastasia Galvin" userId="2d39f159-777b-4bad-8899-bf8dfc77b0ad" providerId="ADAL" clId="{CC6E1B49-4EAD-4025-8961-9A0B478414AB}" dt="2021-02-20T18:21:15.058" v="8587" actId="403"/>
          <ac:spMkLst>
            <pc:docMk/>
            <pc:sldMk cId="3190073080" sldId="294"/>
            <ac:spMk id="2" creationId="{1AAFE3EC-624E-427D-BC01-A65DE1B7243E}"/>
          </ac:spMkLst>
        </pc:spChg>
        <pc:spChg chg="add mod">
          <ac:chgData name="Anastasia Galvin" userId="2d39f159-777b-4bad-8899-bf8dfc77b0ad" providerId="ADAL" clId="{CC6E1B49-4EAD-4025-8961-9A0B478414AB}" dt="2021-02-20T18:21:15.058" v="8587" actId="403"/>
          <ac:spMkLst>
            <pc:docMk/>
            <pc:sldMk cId="3190073080" sldId="294"/>
            <ac:spMk id="3" creationId="{37CE0A2F-EFDD-435C-8A26-AEB007B40088}"/>
          </ac:spMkLst>
        </pc:spChg>
        <pc:spChg chg="add mod">
          <ac:chgData name="Anastasia Galvin" userId="2d39f159-777b-4bad-8899-bf8dfc77b0ad" providerId="ADAL" clId="{CC6E1B49-4EAD-4025-8961-9A0B478414AB}" dt="2021-02-20T18:21:15.058" v="8587" actId="403"/>
          <ac:spMkLst>
            <pc:docMk/>
            <pc:sldMk cId="3190073080" sldId="294"/>
            <ac:spMk id="71" creationId="{5A59F003-E00A-43F9-91DC-CC54E3B87466}"/>
          </ac:spMkLst>
        </pc:spChg>
        <pc:spChg chg="add mod">
          <ac:chgData name="Anastasia Galvin" userId="2d39f159-777b-4bad-8899-bf8dfc77b0ad" providerId="ADAL" clId="{CC6E1B49-4EAD-4025-8961-9A0B478414AB}" dt="2021-02-20T18:21:15.058" v="8587" actId="403"/>
          <ac:spMkLst>
            <pc:docMk/>
            <pc:sldMk cId="3190073080" sldId="294"/>
            <ac:spMk id="73" creationId="{D74A4382-E3AD-430A-9A1F-DFA3E0E77A7D}"/>
          </ac:spMkLst>
        </pc:spChg>
        <pc:spChg chg="add mod">
          <ac:chgData name="Anastasia Galvin" userId="2d39f159-777b-4bad-8899-bf8dfc77b0ad" providerId="ADAL" clId="{CC6E1B49-4EAD-4025-8961-9A0B478414AB}" dt="2021-02-20T18:21:15.058" v="8587" actId="403"/>
          <ac:spMkLst>
            <pc:docMk/>
            <pc:sldMk cId="3190073080" sldId="294"/>
            <ac:spMk id="75" creationId="{79F40191-0F44-4FD1-82CC-ACB507C14BE6}"/>
          </ac:spMkLst>
        </pc:spChg>
        <pc:picChg chg="add mod ord">
          <ac:chgData name="Anastasia Galvin" userId="2d39f159-777b-4bad-8899-bf8dfc77b0ad" providerId="ADAL" clId="{CC6E1B49-4EAD-4025-8961-9A0B478414AB}" dt="2021-02-20T18:21:15.058" v="8587" actId="403"/>
          <ac:picMkLst>
            <pc:docMk/>
            <pc:sldMk cId="3190073080" sldId="294"/>
            <ac:picMk id="1026" creationId="{DBD115D6-F8CF-40F0-8E5C-7DCA956DAE77}"/>
          </ac:picMkLst>
        </pc:picChg>
      </pc:sldChg>
      <pc:sldChg chg="addSp modSp new mod modTransition setBg">
        <pc:chgData name="Anastasia Galvin" userId="2d39f159-777b-4bad-8899-bf8dfc77b0ad" providerId="ADAL" clId="{CC6E1B49-4EAD-4025-8961-9A0B478414AB}" dt="2021-02-20T19:24:56.771" v="9263"/>
        <pc:sldMkLst>
          <pc:docMk/>
          <pc:sldMk cId="1590095856" sldId="295"/>
        </pc:sldMkLst>
        <pc:spChg chg="mod">
          <ac:chgData name="Anastasia Galvin" userId="2d39f159-777b-4bad-8899-bf8dfc77b0ad" providerId="ADAL" clId="{CC6E1B49-4EAD-4025-8961-9A0B478414AB}" dt="2021-02-20T18:32:30.302" v="8613" actId="255"/>
          <ac:spMkLst>
            <pc:docMk/>
            <pc:sldMk cId="1590095856" sldId="295"/>
            <ac:spMk id="2" creationId="{92A7315B-8F11-4ADE-B5A8-4E5B3765C53A}"/>
          </ac:spMkLst>
        </pc:spChg>
        <pc:spChg chg="mod">
          <ac:chgData name="Anastasia Galvin" userId="2d39f159-777b-4bad-8899-bf8dfc77b0ad" providerId="ADAL" clId="{CC6E1B49-4EAD-4025-8961-9A0B478414AB}" dt="2021-02-20T18:33:15.725" v="8641" actId="27636"/>
          <ac:spMkLst>
            <pc:docMk/>
            <pc:sldMk cId="1590095856" sldId="295"/>
            <ac:spMk id="3" creationId="{70768CFD-74AB-4F1B-8B7D-4969F55DC9F5}"/>
          </ac:spMkLst>
        </pc:spChg>
        <pc:picChg chg="add mod">
          <ac:chgData name="Anastasia Galvin" userId="2d39f159-777b-4bad-8899-bf8dfc77b0ad" providerId="ADAL" clId="{CC6E1B49-4EAD-4025-8961-9A0B478414AB}" dt="2021-02-20T18:32:25.460" v="8612" actId="2711"/>
          <ac:picMkLst>
            <pc:docMk/>
            <pc:sldMk cId="1590095856" sldId="295"/>
            <ac:picMk id="2050" creationId="{8CC6050A-AB15-4C33-AEBE-C8E383975974}"/>
          </ac:picMkLst>
        </pc:picChg>
      </pc:sldChg>
      <pc:sldChg chg="addSp modSp new mod modTransition setBg">
        <pc:chgData name="Anastasia Galvin" userId="2d39f159-777b-4bad-8899-bf8dfc77b0ad" providerId="ADAL" clId="{CC6E1B49-4EAD-4025-8961-9A0B478414AB}" dt="2021-02-21T10:38:12.011" v="9394" actId="12"/>
        <pc:sldMkLst>
          <pc:docMk/>
          <pc:sldMk cId="2621983234" sldId="296"/>
        </pc:sldMkLst>
        <pc:spChg chg="mod">
          <ac:chgData name="Anastasia Galvin" userId="2d39f159-777b-4bad-8899-bf8dfc77b0ad" providerId="ADAL" clId="{CC6E1B49-4EAD-4025-8961-9A0B478414AB}" dt="2021-02-20T19:00:14.844" v="8693" actId="1076"/>
          <ac:spMkLst>
            <pc:docMk/>
            <pc:sldMk cId="2621983234" sldId="296"/>
            <ac:spMk id="2" creationId="{F15D18BA-575A-4DFB-97A2-706C01172C66}"/>
          </ac:spMkLst>
        </pc:spChg>
        <pc:spChg chg="mod">
          <ac:chgData name="Anastasia Galvin" userId="2d39f159-777b-4bad-8899-bf8dfc77b0ad" providerId="ADAL" clId="{CC6E1B49-4EAD-4025-8961-9A0B478414AB}" dt="2021-02-21T10:38:12.011" v="9394" actId="12"/>
          <ac:spMkLst>
            <pc:docMk/>
            <pc:sldMk cId="2621983234" sldId="296"/>
            <ac:spMk id="3" creationId="{FBE01643-8C77-40AA-AAEE-F1C5417D36A6}"/>
          </ac:spMkLst>
        </pc:spChg>
        <pc:picChg chg="add mod">
          <ac:chgData name="Anastasia Galvin" userId="2d39f159-777b-4bad-8899-bf8dfc77b0ad" providerId="ADAL" clId="{CC6E1B49-4EAD-4025-8961-9A0B478414AB}" dt="2021-02-20T19:00:09.196" v="8689" actId="2711"/>
          <ac:picMkLst>
            <pc:docMk/>
            <pc:sldMk cId="2621983234" sldId="296"/>
            <ac:picMk id="3074" creationId="{5513D658-4005-45D4-8494-5A91DADB25C3}"/>
          </ac:picMkLst>
        </pc:picChg>
      </pc:sldChg>
      <pc:sldChg chg="addSp delSp modSp new mod modTransition setBg modClrScheme chgLayout">
        <pc:chgData name="Anastasia Galvin" userId="2d39f159-777b-4bad-8899-bf8dfc77b0ad" providerId="ADAL" clId="{CC6E1B49-4EAD-4025-8961-9A0B478414AB}" dt="2021-02-21T10:32:04.742" v="9351"/>
        <pc:sldMkLst>
          <pc:docMk/>
          <pc:sldMk cId="18334603" sldId="297"/>
        </pc:sldMkLst>
        <pc:spChg chg="del">
          <ac:chgData name="Anastasia Galvin" userId="2d39f159-777b-4bad-8899-bf8dfc77b0ad" providerId="ADAL" clId="{CC6E1B49-4EAD-4025-8961-9A0B478414AB}" dt="2021-02-20T19:15:50.772" v="8811" actId="700"/>
          <ac:spMkLst>
            <pc:docMk/>
            <pc:sldMk cId="18334603" sldId="297"/>
            <ac:spMk id="2" creationId="{D51A051F-97CF-47C5-A053-F5063A342C4E}"/>
          </ac:spMkLst>
        </pc:spChg>
        <pc:spChg chg="del">
          <ac:chgData name="Anastasia Galvin" userId="2d39f159-777b-4bad-8899-bf8dfc77b0ad" providerId="ADAL" clId="{CC6E1B49-4EAD-4025-8961-9A0B478414AB}" dt="2021-02-20T19:15:50.772" v="8811" actId="700"/>
          <ac:spMkLst>
            <pc:docMk/>
            <pc:sldMk cId="18334603" sldId="297"/>
            <ac:spMk id="3" creationId="{34BB454E-54B3-4336-9A3D-217A58D3EDAA}"/>
          </ac:spMkLst>
        </pc:spChg>
        <pc:spChg chg="add mod">
          <ac:chgData name="Anastasia Galvin" userId="2d39f159-777b-4bad-8899-bf8dfc77b0ad" providerId="ADAL" clId="{CC6E1B49-4EAD-4025-8961-9A0B478414AB}" dt="2021-02-20T19:24:36.153" v="9256" actId="403"/>
          <ac:spMkLst>
            <pc:docMk/>
            <pc:sldMk cId="18334603" sldId="297"/>
            <ac:spMk id="4" creationId="{0BE778D7-0F3D-4FAD-ABB9-31593249BA7C}"/>
          </ac:spMkLst>
        </pc:spChg>
        <pc:spChg chg="add mod">
          <ac:chgData name="Anastasia Galvin" userId="2d39f159-777b-4bad-8899-bf8dfc77b0ad" providerId="ADAL" clId="{CC6E1B49-4EAD-4025-8961-9A0B478414AB}" dt="2021-02-21T10:27:40.470" v="9288" actId="1076"/>
          <ac:spMkLst>
            <pc:docMk/>
            <pc:sldMk cId="18334603" sldId="297"/>
            <ac:spMk id="5" creationId="{3DE45720-E038-4612-8E27-9C181BD918B1}"/>
          </ac:spMkLst>
        </pc:spChg>
        <pc:spChg chg="add mod">
          <ac:chgData name="Anastasia Galvin" userId="2d39f159-777b-4bad-8899-bf8dfc77b0ad" providerId="ADAL" clId="{CC6E1B49-4EAD-4025-8961-9A0B478414AB}" dt="2021-02-21T10:31:48.247" v="9350" actId="207"/>
          <ac:spMkLst>
            <pc:docMk/>
            <pc:sldMk cId="18334603" sldId="297"/>
            <ac:spMk id="7" creationId="{8FD883D8-12FE-44C9-9672-4F226CB874B2}"/>
          </ac:spMkLst>
        </pc:spChg>
        <pc:spChg chg="add del">
          <ac:chgData name="Anastasia Galvin" userId="2d39f159-777b-4bad-8899-bf8dfc77b0ad" providerId="ADAL" clId="{CC6E1B49-4EAD-4025-8961-9A0B478414AB}" dt="2021-02-20T19:24:28.022" v="9244" actId="26606"/>
          <ac:spMkLst>
            <pc:docMk/>
            <pc:sldMk cId="18334603" sldId="297"/>
            <ac:spMk id="10" creationId="{3B854194-185D-494D-905C-7C7CB2E30F6E}"/>
          </ac:spMkLst>
        </pc:spChg>
        <pc:spChg chg="add del">
          <ac:chgData name="Anastasia Galvin" userId="2d39f159-777b-4bad-8899-bf8dfc77b0ad" providerId="ADAL" clId="{CC6E1B49-4EAD-4025-8961-9A0B478414AB}" dt="2021-02-20T19:24:28.022" v="9244" actId="26606"/>
          <ac:spMkLst>
            <pc:docMk/>
            <pc:sldMk cId="18334603" sldId="297"/>
            <ac:spMk id="12" creationId="{B4F5FA0D-0104-4987-8241-EFF7C85B88DE}"/>
          </ac:spMkLst>
        </pc:spChg>
        <pc:spChg chg="add">
          <ac:chgData name="Anastasia Galvin" userId="2d39f159-777b-4bad-8899-bf8dfc77b0ad" providerId="ADAL" clId="{CC6E1B49-4EAD-4025-8961-9A0B478414AB}" dt="2021-02-20T19:24:28.037" v="9245" actId="26606"/>
          <ac:spMkLst>
            <pc:docMk/>
            <pc:sldMk cId="18334603" sldId="297"/>
            <ac:spMk id="16" creationId="{4351DFE5-F63D-4BE0-BDA9-E3EB88F01AA5}"/>
          </ac:spMkLst>
        </pc:spChg>
        <pc:picChg chg="add del">
          <ac:chgData name="Anastasia Galvin" userId="2d39f159-777b-4bad-8899-bf8dfc77b0ad" providerId="ADAL" clId="{CC6E1B49-4EAD-4025-8961-9A0B478414AB}" dt="2021-02-20T19:24:28.022" v="9244" actId="26606"/>
          <ac:picMkLst>
            <pc:docMk/>
            <pc:sldMk cId="18334603" sldId="297"/>
            <ac:picMk id="14" creationId="{2897127E-6CEF-446C-BE87-93B7C46E49D1}"/>
          </ac:picMkLst>
        </pc:picChg>
        <pc:picChg chg="add">
          <ac:chgData name="Anastasia Galvin" userId="2d39f159-777b-4bad-8899-bf8dfc77b0ad" providerId="ADAL" clId="{CC6E1B49-4EAD-4025-8961-9A0B478414AB}" dt="2021-02-20T19:24:28.037" v="9245" actId="26606"/>
          <ac:picMkLst>
            <pc:docMk/>
            <pc:sldMk cId="18334603" sldId="297"/>
            <ac:picMk id="17" creationId="{3AA16612-ACD2-4A16-8F2B-4514FD6BF28F}"/>
          </ac:picMkLst>
        </pc:picChg>
        <pc:picChg chg="add mod">
          <ac:chgData name="Anastasia Galvin" userId="2d39f159-777b-4bad-8899-bf8dfc77b0ad" providerId="ADAL" clId="{CC6E1B49-4EAD-4025-8961-9A0B478414AB}" dt="2021-02-21T10:32:04.742" v="9351"/>
          <ac:picMkLst>
            <pc:docMk/>
            <pc:sldMk cId="18334603" sldId="297"/>
            <ac:picMk id="1026" creationId="{EE8D7F2A-B77A-4688-965A-75686E3AF154}"/>
          </ac:picMkLst>
        </pc:picChg>
      </pc:sldChg>
      <pc:sldChg chg="modSp new del mod">
        <pc:chgData name="Anastasia Galvin" userId="2d39f159-777b-4bad-8899-bf8dfc77b0ad" providerId="ADAL" clId="{CC6E1B49-4EAD-4025-8961-9A0B478414AB}" dt="2021-02-20T19:02:13.220" v="8716" actId="47"/>
        <pc:sldMkLst>
          <pc:docMk/>
          <pc:sldMk cId="1033124025" sldId="297"/>
        </pc:sldMkLst>
        <pc:spChg chg="mod">
          <ac:chgData name="Anastasia Galvin" userId="2d39f159-777b-4bad-8899-bf8dfc77b0ad" providerId="ADAL" clId="{CC6E1B49-4EAD-4025-8961-9A0B478414AB}" dt="2021-02-20T19:01:57.228" v="8714" actId="20577"/>
          <ac:spMkLst>
            <pc:docMk/>
            <pc:sldMk cId="1033124025" sldId="297"/>
            <ac:spMk id="2" creationId="{2DF7E0E6-00C8-4B4C-9D16-431C72748451}"/>
          </ac:spMkLst>
        </pc:spChg>
        <pc:spChg chg="mod">
          <ac:chgData name="Anastasia Galvin" userId="2d39f159-777b-4bad-8899-bf8dfc77b0ad" providerId="ADAL" clId="{CC6E1B49-4EAD-4025-8961-9A0B478414AB}" dt="2021-02-20T19:01:58.346" v="8715"/>
          <ac:spMkLst>
            <pc:docMk/>
            <pc:sldMk cId="1033124025" sldId="297"/>
            <ac:spMk id="3" creationId="{63151D60-8666-4E60-856C-66BEADD3A52E}"/>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61E8F1-C8B7-4C0D-BF90-06BB9EA560F1}" type="doc">
      <dgm:prSet loTypeId="urn:microsoft.com/office/officeart/2018/2/layout/IconVerticalSolidList" loCatId="icon" qsTypeId="urn:microsoft.com/office/officeart/2005/8/quickstyle/simple1" qsCatId="simple" csTypeId="urn:microsoft.com/office/officeart/2005/8/colors/colorful4" csCatId="colorful" phldr="1"/>
      <dgm:spPr/>
      <dgm:t>
        <a:bodyPr/>
        <a:lstStyle/>
        <a:p>
          <a:endParaRPr lang="en-US"/>
        </a:p>
      </dgm:t>
    </dgm:pt>
    <dgm:pt modelId="{4193B6A4-88BA-4381-B8B2-A8902AFB88FD}">
      <dgm:prSet custT="1"/>
      <dgm:spPr/>
      <dgm:t>
        <a:bodyPr/>
        <a:lstStyle/>
        <a:p>
          <a:pPr>
            <a:lnSpc>
              <a:spcPct val="100000"/>
            </a:lnSpc>
          </a:pPr>
          <a:r>
            <a:rPr lang="en-GB" sz="3600" b="0" i="0" baseline="0" dirty="0">
              <a:latin typeface="The Hand Extrablack" panose="03070A02030502020204" pitchFamily="66" charset="0"/>
            </a:rPr>
            <a:t>Part 1: Carter – a policy review</a:t>
          </a:r>
          <a:endParaRPr lang="en-US" sz="3600" dirty="0">
            <a:latin typeface="The Hand Extrablack" panose="03070A02030502020204" pitchFamily="66" charset="0"/>
          </a:endParaRPr>
        </a:p>
      </dgm:t>
    </dgm:pt>
    <dgm:pt modelId="{F679B83E-46D2-45C1-ACE4-FEB37AFAA4EF}" type="sibTrans" cxnId="{BCA44E50-784C-4FE6-ABB5-41BFCB398FF0}">
      <dgm:prSet/>
      <dgm:spPr/>
      <dgm:t>
        <a:bodyPr/>
        <a:lstStyle/>
        <a:p>
          <a:endParaRPr lang="en-US" sz="3200">
            <a:latin typeface="The Hand Extrablack" panose="03070A02030502020204" pitchFamily="66" charset="0"/>
          </a:endParaRPr>
        </a:p>
      </dgm:t>
    </dgm:pt>
    <dgm:pt modelId="{8F554373-F96F-400B-8415-5E47B87795E6}" type="parTrans" cxnId="{BCA44E50-784C-4FE6-ABB5-41BFCB398FF0}">
      <dgm:prSet/>
      <dgm:spPr/>
      <dgm:t>
        <a:bodyPr/>
        <a:lstStyle/>
        <a:p>
          <a:endParaRPr lang="en-US" sz="6600">
            <a:latin typeface="The Hand Extrablack" panose="03070A02030502020204" pitchFamily="66" charset="0"/>
          </a:endParaRPr>
        </a:p>
      </dgm:t>
    </dgm:pt>
    <dgm:pt modelId="{CAB8EF9F-70A2-4B26-8C09-2FFB3AAD0AB6}">
      <dgm:prSet custT="1"/>
      <dgm:spPr/>
      <dgm:t>
        <a:bodyPr/>
        <a:lstStyle/>
        <a:p>
          <a:pPr>
            <a:lnSpc>
              <a:spcPct val="100000"/>
            </a:lnSpc>
          </a:pPr>
          <a:r>
            <a:rPr lang="en-GB" sz="3600" b="0" i="0" baseline="0" dirty="0">
              <a:latin typeface="The Hand Extrablack" panose="03070A02030502020204" pitchFamily="66" charset="0"/>
            </a:rPr>
            <a:t>Part 3: Case studies</a:t>
          </a:r>
          <a:endParaRPr lang="en-US" sz="3600" dirty="0">
            <a:latin typeface="The Hand Extrablack" panose="03070A02030502020204" pitchFamily="66" charset="0"/>
          </a:endParaRPr>
        </a:p>
      </dgm:t>
    </dgm:pt>
    <dgm:pt modelId="{CCBFEBE5-C43C-46D7-B522-0A693AAB9019}" type="sibTrans" cxnId="{67C3C5ED-9554-4F35-A26F-CFAF1CE5CFA5}">
      <dgm:prSet/>
      <dgm:spPr/>
      <dgm:t>
        <a:bodyPr/>
        <a:lstStyle/>
        <a:p>
          <a:endParaRPr lang="en-US" sz="3200">
            <a:latin typeface="The Hand Extrablack" panose="03070A02030502020204" pitchFamily="66" charset="0"/>
          </a:endParaRPr>
        </a:p>
      </dgm:t>
    </dgm:pt>
    <dgm:pt modelId="{253CC28A-4C65-407D-A27D-3ABCBAA67DA2}" type="parTrans" cxnId="{67C3C5ED-9554-4F35-A26F-CFAF1CE5CFA5}">
      <dgm:prSet/>
      <dgm:spPr/>
      <dgm:t>
        <a:bodyPr/>
        <a:lstStyle/>
        <a:p>
          <a:endParaRPr lang="en-US" sz="6600">
            <a:latin typeface="The Hand Extrablack" panose="03070A02030502020204" pitchFamily="66" charset="0"/>
          </a:endParaRPr>
        </a:p>
      </dgm:t>
    </dgm:pt>
    <dgm:pt modelId="{92EC95D6-AF0A-49A1-8352-BED99424D633}">
      <dgm:prSet custT="1"/>
      <dgm:spPr/>
      <dgm:t>
        <a:bodyPr/>
        <a:lstStyle/>
        <a:p>
          <a:pPr>
            <a:lnSpc>
              <a:spcPct val="100000"/>
            </a:lnSpc>
          </a:pPr>
          <a:r>
            <a:rPr lang="en-GB" sz="3600" dirty="0">
              <a:latin typeface="The Hand Extrablack" panose="03070A02030502020204" pitchFamily="66" charset="0"/>
            </a:rPr>
            <a:t>Part 2: Ethiopia</a:t>
          </a:r>
        </a:p>
      </dgm:t>
    </dgm:pt>
    <dgm:pt modelId="{E0ED7801-5D41-49E0-AB06-CB75085F53A5}" type="parTrans" cxnId="{993EF1CC-82F2-48DB-A91A-F72F01306D2F}">
      <dgm:prSet/>
      <dgm:spPr/>
      <dgm:t>
        <a:bodyPr/>
        <a:lstStyle/>
        <a:p>
          <a:endParaRPr lang="en-GB"/>
        </a:p>
      </dgm:t>
    </dgm:pt>
    <dgm:pt modelId="{0A046750-3FB6-4F01-8215-4E074C418518}" type="sibTrans" cxnId="{993EF1CC-82F2-48DB-A91A-F72F01306D2F}">
      <dgm:prSet/>
      <dgm:spPr/>
      <dgm:t>
        <a:bodyPr/>
        <a:lstStyle/>
        <a:p>
          <a:endParaRPr lang="en-GB"/>
        </a:p>
      </dgm:t>
    </dgm:pt>
    <dgm:pt modelId="{F8E5DB87-1490-4FA3-AF43-A1576955F104}" type="pres">
      <dgm:prSet presAssocID="{A761E8F1-C8B7-4C0D-BF90-06BB9EA560F1}" presName="root" presStyleCnt="0">
        <dgm:presLayoutVars>
          <dgm:dir/>
          <dgm:resizeHandles val="exact"/>
        </dgm:presLayoutVars>
      </dgm:prSet>
      <dgm:spPr/>
    </dgm:pt>
    <dgm:pt modelId="{43A33DEC-C255-4430-BD41-4EBCE78D09E4}" type="pres">
      <dgm:prSet presAssocID="{4193B6A4-88BA-4381-B8B2-A8902AFB88FD}" presName="compNode" presStyleCnt="0"/>
      <dgm:spPr/>
    </dgm:pt>
    <dgm:pt modelId="{FC764787-29B2-4513-ABF3-4FE6DFF0A405}" type="pres">
      <dgm:prSet presAssocID="{4193B6A4-88BA-4381-B8B2-A8902AFB88FD}" presName="bgRect" presStyleLbl="bgShp" presStyleIdx="0" presStyleCnt="3" custLinFactNeighborX="4472" custLinFactNeighborY="-7097"/>
      <dgm:spPr/>
    </dgm:pt>
    <dgm:pt modelId="{86ADBABF-EB88-4403-9D9F-E511C178EA9E}" type="pres">
      <dgm:prSet presAssocID="{4193B6A4-88BA-4381-B8B2-A8902AFB88F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ocument with solid fill"/>
        </a:ext>
      </dgm:extLst>
    </dgm:pt>
    <dgm:pt modelId="{C1EBA91A-B407-4356-813D-6247494EAA2D}" type="pres">
      <dgm:prSet presAssocID="{4193B6A4-88BA-4381-B8B2-A8902AFB88FD}" presName="spaceRect" presStyleCnt="0"/>
      <dgm:spPr/>
    </dgm:pt>
    <dgm:pt modelId="{164FA90E-B634-4DC3-B35E-38DF224F50E1}" type="pres">
      <dgm:prSet presAssocID="{4193B6A4-88BA-4381-B8B2-A8902AFB88FD}" presName="parTx" presStyleLbl="revTx" presStyleIdx="0" presStyleCnt="3">
        <dgm:presLayoutVars>
          <dgm:chMax val="0"/>
          <dgm:chPref val="0"/>
        </dgm:presLayoutVars>
      </dgm:prSet>
      <dgm:spPr/>
    </dgm:pt>
    <dgm:pt modelId="{115C07B8-CE54-4847-8974-6AB9676AC893}" type="pres">
      <dgm:prSet presAssocID="{F679B83E-46D2-45C1-ACE4-FEB37AFAA4EF}" presName="sibTrans" presStyleCnt="0"/>
      <dgm:spPr/>
    </dgm:pt>
    <dgm:pt modelId="{D714FD56-01D3-44A7-93B9-0190F45AB87A}" type="pres">
      <dgm:prSet presAssocID="{92EC95D6-AF0A-49A1-8352-BED99424D633}" presName="compNode" presStyleCnt="0"/>
      <dgm:spPr/>
    </dgm:pt>
    <dgm:pt modelId="{8A8A3652-2DBC-49B6-8C26-DF1692037F6C}" type="pres">
      <dgm:prSet presAssocID="{92EC95D6-AF0A-49A1-8352-BED99424D633}" presName="bgRect" presStyleLbl="bgShp" presStyleIdx="1" presStyleCnt="3"/>
      <dgm:spPr/>
    </dgm:pt>
    <dgm:pt modelId="{2B875AE1-3475-4531-9B2C-05B53F1BF5E6}" type="pres">
      <dgm:prSet presAssocID="{92EC95D6-AF0A-49A1-8352-BED99424D633}"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frica with solid fill"/>
        </a:ext>
      </dgm:extLst>
    </dgm:pt>
    <dgm:pt modelId="{5771A14A-7D70-43DC-93FB-41523851BD57}" type="pres">
      <dgm:prSet presAssocID="{92EC95D6-AF0A-49A1-8352-BED99424D633}" presName="spaceRect" presStyleCnt="0"/>
      <dgm:spPr/>
    </dgm:pt>
    <dgm:pt modelId="{D250C0A5-2997-478A-9FB2-33A75730389A}" type="pres">
      <dgm:prSet presAssocID="{92EC95D6-AF0A-49A1-8352-BED99424D633}" presName="parTx" presStyleLbl="revTx" presStyleIdx="1" presStyleCnt="3">
        <dgm:presLayoutVars>
          <dgm:chMax val="0"/>
          <dgm:chPref val="0"/>
        </dgm:presLayoutVars>
      </dgm:prSet>
      <dgm:spPr/>
    </dgm:pt>
    <dgm:pt modelId="{AD864450-2B42-4827-9D48-E1660D87C4C1}" type="pres">
      <dgm:prSet presAssocID="{0A046750-3FB6-4F01-8215-4E074C418518}" presName="sibTrans" presStyleCnt="0"/>
      <dgm:spPr/>
    </dgm:pt>
    <dgm:pt modelId="{D1E22DD7-0D93-4312-9635-CFC7E282BBBD}" type="pres">
      <dgm:prSet presAssocID="{CAB8EF9F-70A2-4B26-8C09-2FFB3AAD0AB6}" presName="compNode" presStyleCnt="0"/>
      <dgm:spPr/>
    </dgm:pt>
    <dgm:pt modelId="{9E9A0C74-8A19-47B1-868B-8C55A0D0DBCE}" type="pres">
      <dgm:prSet presAssocID="{CAB8EF9F-70A2-4B26-8C09-2FFB3AAD0AB6}" presName="bgRect" presStyleLbl="bgShp" presStyleIdx="2" presStyleCnt="3" custLinFactNeighborY="-43"/>
      <dgm:spPr/>
    </dgm:pt>
    <dgm:pt modelId="{1DDAD3EB-470E-4127-8CD0-10CEAD1A355F}" type="pres">
      <dgm:prSet presAssocID="{CAB8EF9F-70A2-4B26-8C09-2FFB3AAD0AB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urope with solid fill"/>
        </a:ext>
      </dgm:extLst>
    </dgm:pt>
    <dgm:pt modelId="{3F6580F6-6CC1-4BCF-9B7B-8D064202A261}" type="pres">
      <dgm:prSet presAssocID="{CAB8EF9F-70A2-4B26-8C09-2FFB3AAD0AB6}" presName="spaceRect" presStyleCnt="0"/>
      <dgm:spPr/>
    </dgm:pt>
    <dgm:pt modelId="{DCD46C89-0146-4D42-98C1-7BCB0E449A5C}" type="pres">
      <dgm:prSet presAssocID="{CAB8EF9F-70A2-4B26-8C09-2FFB3AAD0AB6}" presName="parTx" presStyleLbl="revTx" presStyleIdx="2" presStyleCnt="3">
        <dgm:presLayoutVars>
          <dgm:chMax val="0"/>
          <dgm:chPref val="0"/>
        </dgm:presLayoutVars>
      </dgm:prSet>
      <dgm:spPr/>
    </dgm:pt>
  </dgm:ptLst>
  <dgm:cxnLst>
    <dgm:cxn modelId="{4C339512-9E8D-46E7-8C8C-8100C180DC07}" type="presOf" srcId="{A761E8F1-C8B7-4C0D-BF90-06BB9EA560F1}" destId="{F8E5DB87-1490-4FA3-AF43-A1576955F104}" srcOrd="0" destOrd="0" presId="urn:microsoft.com/office/officeart/2018/2/layout/IconVerticalSolidList"/>
    <dgm:cxn modelId="{D9FE1E26-9418-44BE-9F86-E62D806FB5E9}" type="presOf" srcId="{92EC95D6-AF0A-49A1-8352-BED99424D633}" destId="{D250C0A5-2997-478A-9FB2-33A75730389A}" srcOrd="0" destOrd="0" presId="urn:microsoft.com/office/officeart/2018/2/layout/IconVerticalSolidList"/>
    <dgm:cxn modelId="{BCA44E50-784C-4FE6-ABB5-41BFCB398FF0}" srcId="{A761E8F1-C8B7-4C0D-BF90-06BB9EA560F1}" destId="{4193B6A4-88BA-4381-B8B2-A8902AFB88FD}" srcOrd="0" destOrd="0" parTransId="{8F554373-F96F-400B-8415-5E47B87795E6}" sibTransId="{F679B83E-46D2-45C1-ACE4-FEB37AFAA4EF}"/>
    <dgm:cxn modelId="{E82DE09E-4442-4EC3-80E9-DE55FF894646}" type="presOf" srcId="{CAB8EF9F-70A2-4B26-8C09-2FFB3AAD0AB6}" destId="{DCD46C89-0146-4D42-98C1-7BCB0E449A5C}" srcOrd="0" destOrd="0" presId="urn:microsoft.com/office/officeart/2018/2/layout/IconVerticalSolidList"/>
    <dgm:cxn modelId="{993EF1CC-82F2-48DB-A91A-F72F01306D2F}" srcId="{A761E8F1-C8B7-4C0D-BF90-06BB9EA560F1}" destId="{92EC95D6-AF0A-49A1-8352-BED99424D633}" srcOrd="1" destOrd="0" parTransId="{E0ED7801-5D41-49E0-AB06-CB75085F53A5}" sibTransId="{0A046750-3FB6-4F01-8215-4E074C418518}"/>
    <dgm:cxn modelId="{90A317ED-AEBC-41B5-AAD3-FC466E73D2FD}" type="presOf" srcId="{4193B6A4-88BA-4381-B8B2-A8902AFB88FD}" destId="{164FA90E-B634-4DC3-B35E-38DF224F50E1}" srcOrd="0" destOrd="0" presId="urn:microsoft.com/office/officeart/2018/2/layout/IconVerticalSolidList"/>
    <dgm:cxn modelId="{67C3C5ED-9554-4F35-A26F-CFAF1CE5CFA5}" srcId="{A761E8F1-C8B7-4C0D-BF90-06BB9EA560F1}" destId="{CAB8EF9F-70A2-4B26-8C09-2FFB3AAD0AB6}" srcOrd="2" destOrd="0" parTransId="{253CC28A-4C65-407D-A27D-3ABCBAA67DA2}" sibTransId="{CCBFEBE5-C43C-46D7-B522-0A693AAB9019}"/>
    <dgm:cxn modelId="{F741E31C-5036-4F19-9426-A2E2F980F7FF}" type="presParOf" srcId="{F8E5DB87-1490-4FA3-AF43-A1576955F104}" destId="{43A33DEC-C255-4430-BD41-4EBCE78D09E4}" srcOrd="0" destOrd="0" presId="urn:microsoft.com/office/officeart/2018/2/layout/IconVerticalSolidList"/>
    <dgm:cxn modelId="{A79CD633-B0A7-4463-B745-B2171A2969EB}" type="presParOf" srcId="{43A33DEC-C255-4430-BD41-4EBCE78D09E4}" destId="{FC764787-29B2-4513-ABF3-4FE6DFF0A405}" srcOrd="0" destOrd="0" presId="urn:microsoft.com/office/officeart/2018/2/layout/IconVerticalSolidList"/>
    <dgm:cxn modelId="{FA8C744C-2777-42F5-9AA9-70E6A6402529}" type="presParOf" srcId="{43A33DEC-C255-4430-BD41-4EBCE78D09E4}" destId="{86ADBABF-EB88-4403-9D9F-E511C178EA9E}" srcOrd="1" destOrd="0" presId="urn:microsoft.com/office/officeart/2018/2/layout/IconVerticalSolidList"/>
    <dgm:cxn modelId="{2696166F-91A9-4A61-94F5-EC39962ADD53}" type="presParOf" srcId="{43A33DEC-C255-4430-BD41-4EBCE78D09E4}" destId="{C1EBA91A-B407-4356-813D-6247494EAA2D}" srcOrd="2" destOrd="0" presId="urn:microsoft.com/office/officeart/2018/2/layout/IconVerticalSolidList"/>
    <dgm:cxn modelId="{EB967FC3-7902-46F7-B8EB-86C560F9D409}" type="presParOf" srcId="{43A33DEC-C255-4430-BD41-4EBCE78D09E4}" destId="{164FA90E-B634-4DC3-B35E-38DF224F50E1}" srcOrd="3" destOrd="0" presId="urn:microsoft.com/office/officeart/2018/2/layout/IconVerticalSolidList"/>
    <dgm:cxn modelId="{8BC041DA-32CB-45F0-B66B-10FA14B31305}" type="presParOf" srcId="{F8E5DB87-1490-4FA3-AF43-A1576955F104}" destId="{115C07B8-CE54-4847-8974-6AB9676AC893}" srcOrd="1" destOrd="0" presId="urn:microsoft.com/office/officeart/2018/2/layout/IconVerticalSolidList"/>
    <dgm:cxn modelId="{F94CC04B-548A-4D99-B749-9C0439181E22}" type="presParOf" srcId="{F8E5DB87-1490-4FA3-AF43-A1576955F104}" destId="{D714FD56-01D3-44A7-93B9-0190F45AB87A}" srcOrd="2" destOrd="0" presId="urn:microsoft.com/office/officeart/2018/2/layout/IconVerticalSolidList"/>
    <dgm:cxn modelId="{09D41154-46D6-41CB-8F80-7BD5D3A276C8}" type="presParOf" srcId="{D714FD56-01D3-44A7-93B9-0190F45AB87A}" destId="{8A8A3652-2DBC-49B6-8C26-DF1692037F6C}" srcOrd="0" destOrd="0" presId="urn:microsoft.com/office/officeart/2018/2/layout/IconVerticalSolidList"/>
    <dgm:cxn modelId="{C25B317D-A499-4BA1-9244-FF01C92CFB4E}" type="presParOf" srcId="{D714FD56-01D3-44A7-93B9-0190F45AB87A}" destId="{2B875AE1-3475-4531-9B2C-05B53F1BF5E6}" srcOrd="1" destOrd="0" presId="urn:microsoft.com/office/officeart/2018/2/layout/IconVerticalSolidList"/>
    <dgm:cxn modelId="{196AFDB8-6E92-4225-A544-0728D38E22E7}" type="presParOf" srcId="{D714FD56-01D3-44A7-93B9-0190F45AB87A}" destId="{5771A14A-7D70-43DC-93FB-41523851BD57}" srcOrd="2" destOrd="0" presId="urn:microsoft.com/office/officeart/2018/2/layout/IconVerticalSolidList"/>
    <dgm:cxn modelId="{A42D717A-2661-42A1-9AA3-67B8895A015D}" type="presParOf" srcId="{D714FD56-01D3-44A7-93B9-0190F45AB87A}" destId="{D250C0A5-2997-478A-9FB2-33A75730389A}" srcOrd="3" destOrd="0" presId="urn:microsoft.com/office/officeart/2018/2/layout/IconVerticalSolidList"/>
    <dgm:cxn modelId="{6E2F0E4A-4A62-4520-8D59-A83F1BA18974}" type="presParOf" srcId="{F8E5DB87-1490-4FA3-AF43-A1576955F104}" destId="{AD864450-2B42-4827-9D48-E1660D87C4C1}" srcOrd="3" destOrd="0" presId="urn:microsoft.com/office/officeart/2018/2/layout/IconVerticalSolidList"/>
    <dgm:cxn modelId="{11BBEFB2-6162-4467-BB12-6320529C8476}" type="presParOf" srcId="{F8E5DB87-1490-4FA3-AF43-A1576955F104}" destId="{D1E22DD7-0D93-4312-9635-CFC7E282BBBD}" srcOrd="4" destOrd="0" presId="urn:microsoft.com/office/officeart/2018/2/layout/IconVerticalSolidList"/>
    <dgm:cxn modelId="{E01547C5-B765-4469-823A-DFEF093AE6C2}" type="presParOf" srcId="{D1E22DD7-0D93-4312-9635-CFC7E282BBBD}" destId="{9E9A0C74-8A19-47B1-868B-8C55A0D0DBCE}" srcOrd="0" destOrd="0" presId="urn:microsoft.com/office/officeart/2018/2/layout/IconVerticalSolidList"/>
    <dgm:cxn modelId="{80C285AB-5D94-4DD9-AE2E-188681796F3F}" type="presParOf" srcId="{D1E22DD7-0D93-4312-9635-CFC7E282BBBD}" destId="{1DDAD3EB-470E-4127-8CD0-10CEAD1A355F}" srcOrd="1" destOrd="0" presId="urn:microsoft.com/office/officeart/2018/2/layout/IconVerticalSolidList"/>
    <dgm:cxn modelId="{BA7DA742-696F-4C96-9248-39274F486A61}" type="presParOf" srcId="{D1E22DD7-0D93-4312-9635-CFC7E282BBBD}" destId="{3F6580F6-6CC1-4BCF-9B7B-8D064202A261}" srcOrd="2" destOrd="0" presId="urn:microsoft.com/office/officeart/2018/2/layout/IconVerticalSolidList"/>
    <dgm:cxn modelId="{2C206D69-989F-4F20-B471-BCAD8F6C70E6}" type="presParOf" srcId="{D1E22DD7-0D93-4312-9635-CFC7E282BBBD}" destId="{DCD46C89-0146-4D42-98C1-7BCB0E449A5C}" srcOrd="3" destOrd="0" presId="urn:microsoft.com/office/officeart/2018/2/layout/IconVerticalSolidLis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61E8F1-C8B7-4C0D-BF90-06BB9EA560F1}" type="doc">
      <dgm:prSet loTypeId="urn:microsoft.com/office/officeart/2018/2/layout/IconVerticalSolidList" loCatId="icon" qsTypeId="urn:microsoft.com/office/officeart/2005/8/quickstyle/simple1" qsCatId="simple" csTypeId="urn:microsoft.com/office/officeart/2005/8/colors/colorful5" csCatId="colorful" phldr="1"/>
      <dgm:spPr/>
      <dgm:t>
        <a:bodyPr/>
        <a:lstStyle/>
        <a:p>
          <a:endParaRPr lang="en-US"/>
        </a:p>
      </dgm:t>
    </dgm:pt>
    <dgm:pt modelId="{4193B6A4-88BA-4381-B8B2-A8902AFB88FD}">
      <dgm:prSet custT="1"/>
      <dgm:spPr/>
      <dgm:t>
        <a:bodyPr/>
        <a:lstStyle/>
        <a:p>
          <a:pPr>
            <a:lnSpc>
              <a:spcPct val="100000"/>
            </a:lnSpc>
          </a:pPr>
          <a:r>
            <a:rPr lang="en-GB" sz="2800" b="0" i="0" baseline="0" dirty="0">
              <a:latin typeface="The Hand Extrablack" panose="03070A02030502020204" pitchFamily="66" charset="0"/>
            </a:rPr>
            <a:t>China</a:t>
          </a:r>
          <a:endParaRPr lang="en-US" sz="2800" dirty="0">
            <a:latin typeface="The Hand Extrablack" panose="03070A02030502020204" pitchFamily="66" charset="0"/>
          </a:endParaRPr>
        </a:p>
      </dgm:t>
    </dgm:pt>
    <dgm:pt modelId="{F679B83E-46D2-45C1-ACE4-FEB37AFAA4EF}" type="sibTrans" cxnId="{BCA44E50-784C-4FE6-ABB5-41BFCB398FF0}">
      <dgm:prSet/>
      <dgm:spPr/>
      <dgm:t>
        <a:bodyPr/>
        <a:lstStyle/>
        <a:p>
          <a:endParaRPr lang="en-US" sz="3200">
            <a:latin typeface="The Hand Extrablack" panose="03070A02030502020204" pitchFamily="66" charset="0"/>
          </a:endParaRPr>
        </a:p>
      </dgm:t>
    </dgm:pt>
    <dgm:pt modelId="{8F554373-F96F-400B-8415-5E47B87795E6}" type="parTrans" cxnId="{BCA44E50-784C-4FE6-ABB5-41BFCB398FF0}">
      <dgm:prSet/>
      <dgm:spPr/>
      <dgm:t>
        <a:bodyPr/>
        <a:lstStyle/>
        <a:p>
          <a:endParaRPr lang="en-US" sz="6600">
            <a:latin typeface="The Hand Extrablack" panose="03070A02030502020204" pitchFamily="66" charset="0"/>
          </a:endParaRPr>
        </a:p>
      </dgm:t>
    </dgm:pt>
    <dgm:pt modelId="{CAB8EF9F-70A2-4B26-8C09-2FFB3AAD0AB6}">
      <dgm:prSet custT="1"/>
      <dgm:spPr/>
      <dgm:t>
        <a:bodyPr/>
        <a:lstStyle/>
        <a:p>
          <a:pPr>
            <a:lnSpc>
              <a:spcPct val="100000"/>
            </a:lnSpc>
          </a:pPr>
          <a:r>
            <a:rPr lang="en-GB" sz="2800" b="0" i="0" baseline="0" dirty="0">
              <a:latin typeface="The Hand Extrablack" panose="03070A02030502020204" pitchFamily="66" charset="0"/>
            </a:rPr>
            <a:t>The Middle East</a:t>
          </a:r>
          <a:endParaRPr lang="en-US" sz="2800" dirty="0">
            <a:latin typeface="The Hand Extrablack" panose="03070A02030502020204" pitchFamily="66" charset="0"/>
          </a:endParaRPr>
        </a:p>
      </dgm:t>
    </dgm:pt>
    <dgm:pt modelId="{CCBFEBE5-C43C-46D7-B522-0A693AAB9019}" type="sibTrans" cxnId="{67C3C5ED-9554-4F35-A26F-CFAF1CE5CFA5}">
      <dgm:prSet/>
      <dgm:spPr/>
      <dgm:t>
        <a:bodyPr/>
        <a:lstStyle/>
        <a:p>
          <a:endParaRPr lang="en-US" sz="3200">
            <a:latin typeface="The Hand Extrablack" panose="03070A02030502020204" pitchFamily="66" charset="0"/>
          </a:endParaRPr>
        </a:p>
      </dgm:t>
    </dgm:pt>
    <dgm:pt modelId="{253CC28A-4C65-407D-A27D-3ABCBAA67DA2}" type="parTrans" cxnId="{67C3C5ED-9554-4F35-A26F-CFAF1CE5CFA5}">
      <dgm:prSet/>
      <dgm:spPr/>
      <dgm:t>
        <a:bodyPr/>
        <a:lstStyle/>
        <a:p>
          <a:endParaRPr lang="en-US" sz="6600">
            <a:latin typeface="The Hand Extrablack" panose="03070A02030502020204" pitchFamily="66" charset="0"/>
          </a:endParaRPr>
        </a:p>
      </dgm:t>
    </dgm:pt>
    <dgm:pt modelId="{FE2043DC-D47E-4FB7-A693-1DFADEF5F627}">
      <dgm:prSet custT="1"/>
      <dgm:spPr/>
      <dgm:t>
        <a:bodyPr/>
        <a:lstStyle/>
        <a:p>
          <a:pPr>
            <a:lnSpc>
              <a:spcPct val="100000"/>
            </a:lnSpc>
          </a:pPr>
          <a:r>
            <a:rPr lang="en-GB" sz="2800" dirty="0">
              <a:latin typeface="The Hand Extrablack" panose="03070A02030502020204" pitchFamily="66" charset="0"/>
            </a:rPr>
            <a:t>Central America</a:t>
          </a:r>
        </a:p>
      </dgm:t>
    </dgm:pt>
    <dgm:pt modelId="{C8D71557-8997-4006-9AD2-A5408CDF8E90}" type="parTrans" cxnId="{3EA37782-43C2-4522-B9BA-A12DC4B566EB}">
      <dgm:prSet/>
      <dgm:spPr/>
      <dgm:t>
        <a:bodyPr/>
        <a:lstStyle/>
        <a:p>
          <a:endParaRPr lang="en-GB"/>
        </a:p>
      </dgm:t>
    </dgm:pt>
    <dgm:pt modelId="{F1936FDF-878B-485A-AB2C-53238A35590F}" type="sibTrans" cxnId="{3EA37782-43C2-4522-B9BA-A12DC4B566EB}">
      <dgm:prSet/>
      <dgm:spPr/>
      <dgm:t>
        <a:bodyPr/>
        <a:lstStyle/>
        <a:p>
          <a:endParaRPr lang="en-GB"/>
        </a:p>
      </dgm:t>
    </dgm:pt>
    <dgm:pt modelId="{DCC72024-0218-4D67-BB98-38D22F3FB52A}">
      <dgm:prSet custT="1"/>
      <dgm:spPr/>
      <dgm:t>
        <a:bodyPr/>
        <a:lstStyle/>
        <a:p>
          <a:pPr>
            <a:lnSpc>
              <a:spcPct val="100000"/>
            </a:lnSpc>
          </a:pPr>
          <a:r>
            <a:rPr lang="en-GB" sz="2800" dirty="0">
              <a:latin typeface="The Hand Extrablack" panose="03070A02030502020204" pitchFamily="66" charset="0"/>
            </a:rPr>
            <a:t>Poland</a:t>
          </a:r>
        </a:p>
      </dgm:t>
    </dgm:pt>
    <dgm:pt modelId="{E6F5CC00-0E32-42B0-9019-030B2FDBF901}" type="parTrans" cxnId="{4C53330A-2B63-4A33-BFEE-EA3E5813EF43}">
      <dgm:prSet/>
      <dgm:spPr/>
      <dgm:t>
        <a:bodyPr/>
        <a:lstStyle/>
        <a:p>
          <a:endParaRPr lang="en-GB"/>
        </a:p>
      </dgm:t>
    </dgm:pt>
    <dgm:pt modelId="{1F5B8033-D6AD-4177-B5E1-6C7ABD2E6F99}" type="sibTrans" cxnId="{4C53330A-2B63-4A33-BFEE-EA3E5813EF43}">
      <dgm:prSet/>
      <dgm:spPr/>
      <dgm:t>
        <a:bodyPr/>
        <a:lstStyle/>
        <a:p>
          <a:endParaRPr lang="en-GB"/>
        </a:p>
      </dgm:t>
    </dgm:pt>
    <dgm:pt modelId="{F8E5DB87-1490-4FA3-AF43-A1576955F104}" type="pres">
      <dgm:prSet presAssocID="{A761E8F1-C8B7-4C0D-BF90-06BB9EA560F1}" presName="root" presStyleCnt="0">
        <dgm:presLayoutVars>
          <dgm:dir/>
          <dgm:resizeHandles val="exact"/>
        </dgm:presLayoutVars>
      </dgm:prSet>
      <dgm:spPr/>
    </dgm:pt>
    <dgm:pt modelId="{43A33DEC-C255-4430-BD41-4EBCE78D09E4}" type="pres">
      <dgm:prSet presAssocID="{4193B6A4-88BA-4381-B8B2-A8902AFB88FD}" presName="compNode" presStyleCnt="0"/>
      <dgm:spPr/>
    </dgm:pt>
    <dgm:pt modelId="{FC764787-29B2-4513-ABF3-4FE6DFF0A405}" type="pres">
      <dgm:prSet presAssocID="{4193B6A4-88BA-4381-B8B2-A8902AFB88FD}" presName="bgRect" presStyleLbl="bgShp" presStyleIdx="0" presStyleCnt="4" custLinFactNeighborX="11" custLinFactNeighborY="-2177"/>
      <dgm:spPr/>
    </dgm:pt>
    <dgm:pt modelId="{86ADBABF-EB88-4403-9D9F-E511C178EA9E}" type="pres">
      <dgm:prSet presAssocID="{4193B6A4-88BA-4381-B8B2-A8902AFB88FD}" presName="iconRect" presStyleLbl="node1" presStyleIdx="0" presStyleCnt="4" custLinFactNeighborX="6437" custLinFactNeighborY="-644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Earth globe: Asia and Australia with solid fill"/>
        </a:ext>
      </dgm:extLst>
    </dgm:pt>
    <dgm:pt modelId="{C1EBA91A-B407-4356-813D-6247494EAA2D}" type="pres">
      <dgm:prSet presAssocID="{4193B6A4-88BA-4381-B8B2-A8902AFB88FD}" presName="spaceRect" presStyleCnt="0"/>
      <dgm:spPr/>
    </dgm:pt>
    <dgm:pt modelId="{164FA90E-B634-4DC3-B35E-38DF224F50E1}" type="pres">
      <dgm:prSet presAssocID="{4193B6A4-88BA-4381-B8B2-A8902AFB88FD}" presName="parTx" presStyleLbl="revTx" presStyleIdx="0" presStyleCnt="4" custLinFactNeighborX="-1262" custLinFactNeighborY="635">
        <dgm:presLayoutVars>
          <dgm:chMax val="0"/>
          <dgm:chPref val="0"/>
        </dgm:presLayoutVars>
      </dgm:prSet>
      <dgm:spPr/>
    </dgm:pt>
    <dgm:pt modelId="{115C07B8-CE54-4847-8974-6AB9676AC893}" type="pres">
      <dgm:prSet presAssocID="{F679B83E-46D2-45C1-ACE4-FEB37AFAA4EF}" presName="sibTrans" presStyleCnt="0"/>
      <dgm:spPr/>
    </dgm:pt>
    <dgm:pt modelId="{D1E22DD7-0D93-4312-9635-CFC7E282BBBD}" type="pres">
      <dgm:prSet presAssocID="{CAB8EF9F-70A2-4B26-8C09-2FFB3AAD0AB6}" presName="compNode" presStyleCnt="0"/>
      <dgm:spPr/>
    </dgm:pt>
    <dgm:pt modelId="{9E9A0C74-8A19-47B1-868B-8C55A0D0DBCE}" type="pres">
      <dgm:prSet presAssocID="{CAB8EF9F-70A2-4B26-8C09-2FFB3AAD0AB6}" presName="bgRect" presStyleLbl="bgShp" presStyleIdx="1" presStyleCnt="4" custLinFactNeighborY="-43"/>
      <dgm:spPr/>
    </dgm:pt>
    <dgm:pt modelId="{1DDAD3EB-470E-4127-8CD0-10CEAD1A355F}" type="pres">
      <dgm:prSet presAssocID="{CAB8EF9F-70A2-4B26-8C09-2FFB3AAD0AB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sia with solid fill"/>
        </a:ext>
      </dgm:extLst>
    </dgm:pt>
    <dgm:pt modelId="{3F6580F6-6CC1-4BCF-9B7B-8D064202A261}" type="pres">
      <dgm:prSet presAssocID="{CAB8EF9F-70A2-4B26-8C09-2FFB3AAD0AB6}" presName="spaceRect" presStyleCnt="0"/>
      <dgm:spPr/>
    </dgm:pt>
    <dgm:pt modelId="{DCD46C89-0146-4D42-98C1-7BCB0E449A5C}" type="pres">
      <dgm:prSet presAssocID="{CAB8EF9F-70A2-4B26-8C09-2FFB3AAD0AB6}" presName="parTx" presStyleLbl="revTx" presStyleIdx="1" presStyleCnt="4">
        <dgm:presLayoutVars>
          <dgm:chMax val="0"/>
          <dgm:chPref val="0"/>
        </dgm:presLayoutVars>
      </dgm:prSet>
      <dgm:spPr/>
    </dgm:pt>
    <dgm:pt modelId="{D4B9156F-794E-497C-83F8-E4746E06CAAB}" type="pres">
      <dgm:prSet presAssocID="{CCBFEBE5-C43C-46D7-B522-0A693AAB9019}" presName="sibTrans" presStyleCnt="0"/>
      <dgm:spPr/>
    </dgm:pt>
    <dgm:pt modelId="{DF3C6814-822E-4E9F-950C-8761A5E97ABF}" type="pres">
      <dgm:prSet presAssocID="{FE2043DC-D47E-4FB7-A693-1DFADEF5F627}" presName="compNode" presStyleCnt="0"/>
      <dgm:spPr/>
    </dgm:pt>
    <dgm:pt modelId="{EA44ED74-CCA5-4B6A-8086-E32757E50C0B}" type="pres">
      <dgm:prSet presAssocID="{FE2043DC-D47E-4FB7-A693-1DFADEF5F627}" presName="bgRect" presStyleLbl="bgShp" presStyleIdx="2" presStyleCnt="4"/>
      <dgm:spPr/>
    </dgm:pt>
    <dgm:pt modelId="{56E61D59-8ADF-4E91-9421-2CD4C0751659}" type="pres">
      <dgm:prSet presAssocID="{FE2043DC-D47E-4FB7-A693-1DFADEF5F62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outh America with solid fill"/>
        </a:ext>
      </dgm:extLst>
    </dgm:pt>
    <dgm:pt modelId="{F0E900FC-09AD-4EB6-9F09-3A39AA335EAC}" type="pres">
      <dgm:prSet presAssocID="{FE2043DC-D47E-4FB7-A693-1DFADEF5F627}" presName="spaceRect" presStyleCnt="0"/>
      <dgm:spPr/>
    </dgm:pt>
    <dgm:pt modelId="{3FE2A233-3B25-475E-B136-37E01F8B2359}" type="pres">
      <dgm:prSet presAssocID="{FE2043DC-D47E-4FB7-A693-1DFADEF5F627}" presName="parTx" presStyleLbl="revTx" presStyleIdx="2" presStyleCnt="4">
        <dgm:presLayoutVars>
          <dgm:chMax val="0"/>
          <dgm:chPref val="0"/>
        </dgm:presLayoutVars>
      </dgm:prSet>
      <dgm:spPr/>
    </dgm:pt>
    <dgm:pt modelId="{E67D059E-B860-492E-9757-67F3EA8395DA}" type="pres">
      <dgm:prSet presAssocID="{F1936FDF-878B-485A-AB2C-53238A35590F}" presName="sibTrans" presStyleCnt="0"/>
      <dgm:spPr/>
    </dgm:pt>
    <dgm:pt modelId="{983FA008-27B7-4A5D-80EB-5FFC6B1F954B}" type="pres">
      <dgm:prSet presAssocID="{DCC72024-0218-4D67-BB98-38D22F3FB52A}" presName="compNode" presStyleCnt="0"/>
      <dgm:spPr/>
    </dgm:pt>
    <dgm:pt modelId="{6613A6B3-533F-4496-8515-A3E1F12236BA}" type="pres">
      <dgm:prSet presAssocID="{DCC72024-0218-4D67-BB98-38D22F3FB52A}" presName="bgRect" presStyleLbl="bgShp" presStyleIdx="3" presStyleCnt="4"/>
      <dgm:spPr/>
    </dgm:pt>
    <dgm:pt modelId="{559D5E54-5D66-4260-9965-D8AA910BDBAF}" type="pres">
      <dgm:prSet presAssocID="{DCC72024-0218-4D67-BB98-38D22F3FB52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Europe with solid fill"/>
        </a:ext>
      </dgm:extLst>
    </dgm:pt>
    <dgm:pt modelId="{3605F8D3-12B2-4C59-88B4-2068AC54C7D4}" type="pres">
      <dgm:prSet presAssocID="{DCC72024-0218-4D67-BB98-38D22F3FB52A}" presName="spaceRect" presStyleCnt="0"/>
      <dgm:spPr/>
    </dgm:pt>
    <dgm:pt modelId="{62694D50-3976-425D-BE1D-2C4DDCD60649}" type="pres">
      <dgm:prSet presAssocID="{DCC72024-0218-4D67-BB98-38D22F3FB52A}" presName="parTx" presStyleLbl="revTx" presStyleIdx="3" presStyleCnt="4">
        <dgm:presLayoutVars>
          <dgm:chMax val="0"/>
          <dgm:chPref val="0"/>
        </dgm:presLayoutVars>
      </dgm:prSet>
      <dgm:spPr/>
    </dgm:pt>
  </dgm:ptLst>
  <dgm:cxnLst>
    <dgm:cxn modelId="{4C53330A-2B63-4A33-BFEE-EA3E5813EF43}" srcId="{A761E8F1-C8B7-4C0D-BF90-06BB9EA560F1}" destId="{DCC72024-0218-4D67-BB98-38D22F3FB52A}" srcOrd="3" destOrd="0" parTransId="{E6F5CC00-0E32-42B0-9019-030B2FDBF901}" sibTransId="{1F5B8033-D6AD-4177-B5E1-6C7ABD2E6F99}"/>
    <dgm:cxn modelId="{4C339512-9E8D-46E7-8C8C-8100C180DC07}" type="presOf" srcId="{A761E8F1-C8B7-4C0D-BF90-06BB9EA560F1}" destId="{F8E5DB87-1490-4FA3-AF43-A1576955F104}" srcOrd="0" destOrd="0" presId="urn:microsoft.com/office/officeart/2018/2/layout/IconVerticalSolidList"/>
    <dgm:cxn modelId="{2777CD13-7844-4A0A-B6B4-74D5B6D7DDED}" type="presOf" srcId="{DCC72024-0218-4D67-BB98-38D22F3FB52A}" destId="{62694D50-3976-425D-BE1D-2C4DDCD60649}" srcOrd="0" destOrd="0" presId="urn:microsoft.com/office/officeart/2018/2/layout/IconVerticalSolidList"/>
    <dgm:cxn modelId="{BCA44E50-784C-4FE6-ABB5-41BFCB398FF0}" srcId="{A761E8F1-C8B7-4C0D-BF90-06BB9EA560F1}" destId="{4193B6A4-88BA-4381-B8B2-A8902AFB88FD}" srcOrd="0" destOrd="0" parTransId="{8F554373-F96F-400B-8415-5E47B87795E6}" sibTransId="{F679B83E-46D2-45C1-ACE4-FEB37AFAA4EF}"/>
    <dgm:cxn modelId="{3EA37782-43C2-4522-B9BA-A12DC4B566EB}" srcId="{A761E8F1-C8B7-4C0D-BF90-06BB9EA560F1}" destId="{FE2043DC-D47E-4FB7-A693-1DFADEF5F627}" srcOrd="2" destOrd="0" parTransId="{C8D71557-8997-4006-9AD2-A5408CDF8E90}" sibTransId="{F1936FDF-878B-485A-AB2C-53238A35590F}"/>
    <dgm:cxn modelId="{5312B090-0C30-4A43-A286-BE5C4F6A9C2A}" type="presOf" srcId="{CAB8EF9F-70A2-4B26-8C09-2FFB3AAD0AB6}" destId="{DCD46C89-0146-4D42-98C1-7BCB0E449A5C}" srcOrd="0" destOrd="0" presId="urn:microsoft.com/office/officeart/2018/2/layout/IconVerticalSolidList"/>
    <dgm:cxn modelId="{CB78519A-60AE-4666-BB67-B35221A80D99}" type="presOf" srcId="{FE2043DC-D47E-4FB7-A693-1DFADEF5F627}" destId="{3FE2A233-3B25-475E-B136-37E01F8B2359}" srcOrd="0" destOrd="0" presId="urn:microsoft.com/office/officeart/2018/2/layout/IconVerticalSolidList"/>
    <dgm:cxn modelId="{E83CF5DA-2F30-477B-BBD3-EB568C6D777C}" type="presOf" srcId="{4193B6A4-88BA-4381-B8B2-A8902AFB88FD}" destId="{164FA90E-B634-4DC3-B35E-38DF224F50E1}" srcOrd="0" destOrd="0" presId="urn:microsoft.com/office/officeart/2018/2/layout/IconVerticalSolidList"/>
    <dgm:cxn modelId="{67C3C5ED-9554-4F35-A26F-CFAF1CE5CFA5}" srcId="{A761E8F1-C8B7-4C0D-BF90-06BB9EA560F1}" destId="{CAB8EF9F-70A2-4B26-8C09-2FFB3AAD0AB6}" srcOrd="1" destOrd="0" parTransId="{253CC28A-4C65-407D-A27D-3ABCBAA67DA2}" sibTransId="{CCBFEBE5-C43C-46D7-B522-0A693AAB9019}"/>
    <dgm:cxn modelId="{C3EDE0A3-5DD2-457A-B69F-B0F73951AFB8}" type="presParOf" srcId="{F8E5DB87-1490-4FA3-AF43-A1576955F104}" destId="{43A33DEC-C255-4430-BD41-4EBCE78D09E4}" srcOrd="0" destOrd="0" presId="urn:microsoft.com/office/officeart/2018/2/layout/IconVerticalSolidList"/>
    <dgm:cxn modelId="{6B21BD04-7D58-454C-AA73-8C750FC9AD99}" type="presParOf" srcId="{43A33DEC-C255-4430-BD41-4EBCE78D09E4}" destId="{FC764787-29B2-4513-ABF3-4FE6DFF0A405}" srcOrd="0" destOrd="0" presId="urn:microsoft.com/office/officeart/2018/2/layout/IconVerticalSolidList"/>
    <dgm:cxn modelId="{20F92BB4-6445-446F-B800-3871B436DA6D}" type="presParOf" srcId="{43A33DEC-C255-4430-BD41-4EBCE78D09E4}" destId="{86ADBABF-EB88-4403-9D9F-E511C178EA9E}" srcOrd="1" destOrd="0" presId="urn:microsoft.com/office/officeart/2018/2/layout/IconVerticalSolidList"/>
    <dgm:cxn modelId="{23287973-414D-401D-98A5-3754B7395DAB}" type="presParOf" srcId="{43A33DEC-C255-4430-BD41-4EBCE78D09E4}" destId="{C1EBA91A-B407-4356-813D-6247494EAA2D}" srcOrd="2" destOrd="0" presId="urn:microsoft.com/office/officeart/2018/2/layout/IconVerticalSolidList"/>
    <dgm:cxn modelId="{E3995C8C-C509-4BA7-A45C-41DE5A05DA18}" type="presParOf" srcId="{43A33DEC-C255-4430-BD41-4EBCE78D09E4}" destId="{164FA90E-B634-4DC3-B35E-38DF224F50E1}" srcOrd="3" destOrd="0" presId="urn:microsoft.com/office/officeart/2018/2/layout/IconVerticalSolidList"/>
    <dgm:cxn modelId="{9DFC3FBF-53DE-4273-8264-F655CEC1C88A}" type="presParOf" srcId="{F8E5DB87-1490-4FA3-AF43-A1576955F104}" destId="{115C07B8-CE54-4847-8974-6AB9676AC893}" srcOrd="1" destOrd="0" presId="urn:microsoft.com/office/officeart/2018/2/layout/IconVerticalSolidList"/>
    <dgm:cxn modelId="{FA9B8636-86C4-456F-B5CD-90CC75493D22}" type="presParOf" srcId="{F8E5DB87-1490-4FA3-AF43-A1576955F104}" destId="{D1E22DD7-0D93-4312-9635-CFC7E282BBBD}" srcOrd="2" destOrd="0" presId="urn:microsoft.com/office/officeart/2018/2/layout/IconVerticalSolidList"/>
    <dgm:cxn modelId="{2BA84F4B-C56C-4F27-BD1D-519FAD2494AB}" type="presParOf" srcId="{D1E22DD7-0D93-4312-9635-CFC7E282BBBD}" destId="{9E9A0C74-8A19-47B1-868B-8C55A0D0DBCE}" srcOrd="0" destOrd="0" presId="urn:microsoft.com/office/officeart/2018/2/layout/IconVerticalSolidList"/>
    <dgm:cxn modelId="{05C1BE19-A211-47FD-80FB-3A210F8D0AAA}" type="presParOf" srcId="{D1E22DD7-0D93-4312-9635-CFC7E282BBBD}" destId="{1DDAD3EB-470E-4127-8CD0-10CEAD1A355F}" srcOrd="1" destOrd="0" presId="urn:microsoft.com/office/officeart/2018/2/layout/IconVerticalSolidList"/>
    <dgm:cxn modelId="{4B7914F7-1013-4E39-B0BA-D608AE845D7F}" type="presParOf" srcId="{D1E22DD7-0D93-4312-9635-CFC7E282BBBD}" destId="{3F6580F6-6CC1-4BCF-9B7B-8D064202A261}" srcOrd="2" destOrd="0" presId="urn:microsoft.com/office/officeart/2018/2/layout/IconVerticalSolidList"/>
    <dgm:cxn modelId="{F7513038-3E30-4D8F-A7DD-3E48FBA3F489}" type="presParOf" srcId="{D1E22DD7-0D93-4312-9635-CFC7E282BBBD}" destId="{DCD46C89-0146-4D42-98C1-7BCB0E449A5C}" srcOrd="3" destOrd="0" presId="urn:microsoft.com/office/officeart/2018/2/layout/IconVerticalSolidList"/>
    <dgm:cxn modelId="{5E78AFC3-3961-4D51-AF55-21E34AD6CA77}" type="presParOf" srcId="{F8E5DB87-1490-4FA3-AF43-A1576955F104}" destId="{D4B9156F-794E-497C-83F8-E4746E06CAAB}" srcOrd="3" destOrd="0" presId="urn:microsoft.com/office/officeart/2018/2/layout/IconVerticalSolidList"/>
    <dgm:cxn modelId="{A6DB4172-1461-4451-BB8A-A1AD3E2F3629}" type="presParOf" srcId="{F8E5DB87-1490-4FA3-AF43-A1576955F104}" destId="{DF3C6814-822E-4E9F-950C-8761A5E97ABF}" srcOrd="4" destOrd="0" presId="urn:microsoft.com/office/officeart/2018/2/layout/IconVerticalSolidList"/>
    <dgm:cxn modelId="{611936CB-7745-4E32-B221-5F4E99BB2C96}" type="presParOf" srcId="{DF3C6814-822E-4E9F-950C-8761A5E97ABF}" destId="{EA44ED74-CCA5-4B6A-8086-E32757E50C0B}" srcOrd="0" destOrd="0" presId="urn:microsoft.com/office/officeart/2018/2/layout/IconVerticalSolidList"/>
    <dgm:cxn modelId="{90607D7D-A0D3-425E-A902-A15BCBBBE523}" type="presParOf" srcId="{DF3C6814-822E-4E9F-950C-8761A5E97ABF}" destId="{56E61D59-8ADF-4E91-9421-2CD4C0751659}" srcOrd="1" destOrd="0" presId="urn:microsoft.com/office/officeart/2018/2/layout/IconVerticalSolidList"/>
    <dgm:cxn modelId="{7E072FBC-A79A-4AE5-A2BE-F04F48A44A15}" type="presParOf" srcId="{DF3C6814-822E-4E9F-950C-8761A5E97ABF}" destId="{F0E900FC-09AD-4EB6-9F09-3A39AA335EAC}" srcOrd="2" destOrd="0" presId="urn:microsoft.com/office/officeart/2018/2/layout/IconVerticalSolidList"/>
    <dgm:cxn modelId="{882AD71B-153A-4E81-9BB1-5CC74083486F}" type="presParOf" srcId="{DF3C6814-822E-4E9F-950C-8761A5E97ABF}" destId="{3FE2A233-3B25-475E-B136-37E01F8B2359}" srcOrd="3" destOrd="0" presId="urn:microsoft.com/office/officeart/2018/2/layout/IconVerticalSolidList"/>
    <dgm:cxn modelId="{B54A638A-C8BD-49E4-9466-0DE2ABD316EA}" type="presParOf" srcId="{F8E5DB87-1490-4FA3-AF43-A1576955F104}" destId="{E67D059E-B860-492E-9757-67F3EA8395DA}" srcOrd="5" destOrd="0" presId="urn:microsoft.com/office/officeart/2018/2/layout/IconVerticalSolidList"/>
    <dgm:cxn modelId="{24B0EB23-FF7C-4806-A392-F4C34B82528F}" type="presParOf" srcId="{F8E5DB87-1490-4FA3-AF43-A1576955F104}" destId="{983FA008-27B7-4A5D-80EB-5FFC6B1F954B}" srcOrd="6" destOrd="0" presId="urn:microsoft.com/office/officeart/2018/2/layout/IconVerticalSolidList"/>
    <dgm:cxn modelId="{A17C2363-F661-490C-B3B0-CA6E07E6A8BB}" type="presParOf" srcId="{983FA008-27B7-4A5D-80EB-5FFC6B1F954B}" destId="{6613A6B3-533F-4496-8515-A3E1F12236BA}" srcOrd="0" destOrd="0" presId="urn:microsoft.com/office/officeart/2018/2/layout/IconVerticalSolidList"/>
    <dgm:cxn modelId="{52EDFE99-114B-42E7-9F26-2C5770CFAA2E}" type="presParOf" srcId="{983FA008-27B7-4A5D-80EB-5FFC6B1F954B}" destId="{559D5E54-5D66-4260-9965-D8AA910BDBAF}" srcOrd="1" destOrd="0" presId="urn:microsoft.com/office/officeart/2018/2/layout/IconVerticalSolidList"/>
    <dgm:cxn modelId="{BB963F6B-B28E-4A1A-ADCC-8E6712D418F0}" type="presParOf" srcId="{983FA008-27B7-4A5D-80EB-5FFC6B1F954B}" destId="{3605F8D3-12B2-4C59-88B4-2068AC54C7D4}" srcOrd="2" destOrd="0" presId="urn:microsoft.com/office/officeart/2018/2/layout/IconVerticalSolidList"/>
    <dgm:cxn modelId="{C39FDAB4-6122-4D60-8472-C8BEC76D2770}" type="presParOf" srcId="{983FA008-27B7-4A5D-80EB-5FFC6B1F954B}" destId="{62694D50-3976-425D-BE1D-2C4DDCD60649}" srcOrd="3" destOrd="0" presId="urn:microsoft.com/office/officeart/2018/2/layout/IconVerticalSolidList"/>
  </dgm:cxnLst>
  <dgm:bg/>
  <dgm:whole>
    <a:ln>
      <a:noFill/>
    </a:ln>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764787-29B2-4513-ABF3-4FE6DFF0A405}">
      <dsp:nvSpPr>
        <dsp:cNvPr id="0" name=""/>
        <dsp:cNvSpPr/>
      </dsp:nvSpPr>
      <dsp:spPr>
        <a:xfrm>
          <a:off x="0" y="0"/>
          <a:ext cx="5246552" cy="783949"/>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ADBABF-EB88-4403-9D9F-E511C178EA9E}">
      <dsp:nvSpPr>
        <dsp:cNvPr id="0" name=""/>
        <dsp:cNvSpPr/>
      </dsp:nvSpPr>
      <dsp:spPr>
        <a:xfrm>
          <a:off x="237144" y="176723"/>
          <a:ext cx="431172" cy="4311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4FA90E-B634-4DC3-B35E-38DF224F50E1}">
      <dsp:nvSpPr>
        <dsp:cNvPr id="0" name=""/>
        <dsp:cNvSpPr/>
      </dsp:nvSpPr>
      <dsp:spPr>
        <a:xfrm>
          <a:off x="905461" y="335"/>
          <a:ext cx="4341090" cy="783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968" tIns="82968" rIns="82968" bIns="82968" numCol="1" spcCol="1270" anchor="ctr" anchorCtr="0">
          <a:noAutofit/>
        </a:bodyPr>
        <a:lstStyle/>
        <a:p>
          <a:pPr marL="0" lvl="0" indent="0" algn="l" defTabSz="1600200">
            <a:lnSpc>
              <a:spcPct val="100000"/>
            </a:lnSpc>
            <a:spcBef>
              <a:spcPct val="0"/>
            </a:spcBef>
            <a:spcAft>
              <a:spcPct val="35000"/>
            </a:spcAft>
            <a:buNone/>
          </a:pPr>
          <a:r>
            <a:rPr lang="en-GB" sz="3600" b="0" i="0" kern="1200" baseline="0" dirty="0">
              <a:latin typeface="The Hand Extrablack" panose="03070A02030502020204" pitchFamily="66" charset="0"/>
            </a:rPr>
            <a:t>Part 1: Carter – a policy review</a:t>
          </a:r>
          <a:endParaRPr lang="en-US" sz="3600" kern="1200" dirty="0">
            <a:latin typeface="The Hand Extrablack" panose="03070A02030502020204" pitchFamily="66" charset="0"/>
          </a:endParaRPr>
        </a:p>
      </dsp:txBody>
      <dsp:txXfrm>
        <a:off x="905461" y="335"/>
        <a:ext cx="4341090" cy="783949"/>
      </dsp:txXfrm>
    </dsp:sp>
    <dsp:sp modelId="{8A8A3652-2DBC-49B6-8C26-DF1692037F6C}">
      <dsp:nvSpPr>
        <dsp:cNvPr id="0" name=""/>
        <dsp:cNvSpPr/>
      </dsp:nvSpPr>
      <dsp:spPr>
        <a:xfrm>
          <a:off x="0" y="980271"/>
          <a:ext cx="5246552" cy="783949"/>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875AE1-3475-4531-9B2C-05B53F1BF5E6}">
      <dsp:nvSpPr>
        <dsp:cNvPr id="0" name=""/>
        <dsp:cNvSpPr/>
      </dsp:nvSpPr>
      <dsp:spPr>
        <a:xfrm>
          <a:off x="237144" y="1156659"/>
          <a:ext cx="431172" cy="43117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50C0A5-2997-478A-9FB2-33A75730389A}">
      <dsp:nvSpPr>
        <dsp:cNvPr id="0" name=""/>
        <dsp:cNvSpPr/>
      </dsp:nvSpPr>
      <dsp:spPr>
        <a:xfrm>
          <a:off x="905461" y="980271"/>
          <a:ext cx="4341090" cy="783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968" tIns="82968" rIns="82968" bIns="82968" numCol="1" spcCol="1270" anchor="ctr" anchorCtr="0">
          <a:noAutofit/>
        </a:bodyPr>
        <a:lstStyle/>
        <a:p>
          <a:pPr marL="0" lvl="0" indent="0" algn="l" defTabSz="1600200">
            <a:lnSpc>
              <a:spcPct val="100000"/>
            </a:lnSpc>
            <a:spcBef>
              <a:spcPct val="0"/>
            </a:spcBef>
            <a:spcAft>
              <a:spcPct val="35000"/>
            </a:spcAft>
            <a:buNone/>
          </a:pPr>
          <a:r>
            <a:rPr lang="en-GB" sz="3600" kern="1200" dirty="0">
              <a:latin typeface="The Hand Extrablack" panose="03070A02030502020204" pitchFamily="66" charset="0"/>
            </a:rPr>
            <a:t>Part 2: Ethiopia</a:t>
          </a:r>
        </a:p>
      </dsp:txBody>
      <dsp:txXfrm>
        <a:off x="905461" y="980271"/>
        <a:ext cx="4341090" cy="783949"/>
      </dsp:txXfrm>
    </dsp:sp>
    <dsp:sp modelId="{9E9A0C74-8A19-47B1-868B-8C55A0D0DBCE}">
      <dsp:nvSpPr>
        <dsp:cNvPr id="0" name=""/>
        <dsp:cNvSpPr/>
      </dsp:nvSpPr>
      <dsp:spPr>
        <a:xfrm>
          <a:off x="0" y="1959870"/>
          <a:ext cx="5246552" cy="783949"/>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DAD3EB-470E-4127-8CD0-10CEAD1A355F}">
      <dsp:nvSpPr>
        <dsp:cNvPr id="0" name=""/>
        <dsp:cNvSpPr/>
      </dsp:nvSpPr>
      <dsp:spPr>
        <a:xfrm>
          <a:off x="237144" y="2136596"/>
          <a:ext cx="431172" cy="4311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D46C89-0146-4D42-98C1-7BCB0E449A5C}">
      <dsp:nvSpPr>
        <dsp:cNvPr id="0" name=""/>
        <dsp:cNvSpPr/>
      </dsp:nvSpPr>
      <dsp:spPr>
        <a:xfrm>
          <a:off x="905461" y="1960207"/>
          <a:ext cx="4341090" cy="783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968" tIns="82968" rIns="82968" bIns="82968" numCol="1" spcCol="1270" anchor="ctr" anchorCtr="0">
          <a:noAutofit/>
        </a:bodyPr>
        <a:lstStyle/>
        <a:p>
          <a:pPr marL="0" lvl="0" indent="0" algn="l" defTabSz="1600200">
            <a:lnSpc>
              <a:spcPct val="100000"/>
            </a:lnSpc>
            <a:spcBef>
              <a:spcPct val="0"/>
            </a:spcBef>
            <a:spcAft>
              <a:spcPct val="35000"/>
            </a:spcAft>
            <a:buNone/>
          </a:pPr>
          <a:r>
            <a:rPr lang="en-GB" sz="3600" b="0" i="0" kern="1200" baseline="0" dirty="0">
              <a:latin typeface="The Hand Extrablack" panose="03070A02030502020204" pitchFamily="66" charset="0"/>
            </a:rPr>
            <a:t>Part 3: Case studies</a:t>
          </a:r>
          <a:endParaRPr lang="en-US" sz="3600" kern="1200" dirty="0">
            <a:latin typeface="The Hand Extrablack" panose="03070A02030502020204" pitchFamily="66" charset="0"/>
          </a:endParaRPr>
        </a:p>
      </dsp:txBody>
      <dsp:txXfrm>
        <a:off x="905461" y="1960207"/>
        <a:ext cx="4341090" cy="7839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764787-29B2-4513-ABF3-4FE6DFF0A405}">
      <dsp:nvSpPr>
        <dsp:cNvPr id="0" name=""/>
        <dsp:cNvSpPr/>
      </dsp:nvSpPr>
      <dsp:spPr>
        <a:xfrm>
          <a:off x="0" y="0"/>
          <a:ext cx="3312814" cy="784841"/>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ADBABF-EB88-4403-9D9F-E511C178EA9E}">
      <dsp:nvSpPr>
        <dsp:cNvPr id="0" name=""/>
        <dsp:cNvSpPr/>
      </dsp:nvSpPr>
      <dsp:spPr>
        <a:xfrm>
          <a:off x="265200" y="150330"/>
          <a:ext cx="431663" cy="4316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4FA90E-B634-4DC3-B35E-38DF224F50E1}">
      <dsp:nvSpPr>
        <dsp:cNvPr id="0" name=""/>
        <dsp:cNvSpPr/>
      </dsp:nvSpPr>
      <dsp:spPr>
        <a:xfrm>
          <a:off x="876124" y="6532"/>
          <a:ext cx="2406321" cy="784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062" tIns="83062" rIns="83062" bIns="83062" numCol="1" spcCol="1270" anchor="ctr" anchorCtr="0">
          <a:noAutofit/>
        </a:bodyPr>
        <a:lstStyle/>
        <a:p>
          <a:pPr marL="0" lvl="0" indent="0" algn="l" defTabSz="1244600">
            <a:lnSpc>
              <a:spcPct val="100000"/>
            </a:lnSpc>
            <a:spcBef>
              <a:spcPct val="0"/>
            </a:spcBef>
            <a:spcAft>
              <a:spcPct val="35000"/>
            </a:spcAft>
            <a:buNone/>
          </a:pPr>
          <a:r>
            <a:rPr lang="en-GB" sz="2800" b="0" i="0" kern="1200" baseline="0" dirty="0">
              <a:latin typeface="The Hand Extrablack" panose="03070A02030502020204" pitchFamily="66" charset="0"/>
            </a:rPr>
            <a:t>China</a:t>
          </a:r>
          <a:endParaRPr lang="en-US" sz="2800" kern="1200" dirty="0">
            <a:latin typeface="The Hand Extrablack" panose="03070A02030502020204" pitchFamily="66" charset="0"/>
          </a:endParaRPr>
        </a:p>
      </dsp:txBody>
      <dsp:txXfrm>
        <a:off x="876124" y="6532"/>
        <a:ext cx="2406321" cy="784841"/>
      </dsp:txXfrm>
    </dsp:sp>
    <dsp:sp modelId="{9E9A0C74-8A19-47B1-868B-8C55A0D0DBCE}">
      <dsp:nvSpPr>
        <dsp:cNvPr id="0" name=""/>
        <dsp:cNvSpPr/>
      </dsp:nvSpPr>
      <dsp:spPr>
        <a:xfrm>
          <a:off x="0" y="982263"/>
          <a:ext cx="3312814" cy="784841"/>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DAD3EB-470E-4127-8CD0-10CEAD1A355F}">
      <dsp:nvSpPr>
        <dsp:cNvPr id="0" name=""/>
        <dsp:cNvSpPr/>
      </dsp:nvSpPr>
      <dsp:spPr>
        <a:xfrm>
          <a:off x="237414" y="1159190"/>
          <a:ext cx="431663" cy="4316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D46C89-0146-4D42-98C1-7BCB0E449A5C}">
      <dsp:nvSpPr>
        <dsp:cNvPr id="0" name=""/>
        <dsp:cNvSpPr/>
      </dsp:nvSpPr>
      <dsp:spPr>
        <a:xfrm>
          <a:off x="906492" y="982600"/>
          <a:ext cx="2406321" cy="784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062" tIns="83062" rIns="83062" bIns="83062" numCol="1" spcCol="1270" anchor="ctr" anchorCtr="0">
          <a:noAutofit/>
        </a:bodyPr>
        <a:lstStyle/>
        <a:p>
          <a:pPr marL="0" lvl="0" indent="0" algn="l" defTabSz="1244600">
            <a:lnSpc>
              <a:spcPct val="100000"/>
            </a:lnSpc>
            <a:spcBef>
              <a:spcPct val="0"/>
            </a:spcBef>
            <a:spcAft>
              <a:spcPct val="35000"/>
            </a:spcAft>
            <a:buNone/>
          </a:pPr>
          <a:r>
            <a:rPr lang="en-GB" sz="2800" b="0" i="0" kern="1200" baseline="0" dirty="0">
              <a:latin typeface="The Hand Extrablack" panose="03070A02030502020204" pitchFamily="66" charset="0"/>
            </a:rPr>
            <a:t>The Middle East</a:t>
          </a:r>
          <a:endParaRPr lang="en-US" sz="2800" kern="1200" dirty="0">
            <a:latin typeface="The Hand Extrablack" panose="03070A02030502020204" pitchFamily="66" charset="0"/>
          </a:endParaRPr>
        </a:p>
      </dsp:txBody>
      <dsp:txXfrm>
        <a:off x="906492" y="982600"/>
        <a:ext cx="2406321" cy="784841"/>
      </dsp:txXfrm>
    </dsp:sp>
    <dsp:sp modelId="{EA44ED74-CCA5-4B6A-8086-E32757E50C0B}">
      <dsp:nvSpPr>
        <dsp:cNvPr id="0" name=""/>
        <dsp:cNvSpPr/>
      </dsp:nvSpPr>
      <dsp:spPr>
        <a:xfrm>
          <a:off x="0" y="1963653"/>
          <a:ext cx="3312814" cy="784841"/>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E61D59-8ADF-4E91-9421-2CD4C0751659}">
      <dsp:nvSpPr>
        <dsp:cNvPr id="0" name=""/>
        <dsp:cNvSpPr/>
      </dsp:nvSpPr>
      <dsp:spPr>
        <a:xfrm>
          <a:off x="237414" y="2140242"/>
          <a:ext cx="431663" cy="4316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E2A233-3B25-475E-B136-37E01F8B2359}">
      <dsp:nvSpPr>
        <dsp:cNvPr id="0" name=""/>
        <dsp:cNvSpPr/>
      </dsp:nvSpPr>
      <dsp:spPr>
        <a:xfrm>
          <a:off x="906492" y="1963653"/>
          <a:ext cx="2406321" cy="784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062" tIns="83062" rIns="83062" bIns="83062" numCol="1" spcCol="1270" anchor="ctr" anchorCtr="0">
          <a:noAutofit/>
        </a:bodyPr>
        <a:lstStyle/>
        <a:p>
          <a:pPr marL="0" lvl="0" indent="0" algn="l" defTabSz="1244600">
            <a:lnSpc>
              <a:spcPct val="100000"/>
            </a:lnSpc>
            <a:spcBef>
              <a:spcPct val="0"/>
            </a:spcBef>
            <a:spcAft>
              <a:spcPct val="35000"/>
            </a:spcAft>
            <a:buNone/>
          </a:pPr>
          <a:r>
            <a:rPr lang="en-GB" sz="2800" kern="1200" dirty="0">
              <a:latin typeface="The Hand Extrablack" panose="03070A02030502020204" pitchFamily="66" charset="0"/>
            </a:rPr>
            <a:t>Central America</a:t>
          </a:r>
        </a:p>
      </dsp:txBody>
      <dsp:txXfrm>
        <a:off x="906492" y="1963653"/>
        <a:ext cx="2406321" cy="784841"/>
      </dsp:txXfrm>
    </dsp:sp>
    <dsp:sp modelId="{6613A6B3-533F-4496-8515-A3E1F12236BA}">
      <dsp:nvSpPr>
        <dsp:cNvPr id="0" name=""/>
        <dsp:cNvSpPr/>
      </dsp:nvSpPr>
      <dsp:spPr>
        <a:xfrm>
          <a:off x="0" y="2944705"/>
          <a:ext cx="3312814" cy="784841"/>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9D5E54-5D66-4260-9965-D8AA910BDBAF}">
      <dsp:nvSpPr>
        <dsp:cNvPr id="0" name=""/>
        <dsp:cNvSpPr/>
      </dsp:nvSpPr>
      <dsp:spPr>
        <a:xfrm>
          <a:off x="237414" y="3121294"/>
          <a:ext cx="431663" cy="4316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694D50-3976-425D-BE1D-2C4DDCD60649}">
      <dsp:nvSpPr>
        <dsp:cNvPr id="0" name=""/>
        <dsp:cNvSpPr/>
      </dsp:nvSpPr>
      <dsp:spPr>
        <a:xfrm>
          <a:off x="906492" y="2944705"/>
          <a:ext cx="2406321" cy="784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062" tIns="83062" rIns="83062" bIns="83062" numCol="1" spcCol="1270" anchor="ctr" anchorCtr="0">
          <a:noAutofit/>
        </a:bodyPr>
        <a:lstStyle/>
        <a:p>
          <a:pPr marL="0" lvl="0" indent="0" algn="l" defTabSz="1244600">
            <a:lnSpc>
              <a:spcPct val="100000"/>
            </a:lnSpc>
            <a:spcBef>
              <a:spcPct val="0"/>
            </a:spcBef>
            <a:spcAft>
              <a:spcPct val="35000"/>
            </a:spcAft>
            <a:buNone/>
          </a:pPr>
          <a:r>
            <a:rPr lang="en-GB" sz="2800" kern="1200" dirty="0">
              <a:latin typeface="The Hand Extrablack" panose="03070A02030502020204" pitchFamily="66" charset="0"/>
            </a:rPr>
            <a:t>Poland</a:t>
          </a:r>
        </a:p>
      </dsp:txBody>
      <dsp:txXfrm>
        <a:off x="906492" y="2944705"/>
        <a:ext cx="2406321" cy="78484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20T19:29:13.317"/>
    </inkml:context>
    <inkml:brush xml:id="br0">
      <inkml:brushProperty name="width" value="0.1" units="cm"/>
      <inkml:brushProperty name="height" value="0.1" units="cm"/>
    </inkml:brush>
  </inkml:definitions>
  <inkml:trace contextRef="#ctx0" brushRef="#br0">0 446 2303 0 0,'0'0'8418'0'0,"2"0"-7804"0"0,114-51 3057 0 0,-99 43-3374 0 0,33-17 349 0 0,-17 8-269 0 0,50-18 0 0 0,156-36 627 0 0,-104 33-672 0 0,458-105 260 0 0,-320 102-492 0 0,1 24 24 0 0,-52 24 180 0 0,-40-3-6186 0 0,-168-4 172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20T19:29:14.260"/>
    </inkml:context>
    <inkml:brush xml:id="br0">
      <inkml:brushProperty name="width" value="0.1" units="cm"/>
      <inkml:brushProperty name="height" value="0.1" units="cm"/>
    </inkml:brush>
  </inkml:definitions>
  <inkml:trace contextRef="#ctx0" brushRef="#br0">129 1 2303 0 0,'0'0'9923'0'0,"-1"0"-9798"0"0,1 1 0 0 0,0-1-1 0 0,0 1 1 0 0,0 0 0 0 0,0-1 0 0 0,0 1 0 0 0,-1-1 0 0 0,1 1-1 0 0,0 0 1 0 0,0-1 0 0 0,1 1 0 0 0,-1-1 0 0 0,0 1 0 0 0,0 0-1 0 0,0 0 1 0 0,7 8 450 0 0,1 1 0 0 0,0-2 0 0 0,1 1 0 0 0,-1-1 0 0 0,2 0-1 0 0,16 11 1 0 0,142 86 1211 0 0,-138-87-1625 0 0,-29-17-92 0 0,3 2 22 0 0,12 3 64 0 0,-11-5-128 0 0,-3-1-15 0 0,-1 0 1 0 0,1 1-1 0 0,-1-1 1 0 0,1 1-1 0 0,-1-1 1 0 0,1 1-1 0 0,-1-1 1 0 0,1 1-1 0 0,-1 0 1 0 0,1 0 0 0 0,-1 0-1 0 0,0 0 1 0 0,2 2-1 0 0,-1-2 116 0 0,-3 0-74 0 0,-5 6-44 0 0,-1-1-10 0 0,0 0 0 0 0,-18 17 0 0 0,-35 38 0 0 0,45-46-1 0 0,0-1 0 0 0,-32 23 0 0 0,4-4 58 0 0,-29 23-46 0 0,40-33-11 0 0,-42 41-1 0 0,71-61-4 0 0,-6 6-21 0 0,-2 1-1 0 0,-12 8 1 0 0,22-17-74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20T19:29:30.004"/>
    </inkml:context>
    <inkml:brush xml:id="br0">
      <inkml:brushProperty name="width" value="0.1" units="cm"/>
      <inkml:brushProperty name="height" value="0.1" units="cm"/>
    </inkml:brush>
  </inkml:definitions>
  <inkml:trace contextRef="#ctx0" brushRef="#br0">29 130 4607 0 0,'0'0'2288'0'0,"-1"-1"-2138"0"0,1 1 113 0 0,-1-1 0 0 0,0 1 0 0 0,0-1-1 0 0,1 1 1 0 0,-1-1 0 0 0,0 1 0 0 0,0 0 0 0 0,0-1 0 0 0,1 1 0 0 0,-1 0 0 0 0,0 0 0 0 0,0 0 0 0 0,0-1 0 0 0,0 1 0 0 0,0 0 0 0 0,1 0 0 0 0,-1 0-1 0 0,0 1 1 0 0,0-1 0 0 0,0 0 0 0 0,0 0 0 0 0,0 0 0 0 0,0 1 0 0 0,-6 0 213 0 0,7 7-192 0 0,-1-6-209 0 0,1 0-1 0 0,0 0 0 0 0,0 1 0 0 0,0-1 0 0 0,1 0 0 0 0,-1 0 0 0 0,0 0 1 0 0,1 0-1 0 0,-1 0 0 0 0,1 1 0 0 0,0-1 0 0 0,1 3 0 0 0,3 1 36 0 0,-1 0-1 0 0,2 0 0 0 0,-1 0 1 0 0,0 0-1 0 0,1-1 0 0 0,0 0 0 0 0,1 0 1 0 0,-1 0-1 0 0,1-1 0 0 0,0 0 1 0 0,0 0-1 0 0,0-1 0 0 0,0 0 1 0 0,1 0-1 0 0,10 2 0 0 0,12 2 131 0 0,0-1 0 0 0,50 2-1 0 0,-61-6-211 0 0,287 3 494 0 0,2-27-212 0 0,341-79-192 0 0,-556 80-110 0 0,149-31-66 0 0,-223 48 35 0 0,14-1-121 0 0,-2-2 0 0 0,1-1 0 0 0,-1-1 0 0 0,39-18 1 0 0,-49 15-816 0 0,-20 11 279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2-20T19:29:31.175"/>
    </inkml:context>
    <inkml:brush xml:id="br0">
      <inkml:brushProperty name="width" value="0.1" units="cm"/>
      <inkml:brushProperty name="height" value="0.1" units="cm"/>
    </inkml:brush>
  </inkml:definitions>
  <inkml:trace contextRef="#ctx0" brushRef="#br0">1 0 4607 0 0,'1'2'4699'0'0,"7"3"-4476"0"0,0-1 0 0 0,1 1 0 0 0,-1-1 1 0 0,1-1-1 0 0,-1 1 0 0 0,15 2 0 0 0,60 9 762 0 0,-29-7-279 0 0,-27-4-9 0 0,52 0-1 0 0,-52-4-550 0 0,-1 2-1 0 0,29 5 1 0 0,20 1-52 0 0,-72-8 2 0 0,-1 0 3 0 0,26 0 200 0 0,-25 0-173 0 0,0 0 2 0 0,7 1-6 0 0,-8 0-29 0 0,1-1-12 0 0,8 0 1525 0 0,-12 1-1516 0 0,-4 6 4 0 0,2-1 27 0 0,3-6-140 0 0,-16 14 479 0 0,10-8-433 0 0,5-5 26 0 0,-1 1 1 0 0,-45 60 264 0 0,-28 30 12 0 0,42-58-207 0 0,6-5-54 0 0,18-19-57 0 0,-15 19-14 0 0,21-25 2 0 0,-9 18 0 0 0,5-8 0 0 0,1-1 0 0 0,-6 14-210 0 0,4-4-237 0 0,6-15 446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32CBA-69A5-4382-9D57-5C0F3A7407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937D193-D21B-49BF-B85D-B405BB4E53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0AEE50C-FBA1-434B-9469-9BA6550D5543}"/>
              </a:ext>
            </a:extLst>
          </p:cNvPr>
          <p:cNvSpPr>
            <a:spLocks noGrp="1"/>
          </p:cNvSpPr>
          <p:nvPr>
            <p:ph type="dt" sz="half" idx="10"/>
          </p:nvPr>
        </p:nvSpPr>
        <p:spPr/>
        <p:txBody>
          <a:bodyPr/>
          <a:lstStyle/>
          <a:p>
            <a:fld id="{E45CD5A8-FFB6-40B6-862D-778AE4BEC350}" type="datetimeFigureOut">
              <a:rPr lang="en-GB" smtClean="0"/>
              <a:t>21/02/2021</a:t>
            </a:fld>
            <a:endParaRPr lang="en-GB"/>
          </a:p>
        </p:txBody>
      </p:sp>
      <p:sp>
        <p:nvSpPr>
          <p:cNvPr id="5" name="Footer Placeholder 4">
            <a:extLst>
              <a:ext uri="{FF2B5EF4-FFF2-40B4-BE49-F238E27FC236}">
                <a16:creationId xmlns:a16="http://schemas.microsoft.com/office/drawing/2014/main" id="{AE0D4008-E65D-4177-874A-2120CB9A68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56C021-A73C-485E-87BD-2FAAA6582C15}"/>
              </a:ext>
            </a:extLst>
          </p:cNvPr>
          <p:cNvSpPr>
            <a:spLocks noGrp="1"/>
          </p:cNvSpPr>
          <p:nvPr>
            <p:ph type="sldNum" sz="quarter" idx="12"/>
          </p:nvPr>
        </p:nvSpPr>
        <p:spPr/>
        <p:txBody>
          <a:bodyPr/>
          <a:lstStyle/>
          <a:p>
            <a:fld id="{C1C20D96-2736-4A7F-884F-0AB8BB4D8237}" type="slidenum">
              <a:rPr lang="en-GB" smtClean="0"/>
              <a:t>‹#›</a:t>
            </a:fld>
            <a:endParaRPr lang="en-GB"/>
          </a:p>
        </p:txBody>
      </p:sp>
    </p:spTree>
    <p:extLst>
      <p:ext uri="{BB962C8B-B14F-4D97-AF65-F5344CB8AC3E}">
        <p14:creationId xmlns:p14="http://schemas.microsoft.com/office/powerpoint/2010/main" val="2230508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53ADA-2AF1-4EF7-AEBC-98A88646934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FA045A1-3366-463E-9265-BFDF6938DB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767DEC-FDF1-441E-853B-4EA3C0BC4EC3}"/>
              </a:ext>
            </a:extLst>
          </p:cNvPr>
          <p:cNvSpPr>
            <a:spLocks noGrp="1"/>
          </p:cNvSpPr>
          <p:nvPr>
            <p:ph type="dt" sz="half" idx="10"/>
          </p:nvPr>
        </p:nvSpPr>
        <p:spPr/>
        <p:txBody>
          <a:bodyPr/>
          <a:lstStyle/>
          <a:p>
            <a:fld id="{E45CD5A8-FFB6-40B6-862D-778AE4BEC350}" type="datetimeFigureOut">
              <a:rPr lang="en-GB" smtClean="0"/>
              <a:t>21/02/2021</a:t>
            </a:fld>
            <a:endParaRPr lang="en-GB"/>
          </a:p>
        </p:txBody>
      </p:sp>
      <p:sp>
        <p:nvSpPr>
          <p:cNvPr id="5" name="Footer Placeholder 4">
            <a:extLst>
              <a:ext uri="{FF2B5EF4-FFF2-40B4-BE49-F238E27FC236}">
                <a16:creationId xmlns:a16="http://schemas.microsoft.com/office/drawing/2014/main" id="{3998A781-88CD-456A-9F18-0EC2E6D176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68EE86-4A2D-4440-9016-98E9E1FED9B9}"/>
              </a:ext>
            </a:extLst>
          </p:cNvPr>
          <p:cNvSpPr>
            <a:spLocks noGrp="1"/>
          </p:cNvSpPr>
          <p:nvPr>
            <p:ph type="sldNum" sz="quarter" idx="12"/>
          </p:nvPr>
        </p:nvSpPr>
        <p:spPr/>
        <p:txBody>
          <a:bodyPr/>
          <a:lstStyle/>
          <a:p>
            <a:fld id="{C1C20D96-2736-4A7F-884F-0AB8BB4D8237}" type="slidenum">
              <a:rPr lang="en-GB" smtClean="0"/>
              <a:t>‹#›</a:t>
            </a:fld>
            <a:endParaRPr lang="en-GB"/>
          </a:p>
        </p:txBody>
      </p:sp>
    </p:spTree>
    <p:extLst>
      <p:ext uri="{BB962C8B-B14F-4D97-AF65-F5344CB8AC3E}">
        <p14:creationId xmlns:p14="http://schemas.microsoft.com/office/powerpoint/2010/main" val="1941428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376A85-7EAF-4028-8E6A-23B0F7EE621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E76C3EE-E2DC-4F4D-87E9-4020956B3E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D8C6CE-87A6-477E-AB1A-2C34D84C148B}"/>
              </a:ext>
            </a:extLst>
          </p:cNvPr>
          <p:cNvSpPr>
            <a:spLocks noGrp="1"/>
          </p:cNvSpPr>
          <p:nvPr>
            <p:ph type="dt" sz="half" idx="10"/>
          </p:nvPr>
        </p:nvSpPr>
        <p:spPr/>
        <p:txBody>
          <a:bodyPr/>
          <a:lstStyle/>
          <a:p>
            <a:fld id="{E45CD5A8-FFB6-40B6-862D-778AE4BEC350}" type="datetimeFigureOut">
              <a:rPr lang="en-GB" smtClean="0"/>
              <a:t>21/02/2021</a:t>
            </a:fld>
            <a:endParaRPr lang="en-GB"/>
          </a:p>
        </p:txBody>
      </p:sp>
      <p:sp>
        <p:nvSpPr>
          <p:cNvPr id="5" name="Footer Placeholder 4">
            <a:extLst>
              <a:ext uri="{FF2B5EF4-FFF2-40B4-BE49-F238E27FC236}">
                <a16:creationId xmlns:a16="http://schemas.microsoft.com/office/drawing/2014/main" id="{34D3409A-CABA-424E-8ED3-B09FA21FAD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610A53-F4C9-4A17-B51E-FF85DEBD54DB}"/>
              </a:ext>
            </a:extLst>
          </p:cNvPr>
          <p:cNvSpPr>
            <a:spLocks noGrp="1"/>
          </p:cNvSpPr>
          <p:nvPr>
            <p:ph type="sldNum" sz="quarter" idx="12"/>
          </p:nvPr>
        </p:nvSpPr>
        <p:spPr/>
        <p:txBody>
          <a:bodyPr/>
          <a:lstStyle/>
          <a:p>
            <a:fld id="{C1C20D96-2736-4A7F-884F-0AB8BB4D8237}" type="slidenum">
              <a:rPr lang="en-GB" smtClean="0"/>
              <a:t>‹#›</a:t>
            </a:fld>
            <a:endParaRPr lang="en-GB"/>
          </a:p>
        </p:txBody>
      </p:sp>
    </p:spTree>
    <p:extLst>
      <p:ext uri="{BB962C8B-B14F-4D97-AF65-F5344CB8AC3E}">
        <p14:creationId xmlns:p14="http://schemas.microsoft.com/office/powerpoint/2010/main" val="1246362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DD5D9-6E69-4926-92BB-CC0A89AA915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C0C0039-6229-4B22-AD0C-33E85E9540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072B4C-291E-4144-86ED-61A2764B304C}"/>
              </a:ext>
            </a:extLst>
          </p:cNvPr>
          <p:cNvSpPr>
            <a:spLocks noGrp="1"/>
          </p:cNvSpPr>
          <p:nvPr>
            <p:ph type="dt" sz="half" idx="10"/>
          </p:nvPr>
        </p:nvSpPr>
        <p:spPr/>
        <p:txBody>
          <a:bodyPr/>
          <a:lstStyle/>
          <a:p>
            <a:fld id="{E45CD5A8-FFB6-40B6-862D-778AE4BEC350}" type="datetimeFigureOut">
              <a:rPr lang="en-GB" smtClean="0"/>
              <a:t>21/02/2021</a:t>
            </a:fld>
            <a:endParaRPr lang="en-GB"/>
          </a:p>
        </p:txBody>
      </p:sp>
      <p:sp>
        <p:nvSpPr>
          <p:cNvPr id="5" name="Footer Placeholder 4">
            <a:extLst>
              <a:ext uri="{FF2B5EF4-FFF2-40B4-BE49-F238E27FC236}">
                <a16:creationId xmlns:a16="http://schemas.microsoft.com/office/drawing/2014/main" id="{111C175B-6ADA-42D2-B9F6-28740CE186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67B133-6B74-4AF5-A7F3-7AE8A055F518}"/>
              </a:ext>
            </a:extLst>
          </p:cNvPr>
          <p:cNvSpPr>
            <a:spLocks noGrp="1"/>
          </p:cNvSpPr>
          <p:nvPr>
            <p:ph type="sldNum" sz="quarter" idx="12"/>
          </p:nvPr>
        </p:nvSpPr>
        <p:spPr/>
        <p:txBody>
          <a:bodyPr/>
          <a:lstStyle/>
          <a:p>
            <a:fld id="{C1C20D96-2736-4A7F-884F-0AB8BB4D8237}" type="slidenum">
              <a:rPr lang="en-GB" smtClean="0"/>
              <a:t>‹#›</a:t>
            </a:fld>
            <a:endParaRPr lang="en-GB"/>
          </a:p>
        </p:txBody>
      </p:sp>
    </p:spTree>
    <p:extLst>
      <p:ext uri="{BB962C8B-B14F-4D97-AF65-F5344CB8AC3E}">
        <p14:creationId xmlns:p14="http://schemas.microsoft.com/office/powerpoint/2010/main" val="1007085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3E6D9-2EB2-40FC-BADA-13012216D9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A9A64BB-DA3C-44F5-A6BB-BC3EA613A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6ADD9B-7176-4D77-A986-11C870943D19}"/>
              </a:ext>
            </a:extLst>
          </p:cNvPr>
          <p:cNvSpPr>
            <a:spLocks noGrp="1"/>
          </p:cNvSpPr>
          <p:nvPr>
            <p:ph type="dt" sz="half" idx="10"/>
          </p:nvPr>
        </p:nvSpPr>
        <p:spPr/>
        <p:txBody>
          <a:bodyPr/>
          <a:lstStyle/>
          <a:p>
            <a:fld id="{E45CD5A8-FFB6-40B6-862D-778AE4BEC350}" type="datetimeFigureOut">
              <a:rPr lang="en-GB" smtClean="0"/>
              <a:t>21/02/2021</a:t>
            </a:fld>
            <a:endParaRPr lang="en-GB"/>
          </a:p>
        </p:txBody>
      </p:sp>
      <p:sp>
        <p:nvSpPr>
          <p:cNvPr id="5" name="Footer Placeholder 4">
            <a:extLst>
              <a:ext uri="{FF2B5EF4-FFF2-40B4-BE49-F238E27FC236}">
                <a16:creationId xmlns:a16="http://schemas.microsoft.com/office/drawing/2014/main" id="{62A00C21-A942-4CBD-94F4-F652D09308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63448B-7D8D-48A1-8CE4-F3AD435BCE90}"/>
              </a:ext>
            </a:extLst>
          </p:cNvPr>
          <p:cNvSpPr>
            <a:spLocks noGrp="1"/>
          </p:cNvSpPr>
          <p:nvPr>
            <p:ph type="sldNum" sz="quarter" idx="12"/>
          </p:nvPr>
        </p:nvSpPr>
        <p:spPr/>
        <p:txBody>
          <a:bodyPr/>
          <a:lstStyle/>
          <a:p>
            <a:fld id="{C1C20D96-2736-4A7F-884F-0AB8BB4D8237}" type="slidenum">
              <a:rPr lang="en-GB" smtClean="0"/>
              <a:t>‹#›</a:t>
            </a:fld>
            <a:endParaRPr lang="en-GB"/>
          </a:p>
        </p:txBody>
      </p:sp>
    </p:spTree>
    <p:extLst>
      <p:ext uri="{BB962C8B-B14F-4D97-AF65-F5344CB8AC3E}">
        <p14:creationId xmlns:p14="http://schemas.microsoft.com/office/powerpoint/2010/main" val="3998139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BF596-AB09-4421-B80B-17B26542680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09B89D9-E40F-4EA9-856B-B3E6ECFF43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708FABD-BA14-4DF4-A64F-B3B29048F5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BB671FE-7DBB-404F-A2E6-0F5B1BF44FE4}"/>
              </a:ext>
            </a:extLst>
          </p:cNvPr>
          <p:cNvSpPr>
            <a:spLocks noGrp="1"/>
          </p:cNvSpPr>
          <p:nvPr>
            <p:ph type="dt" sz="half" idx="10"/>
          </p:nvPr>
        </p:nvSpPr>
        <p:spPr/>
        <p:txBody>
          <a:bodyPr/>
          <a:lstStyle/>
          <a:p>
            <a:fld id="{E45CD5A8-FFB6-40B6-862D-778AE4BEC350}" type="datetimeFigureOut">
              <a:rPr lang="en-GB" smtClean="0"/>
              <a:t>21/02/2021</a:t>
            </a:fld>
            <a:endParaRPr lang="en-GB"/>
          </a:p>
        </p:txBody>
      </p:sp>
      <p:sp>
        <p:nvSpPr>
          <p:cNvPr id="6" name="Footer Placeholder 5">
            <a:extLst>
              <a:ext uri="{FF2B5EF4-FFF2-40B4-BE49-F238E27FC236}">
                <a16:creationId xmlns:a16="http://schemas.microsoft.com/office/drawing/2014/main" id="{F598244D-FA29-432A-9FD3-A5490F5CED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2D76042-FDA1-4453-AC70-29FB619556B6}"/>
              </a:ext>
            </a:extLst>
          </p:cNvPr>
          <p:cNvSpPr>
            <a:spLocks noGrp="1"/>
          </p:cNvSpPr>
          <p:nvPr>
            <p:ph type="sldNum" sz="quarter" idx="12"/>
          </p:nvPr>
        </p:nvSpPr>
        <p:spPr/>
        <p:txBody>
          <a:bodyPr/>
          <a:lstStyle/>
          <a:p>
            <a:fld id="{C1C20D96-2736-4A7F-884F-0AB8BB4D8237}" type="slidenum">
              <a:rPr lang="en-GB" smtClean="0"/>
              <a:t>‹#›</a:t>
            </a:fld>
            <a:endParaRPr lang="en-GB"/>
          </a:p>
        </p:txBody>
      </p:sp>
    </p:spTree>
    <p:extLst>
      <p:ext uri="{BB962C8B-B14F-4D97-AF65-F5344CB8AC3E}">
        <p14:creationId xmlns:p14="http://schemas.microsoft.com/office/powerpoint/2010/main" val="2681230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79139-E167-49F8-9857-47F4DD74E1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A1A52B6-C8BC-4A40-A0D2-27D31F1645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7D6C5E-D2A6-4B3C-BCA2-3231624F3A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369FCF0-F18A-4909-9591-52065C67A5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148E3E-A538-43D0-AB2E-69192AA786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B8C9060-7F9A-4172-A713-1F1FFBF993FB}"/>
              </a:ext>
            </a:extLst>
          </p:cNvPr>
          <p:cNvSpPr>
            <a:spLocks noGrp="1"/>
          </p:cNvSpPr>
          <p:nvPr>
            <p:ph type="dt" sz="half" idx="10"/>
          </p:nvPr>
        </p:nvSpPr>
        <p:spPr/>
        <p:txBody>
          <a:bodyPr/>
          <a:lstStyle/>
          <a:p>
            <a:fld id="{E45CD5A8-FFB6-40B6-862D-778AE4BEC350}" type="datetimeFigureOut">
              <a:rPr lang="en-GB" smtClean="0"/>
              <a:t>21/02/2021</a:t>
            </a:fld>
            <a:endParaRPr lang="en-GB"/>
          </a:p>
        </p:txBody>
      </p:sp>
      <p:sp>
        <p:nvSpPr>
          <p:cNvPr id="8" name="Footer Placeholder 7">
            <a:extLst>
              <a:ext uri="{FF2B5EF4-FFF2-40B4-BE49-F238E27FC236}">
                <a16:creationId xmlns:a16="http://schemas.microsoft.com/office/drawing/2014/main" id="{2A286624-2B87-4B39-9B8F-F4308BE9FA5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03B7647-7341-48C5-9A6A-7176441D9A56}"/>
              </a:ext>
            </a:extLst>
          </p:cNvPr>
          <p:cNvSpPr>
            <a:spLocks noGrp="1"/>
          </p:cNvSpPr>
          <p:nvPr>
            <p:ph type="sldNum" sz="quarter" idx="12"/>
          </p:nvPr>
        </p:nvSpPr>
        <p:spPr/>
        <p:txBody>
          <a:bodyPr/>
          <a:lstStyle/>
          <a:p>
            <a:fld id="{C1C20D96-2736-4A7F-884F-0AB8BB4D8237}" type="slidenum">
              <a:rPr lang="en-GB" smtClean="0"/>
              <a:t>‹#›</a:t>
            </a:fld>
            <a:endParaRPr lang="en-GB"/>
          </a:p>
        </p:txBody>
      </p:sp>
    </p:spTree>
    <p:extLst>
      <p:ext uri="{BB962C8B-B14F-4D97-AF65-F5344CB8AC3E}">
        <p14:creationId xmlns:p14="http://schemas.microsoft.com/office/powerpoint/2010/main" val="1166360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E1499-F518-4139-BCB7-F61E31D0661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2AD2BB3-CB88-4DDF-80BB-35FE20873154}"/>
              </a:ext>
            </a:extLst>
          </p:cNvPr>
          <p:cNvSpPr>
            <a:spLocks noGrp="1"/>
          </p:cNvSpPr>
          <p:nvPr>
            <p:ph type="dt" sz="half" idx="10"/>
          </p:nvPr>
        </p:nvSpPr>
        <p:spPr/>
        <p:txBody>
          <a:bodyPr/>
          <a:lstStyle/>
          <a:p>
            <a:fld id="{E45CD5A8-FFB6-40B6-862D-778AE4BEC350}" type="datetimeFigureOut">
              <a:rPr lang="en-GB" smtClean="0"/>
              <a:t>21/02/2021</a:t>
            </a:fld>
            <a:endParaRPr lang="en-GB"/>
          </a:p>
        </p:txBody>
      </p:sp>
      <p:sp>
        <p:nvSpPr>
          <p:cNvPr id="4" name="Footer Placeholder 3">
            <a:extLst>
              <a:ext uri="{FF2B5EF4-FFF2-40B4-BE49-F238E27FC236}">
                <a16:creationId xmlns:a16="http://schemas.microsoft.com/office/drawing/2014/main" id="{B2189E72-2374-4EDF-AA1F-D8BDC3AEEE5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67DBBB6-8780-4903-B921-85E335D31E92}"/>
              </a:ext>
            </a:extLst>
          </p:cNvPr>
          <p:cNvSpPr>
            <a:spLocks noGrp="1"/>
          </p:cNvSpPr>
          <p:nvPr>
            <p:ph type="sldNum" sz="quarter" idx="12"/>
          </p:nvPr>
        </p:nvSpPr>
        <p:spPr/>
        <p:txBody>
          <a:bodyPr/>
          <a:lstStyle/>
          <a:p>
            <a:fld id="{C1C20D96-2736-4A7F-884F-0AB8BB4D8237}" type="slidenum">
              <a:rPr lang="en-GB" smtClean="0"/>
              <a:t>‹#›</a:t>
            </a:fld>
            <a:endParaRPr lang="en-GB"/>
          </a:p>
        </p:txBody>
      </p:sp>
    </p:spTree>
    <p:extLst>
      <p:ext uri="{BB962C8B-B14F-4D97-AF65-F5344CB8AC3E}">
        <p14:creationId xmlns:p14="http://schemas.microsoft.com/office/powerpoint/2010/main" val="950686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998E3-CE5D-49D0-B369-E9C1FBD2B8D0}"/>
              </a:ext>
            </a:extLst>
          </p:cNvPr>
          <p:cNvSpPr>
            <a:spLocks noGrp="1"/>
          </p:cNvSpPr>
          <p:nvPr>
            <p:ph type="dt" sz="half" idx="10"/>
          </p:nvPr>
        </p:nvSpPr>
        <p:spPr/>
        <p:txBody>
          <a:bodyPr/>
          <a:lstStyle/>
          <a:p>
            <a:fld id="{E45CD5A8-FFB6-40B6-862D-778AE4BEC350}" type="datetimeFigureOut">
              <a:rPr lang="en-GB" smtClean="0"/>
              <a:t>21/02/2021</a:t>
            </a:fld>
            <a:endParaRPr lang="en-GB"/>
          </a:p>
        </p:txBody>
      </p:sp>
      <p:sp>
        <p:nvSpPr>
          <p:cNvPr id="3" name="Footer Placeholder 2">
            <a:extLst>
              <a:ext uri="{FF2B5EF4-FFF2-40B4-BE49-F238E27FC236}">
                <a16:creationId xmlns:a16="http://schemas.microsoft.com/office/drawing/2014/main" id="{383F1C96-7041-4304-92B8-139972D736A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922CEA7-8756-4AA7-A61D-2DEA2ACD5BE9}"/>
              </a:ext>
            </a:extLst>
          </p:cNvPr>
          <p:cNvSpPr>
            <a:spLocks noGrp="1"/>
          </p:cNvSpPr>
          <p:nvPr>
            <p:ph type="sldNum" sz="quarter" idx="12"/>
          </p:nvPr>
        </p:nvSpPr>
        <p:spPr/>
        <p:txBody>
          <a:bodyPr/>
          <a:lstStyle/>
          <a:p>
            <a:fld id="{C1C20D96-2736-4A7F-884F-0AB8BB4D8237}" type="slidenum">
              <a:rPr lang="en-GB" smtClean="0"/>
              <a:t>‹#›</a:t>
            </a:fld>
            <a:endParaRPr lang="en-GB"/>
          </a:p>
        </p:txBody>
      </p:sp>
    </p:spTree>
    <p:extLst>
      <p:ext uri="{BB962C8B-B14F-4D97-AF65-F5344CB8AC3E}">
        <p14:creationId xmlns:p14="http://schemas.microsoft.com/office/powerpoint/2010/main" val="1379803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8BCE7-1D6A-42E3-A49A-13341ACB0C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A73F0EF-F152-484E-AA35-EB4E52F687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919C822-CD32-469A-B02A-DAA05B28CD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EE6664-90C7-4AC6-8878-532B04662B8E}"/>
              </a:ext>
            </a:extLst>
          </p:cNvPr>
          <p:cNvSpPr>
            <a:spLocks noGrp="1"/>
          </p:cNvSpPr>
          <p:nvPr>
            <p:ph type="dt" sz="half" idx="10"/>
          </p:nvPr>
        </p:nvSpPr>
        <p:spPr/>
        <p:txBody>
          <a:bodyPr/>
          <a:lstStyle/>
          <a:p>
            <a:fld id="{E45CD5A8-FFB6-40B6-862D-778AE4BEC350}" type="datetimeFigureOut">
              <a:rPr lang="en-GB" smtClean="0"/>
              <a:t>21/02/2021</a:t>
            </a:fld>
            <a:endParaRPr lang="en-GB"/>
          </a:p>
        </p:txBody>
      </p:sp>
      <p:sp>
        <p:nvSpPr>
          <p:cNvPr id="6" name="Footer Placeholder 5">
            <a:extLst>
              <a:ext uri="{FF2B5EF4-FFF2-40B4-BE49-F238E27FC236}">
                <a16:creationId xmlns:a16="http://schemas.microsoft.com/office/drawing/2014/main" id="{C4A6D171-2E8D-4DA0-B6B3-2572CCCA94E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19C8BA-7594-44AD-A1BF-42567E6BBDE2}"/>
              </a:ext>
            </a:extLst>
          </p:cNvPr>
          <p:cNvSpPr>
            <a:spLocks noGrp="1"/>
          </p:cNvSpPr>
          <p:nvPr>
            <p:ph type="sldNum" sz="quarter" idx="12"/>
          </p:nvPr>
        </p:nvSpPr>
        <p:spPr/>
        <p:txBody>
          <a:bodyPr/>
          <a:lstStyle/>
          <a:p>
            <a:fld id="{C1C20D96-2736-4A7F-884F-0AB8BB4D8237}" type="slidenum">
              <a:rPr lang="en-GB" smtClean="0"/>
              <a:t>‹#›</a:t>
            </a:fld>
            <a:endParaRPr lang="en-GB"/>
          </a:p>
        </p:txBody>
      </p:sp>
    </p:spTree>
    <p:extLst>
      <p:ext uri="{BB962C8B-B14F-4D97-AF65-F5344CB8AC3E}">
        <p14:creationId xmlns:p14="http://schemas.microsoft.com/office/powerpoint/2010/main" val="4255308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3807E-73E1-4070-AA85-126BA83E37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02506C3-F857-4654-9AA1-06E59573D0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73ADC5A-39DD-407F-9D06-163E452724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993CE5-1B5F-42A4-BD3C-D4181A20F0E8}"/>
              </a:ext>
            </a:extLst>
          </p:cNvPr>
          <p:cNvSpPr>
            <a:spLocks noGrp="1"/>
          </p:cNvSpPr>
          <p:nvPr>
            <p:ph type="dt" sz="half" idx="10"/>
          </p:nvPr>
        </p:nvSpPr>
        <p:spPr/>
        <p:txBody>
          <a:bodyPr/>
          <a:lstStyle/>
          <a:p>
            <a:fld id="{E45CD5A8-FFB6-40B6-862D-778AE4BEC350}" type="datetimeFigureOut">
              <a:rPr lang="en-GB" smtClean="0"/>
              <a:t>21/02/2021</a:t>
            </a:fld>
            <a:endParaRPr lang="en-GB"/>
          </a:p>
        </p:txBody>
      </p:sp>
      <p:sp>
        <p:nvSpPr>
          <p:cNvPr id="6" name="Footer Placeholder 5">
            <a:extLst>
              <a:ext uri="{FF2B5EF4-FFF2-40B4-BE49-F238E27FC236}">
                <a16:creationId xmlns:a16="http://schemas.microsoft.com/office/drawing/2014/main" id="{19264E63-DD35-47E8-BB0B-7474EFCDA7D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229014-3687-4E00-B4AE-84929F0DF90B}"/>
              </a:ext>
            </a:extLst>
          </p:cNvPr>
          <p:cNvSpPr>
            <a:spLocks noGrp="1"/>
          </p:cNvSpPr>
          <p:nvPr>
            <p:ph type="sldNum" sz="quarter" idx="12"/>
          </p:nvPr>
        </p:nvSpPr>
        <p:spPr/>
        <p:txBody>
          <a:bodyPr/>
          <a:lstStyle/>
          <a:p>
            <a:fld id="{C1C20D96-2736-4A7F-884F-0AB8BB4D8237}" type="slidenum">
              <a:rPr lang="en-GB" smtClean="0"/>
              <a:t>‹#›</a:t>
            </a:fld>
            <a:endParaRPr lang="en-GB"/>
          </a:p>
        </p:txBody>
      </p:sp>
    </p:spTree>
    <p:extLst>
      <p:ext uri="{BB962C8B-B14F-4D97-AF65-F5344CB8AC3E}">
        <p14:creationId xmlns:p14="http://schemas.microsoft.com/office/powerpoint/2010/main" val="4111827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1C6312-636F-4315-BFA3-8F767FA904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E024F98-F95B-4D41-B2E1-A1B864F049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FFBB06-197D-4CC0-AEC5-8B477F530C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5CD5A8-FFB6-40B6-862D-778AE4BEC350}" type="datetimeFigureOut">
              <a:rPr lang="en-GB" smtClean="0"/>
              <a:t>21/02/2021</a:t>
            </a:fld>
            <a:endParaRPr lang="en-GB"/>
          </a:p>
        </p:txBody>
      </p:sp>
      <p:sp>
        <p:nvSpPr>
          <p:cNvPr id="5" name="Footer Placeholder 4">
            <a:extLst>
              <a:ext uri="{FF2B5EF4-FFF2-40B4-BE49-F238E27FC236}">
                <a16:creationId xmlns:a16="http://schemas.microsoft.com/office/drawing/2014/main" id="{D3BAAF93-91D7-4BB2-9020-665D13F2F7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EEE1C45-F0A9-4C2B-AC3C-5472F5EA24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C20D96-2736-4A7F-884F-0AB8BB4D8237}" type="slidenum">
              <a:rPr lang="en-GB" smtClean="0"/>
              <a:t>‹#›</a:t>
            </a:fld>
            <a:endParaRPr lang="en-GB"/>
          </a:p>
        </p:txBody>
      </p:sp>
    </p:spTree>
    <p:extLst>
      <p:ext uri="{BB962C8B-B14F-4D97-AF65-F5344CB8AC3E}">
        <p14:creationId xmlns:p14="http://schemas.microsoft.com/office/powerpoint/2010/main" val="1610681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KBiPCCi4i9o" TargetMode="External"/><Relationship Id="rId2" Type="http://schemas.openxmlformats.org/officeDocument/2006/relationships/image" Target="../media/image32.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bbc.co.uk/programmes/p03pk9c1" TargetMode="External"/><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hyperlink" Target="https://www.youtube.com/watch?v=28JcjfxvdmE&amp;t=2328s" TargetMode="External"/><Relationship Id="rId4" Type="http://schemas.openxmlformats.org/officeDocument/2006/relationships/hyperlink" Target="https://www.bbc.co.uk/programmes/b08xbh34"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customXml" Target="../ink/ink1.xml"/><Relationship Id="rId1" Type="http://schemas.openxmlformats.org/officeDocument/2006/relationships/slideLayout" Target="../slideLayouts/slideLayout7.xml"/><Relationship Id="rId6" Type="http://schemas.openxmlformats.org/officeDocument/2006/relationships/customXml" Target="../ink/ink3.xml"/><Relationship Id="rId5" Type="http://schemas.openxmlformats.org/officeDocument/2006/relationships/image" Target="../media/image3.png"/><Relationship Id="rId4" Type="http://schemas.openxmlformats.org/officeDocument/2006/relationships/customXml" Target="../ink/ink2.xml"/><Relationship Id="rId9"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6.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249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he Hand Extrablack" panose="03070A02030502020204" pitchFamily="66" charset="0"/>
            </a:endParaRPr>
          </a:p>
        </p:txBody>
      </p:sp>
      <p:sp>
        <p:nvSpPr>
          <p:cNvPr id="73" name="Rectangle 72">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2496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78D5684-2B9D-4DB3-883C-8A487FABD94E}"/>
              </a:ext>
            </a:extLst>
          </p:cNvPr>
          <p:cNvSpPr>
            <a:spLocks noGrp="1"/>
          </p:cNvSpPr>
          <p:nvPr>
            <p:ph type="ctrTitle"/>
          </p:nvPr>
        </p:nvSpPr>
        <p:spPr>
          <a:xfrm>
            <a:off x="523568" y="4397060"/>
            <a:ext cx="11267767" cy="1417178"/>
          </a:xfrm>
        </p:spPr>
        <p:txBody>
          <a:bodyPr>
            <a:normAutofit/>
          </a:bodyPr>
          <a:lstStyle/>
          <a:p>
            <a:r>
              <a:rPr lang="en-GB" sz="7200" dirty="0">
                <a:solidFill>
                  <a:srgbClr val="324962"/>
                </a:solidFill>
                <a:latin typeface="The Hand Extrablack" panose="03070A02030502020204" pitchFamily="66" charset="0"/>
              </a:rPr>
              <a:t>Trapped in the </a:t>
            </a:r>
            <a:r>
              <a:rPr lang="en-GB" sz="7200" b="0" i="0" u="none" strike="noStrike" baseline="0" dirty="0">
                <a:solidFill>
                  <a:srgbClr val="324962"/>
                </a:solidFill>
                <a:latin typeface="The Hand Extrablack" panose="03070A02030502020204" pitchFamily="66" charset="0"/>
              </a:rPr>
              <a:t>Manichean view of the Cold War?</a:t>
            </a:r>
            <a:endParaRPr lang="en-GB" sz="7200" dirty="0">
              <a:solidFill>
                <a:srgbClr val="324962"/>
              </a:solidFill>
              <a:latin typeface="The Hand Extrablack" panose="03070A02030502020204" pitchFamily="66" charset="0"/>
            </a:endParaRPr>
          </a:p>
        </p:txBody>
      </p:sp>
      <p:sp>
        <p:nvSpPr>
          <p:cNvPr id="3" name="Subtitle 2">
            <a:extLst>
              <a:ext uri="{FF2B5EF4-FFF2-40B4-BE49-F238E27FC236}">
                <a16:creationId xmlns:a16="http://schemas.microsoft.com/office/drawing/2014/main" id="{CB77B772-AAE7-4D3F-8C09-E6052B85BA53}"/>
              </a:ext>
            </a:extLst>
          </p:cNvPr>
          <p:cNvSpPr>
            <a:spLocks noGrp="1"/>
          </p:cNvSpPr>
          <p:nvPr>
            <p:ph type="subTitle" idx="1"/>
          </p:nvPr>
        </p:nvSpPr>
        <p:spPr>
          <a:xfrm>
            <a:off x="1712070" y="5850367"/>
            <a:ext cx="8767860" cy="440822"/>
          </a:xfrm>
        </p:spPr>
        <p:txBody>
          <a:bodyPr vert="horz" lIns="91440" tIns="45720" rIns="91440" bIns="45720" rtlCol="0" anchor="t">
            <a:noAutofit/>
          </a:bodyPr>
          <a:lstStyle/>
          <a:p>
            <a:r>
              <a:rPr lang="en-GB" sz="4000" dirty="0">
                <a:solidFill>
                  <a:srgbClr val="324962"/>
                </a:solidFill>
                <a:latin typeface="The Hand Extrablack"/>
              </a:rPr>
              <a:t>The Carter years (1977-1981)</a:t>
            </a:r>
            <a:endParaRPr lang="en-US"/>
          </a:p>
        </p:txBody>
      </p:sp>
      <p:pic>
        <p:nvPicPr>
          <p:cNvPr id="1026" name="Picture 2" descr="Image result for jimmy carter president">
            <a:extLst>
              <a:ext uri="{FF2B5EF4-FFF2-40B4-BE49-F238E27FC236}">
                <a16:creationId xmlns:a16="http://schemas.microsoft.com/office/drawing/2014/main" id="{423A1865-6149-47B1-8D47-6BCC628709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08" r="1401" b="39572"/>
          <a:stretch/>
        </p:blipFill>
        <p:spPr bwMode="auto">
          <a:xfrm>
            <a:off x="243840" y="256540"/>
            <a:ext cx="11704534" cy="3825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707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BCAED-F73F-4483-BE39-478DB6B6AAA9}"/>
              </a:ext>
            </a:extLst>
          </p:cNvPr>
          <p:cNvSpPr>
            <a:spLocks noGrp="1"/>
          </p:cNvSpPr>
          <p:nvPr>
            <p:ph type="title"/>
          </p:nvPr>
        </p:nvSpPr>
        <p:spPr>
          <a:xfrm>
            <a:off x="435769" y="124216"/>
            <a:ext cx="7099300" cy="1325563"/>
          </a:xfrm>
        </p:spPr>
        <p:txBody>
          <a:bodyPr/>
          <a:lstStyle/>
          <a:p>
            <a:r>
              <a:rPr lang="en-GB" dirty="0">
                <a:latin typeface="The Hand Extrablack" panose="03070A02030502020204" pitchFamily="66" charset="0"/>
              </a:rPr>
              <a:t>Defence spending</a:t>
            </a:r>
          </a:p>
        </p:txBody>
      </p:sp>
      <p:pic>
        <p:nvPicPr>
          <p:cNvPr id="5" name="Content Placeholder 4" descr="A picture containing text&#10;&#10;Description automatically generated">
            <a:extLst>
              <a:ext uri="{FF2B5EF4-FFF2-40B4-BE49-F238E27FC236}">
                <a16:creationId xmlns:a16="http://schemas.microsoft.com/office/drawing/2014/main" id="{B49254B6-C0ED-44CD-AF65-3A05C9FF82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67625" y="3312319"/>
            <a:ext cx="4286250" cy="3257550"/>
          </a:xfrm>
        </p:spPr>
      </p:pic>
      <p:sp>
        <p:nvSpPr>
          <p:cNvPr id="7" name="TextBox 6">
            <a:extLst>
              <a:ext uri="{FF2B5EF4-FFF2-40B4-BE49-F238E27FC236}">
                <a16:creationId xmlns:a16="http://schemas.microsoft.com/office/drawing/2014/main" id="{C5C04D43-47E5-4B77-A57D-FC64C8780E81}"/>
              </a:ext>
            </a:extLst>
          </p:cNvPr>
          <p:cNvSpPr txBox="1"/>
          <p:nvPr/>
        </p:nvSpPr>
        <p:spPr>
          <a:xfrm>
            <a:off x="435768" y="1279915"/>
            <a:ext cx="6981031" cy="5293757"/>
          </a:xfrm>
          <a:prstGeom prst="rect">
            <a:avLst/>
          </a:prstGeom>
          <a:noFill/>
        </p:spPr>
        <p:txBody>
          <a:bodyPr wrap="square">
            <a:spAutoFit/>
          </a:bodyPr>
          <a:lstStyle/>
          <a:p>
            <a:pPr marL="457200" lvl="0" indent="-457200">
              <a:spcBef>
                <a:spcPts val="600"/>
              </a:spcBef>
              <a:spcAft>
                <a:spcPts val="600"/>
              </a:spcAft>
              <a:buFont typeface="Arial" panose="020B0604020202020204" pitchFamily="34" charset="0"/>
              <a:buChar char="•"/>
            </a:pPr>
            <a:r>
              <a:rPr lang="en-GB" sz="2800" dirty="0">
                <a:effectLst/>
                <a:latin typeface="The Hand Extrablack" panose="03070A02030502020204" pitchFamily="66" charset="0"/>
                <a:ea typeface="Calibri" panose="020F0502020204030204" pitchFamily="34" charset="0"/>
                <a:cs typeface="Calibri" panose="020F0502020204030204" pitchFamily="34" charset="0"/>
              </a:rPr>
              <a:t>Technicians developed the neutron bomb, as an antitank device, but its opponents in Europe and in the United States seized on the fact that it would kill people while leaving buildings intact.</a:t>
            </a:r>
            <a:endParaRPr lang="en-GB" sz="2800" dirty="0">
              <a:effectLst/>
              <a:latin typeface="The Hand Extrablack" panose="03070A02030502020204" pitchFamily="66" charset="0"/>
              <a:ea typeface="Calibri" panose="020F0502020204030204" pitchFamily="34" charset="0"/>
              <a:cs typeface="Arial" panose="020B0604020202020204" pitchFamily="34" charset="0"/>
            </a:endParaRPr>
          </a:p>
          <a:p>
            <a:pPr marL="457200" lvl="0" indent="-457200">
              <a:spcBef>
                <a:spcPts val="600"/>
              </a:spcBef>
              <a:spcAft>
                <a:spcPts val="600"/>
              </a:spcAft>
              <a:buFont typeface="Arial" panose="020B0604020202020204" pitchFamily="34" charset="0"/>
              <a:buChar char="•"/>
            </a:pPr>
            <a:r>
              <a:rPr lang="en-GB" sz="2800" dirty="0">
                <a:effectLst/>
                <a:latin typeface="The Hand Extrablack" panose="03070A02030502020204" pitchFamily="66" charset="0"/>
                <a:ea typeface="Calibri" panose="020F0502020204030204" pitchFamily="34" charset="0"/>
                <a:cs typeface="Calibri" panose="020F0502020204030204" pitchFamily="34" charset="0"/>
              </a:rPr>
              <a:t>To defend new MX missiles technicians suggested placing them in perpetual motion on trains running along multiple rail tracks in Utah and Nevada. </a:t>
            </a:r>
            <a:endParaRPr lang="en-GB" sz="2800" dirty="0">
              <a:effectLst/>
              <a:latin typeface="The Hand Extrablack" panose="03070A02030502020204" pitchFamily="66" charset="0"/>
              <a:ea typeface="Calibri" panose="020F0502020204030204" pitchFamily="34" charset="0"/>
              <a:cs typeface="Arial" panose="020B0604020202020204" pitchFamily="34" charset="0"/>
            </a:endParaRPr>
          </a:p>
          <a:p>
            <a:pPr marL="457200" lvl="0" indent="-457200">
              <a:spcBef>
                <a:spcPts val="600"/>
              </a:spcBef>
              <a:spcAft>
                <a:spcPts val="600"/>
              </a:spcAft>
              <a:buFont typeface="Arial" panose="020B0604020202020204" pitchFamily="34" charset="0"/>
              <a:buChar char="•"/>
            </a:pPr>
            <a:r>
              <a:rPr lang="en-GB" sz="2800" dirty="0">
                <a:effectLst/>
                <a:latin typeface="The Hand Extrablack" panose="03070A02030502020204" pitchFamily="66" charset="0"/>
                <a:ea typeface="Calibri" panose="020F0502020204030204" pitchFamily="34" charset="0"/>
                <a:cs typeface="Calibri" panose="020F0502020204030204" pitchFamily="34" charset="0"/>
              </a:rPr>
              <a:t>Bumper stickers began appearing: “MX –May the Farce Be With Us.”</a:t>
            </a:r>
            <a:endParaRPr lang="en-GB" sz="2800" dirty="0">
              <a:effectLst/>
              <a:latin typeface="The Hand Extrablack" panose="03070A02030502020204" pitchFamily="66" charset="0"/>
              <a:ea typeface="Calibri" panose="020F0502020204030204" pitchFamily="34" charset="0"/>
              <a:cs typeface="Arial" panose="020B0604020202020204" pitchFamily="34" charset="0"/>
            </a:endParaRPr>
          </a:p>
          <a:p>
            <a:pPr marL="457200" lvl="0" indent="-457200">
              <a:spcBef>
                <a:spcPts val="600"/>
              </a:spcBef>
              <a:spcAft>
                <a:spcPts val="600"/>
              </a:spcAft>
              <a:buFont typeface="Arial" panose="020B0604020202020204" pitchFamily="34" charset="0"/>
              <a:buChar char="•"/>
            </a:pPr>
            <a:r>
              <a:rPr lang="en-GB" sz="2800" dirty="0">
                <a:effectLst/>
                <a:latin typeface="The Hand Extrablack" panose="03070A02030502020204" pitchFamily="66" charset="0"/>
                <a:ea typeface="Calibri" panose="020F0502020204030204" pitchFamily="34" charset="0"/>
                <a:cs typeface="Calibri" panose="020F0502020204030204" pitchFamily="34" charset="0"/>
              </a:rPr>
              <a:t>The technicians, and the politicians who embraced their schemes, had fallen prey to the roadrunner syndrome. They were like the cartoon figure Wile E. Coyote who, in hot pursuit of the Roadrunner, kept running on thin air. </a:t>
            </a:r>
            <a:endParaRPr lang="en-GB" sz="2800" dirty="0">
              <a:effectLst/>
              <a:latin typeface="The Hand Extrablack" panose="03070A02030502020204" pitchFamily="66" charset="0"/>
              <a:ea typeface="Calibri" panose="020F0502020204030204" pitchFamily="34" charset="0"/>
              <a:cs typeface="Arial" panose="020B0604020202020204" pitchFamily="34" charset="0"/>
            </a:endParaRPr>
          </a:p>
        </p:txBody>
      </p:sp>
      <p:pic>
        <p:nvPicPr>
          <p:cNvPr id="7172" name="Picture 4" descr="Image result for mx nuclear missile">
            <a:extLst>
              <a:ext uri="{FF2B5EF4-FFF2-40B4-BE49-F238E27FC236}">
                <a16:creationId xmlns:a16="http://schemas.microsoft.com/office/drawing/2014/main" id="{6A6EA66B-E7B5-488C-A3D8-58067F0186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430"/>
          <a:stretch/>
        </p:blipFill>
        <p:spPr bwMode="auto">
          <a:xfrm>
            <a:off x="7667625" y="124216"/>
            <a:ext cx="4286250" cy="3040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26490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91C023-AD34-43A4-A910-5A67A50D94EE}"/>
              </a:ext>
            </a:extLst>
          </p:cNvPr>
          <p:cNvSpPr>
            <a:spLocks noGrp="1"/>
          </p:cNvSpPr>
          <p:nvPr>
            <p:ph type="title"/>
          </p:nvPr>
        </p:nvSpPr>
        <p:spPr>
          <a:xfrm>
            <a:off x="838200" y="365125"/>
            <a:ext cx="10515600" cy="1325563"/>
          </a:xfrm>
        </p:spPr>
        <p:txBody>
          <a:bodyPr>
            <a:normAutofit/>
          </a:bodyPr>
          <a:lstStyle/>
          <a:p>
            <a:r>
              <a:rPr lang="en-GB" sz="5400" dirty="0">
                <a:latin typeface="The Hand Extrablack" panose="03070A02030502020204" pitchFamily="66" charset="0"/>
              </a:rPr>
              <a:t>SALT II</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4F68FC-1F1F-496C-98FD-1F4CF95FC054}"/>
              </a:ext>
            </a:extLst>
          </p:cNvPr>
          <p:cNvSpPr>
            <a:spLocks noGrp="1"/>
          </p:cNvSpPr>
          <p:nvPr>
            <p:ph idx="1"/>
          </p:nvPr>
        </p:nvSpPr>
        <p:spPr>
          <a:xfrm>
            <a:off x="558800" y="1929384"/>
            <a:ext cx="11176000" cy="4719066"/>
          </a:xfrm>
        </p:spPr>
        <p:txBody>
          <a:bodyPr>
            <a:normAutofit fontScale="92500" lnSpcReduction="10000"/>
          </a:bodyPr>
          <a:lstStyle/>
          <a:p>
            <a:pPr>
              <a:lnSpc>
                <a:spcPct val="110000"/>
              </a:lnSpc>
              <a:spcBef>
                <a:spcPts val="600"/>
              </a:spcBef>
              <a:spcAft>
                <a:spcPts val="600"/>
              </a:spcAft>
            </a:pPr>
            <a:r>
              <a:rPr lang="en-GB" sz="3200" dirty="0">
                <a:effectLst/>
                <a:latin typeface="The Hand Extrablack" panose="03070A02030502020204" pitchFamily="66" charset="0"/>
                <a:ea typeface="Calibri" panose="020F0502020204030204" pitchFamily="34" charset="0"/>
                <a:cs typeface="Calibri" panose="020F0502020204030204" pitchFamily="34" charset="0"/>
              </a:rPr>
              <a:t>Brezhnev had been leading the Soviet Union since 1964 and his time in power hadn’t been easy - the Prague Spring, border clashes with China, a deteriorating economy and invasion of Afghanistan had all challenged him.</a:t>
            </a:r>
            <a:endParaRPr lang="en-GB" sz="3200"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10000"/>
              </a:lnSpc>
              <a:spcBef>
                <a:spcPts val="600"/>
              </a:spcBef>
              <a:spcAft>
                <a:spcPts val="600"/>
              </a:spcAft>
            </a:pPr>
            <a:r>
              <a:rPr lang="en-GB" sz="3200" dirty="0">
                <a:effectLst/>
                <a:latin typeface="The Hand Extrablack" panose="03070A02030502020204" pitchFamily="66" charset="0"/>
                <a:ea typeface="Calibri" panose="020F0502020204030204" pitchFamily="34" charset="0"/>
                <a:cs typeface="Calibri" panose="020F0502020204030204" pitchFamily="34" charset="0"/>
              </a:rPr>
              <a:t>He considered SALT I to be one of his greatest achievements, and he was eager to settle the details of the SALT II accord, having laid the foundations with Ford. </a:t>
            </a:r>
          </a:p>
          <a:p>
            <a:pPr>
              <a:lnSpc>
                <a:spcPct val="110000"/>
              </a:lnSpc>
              <a:spcBef>
                <a:spcPts val="600"/>
              </a:spcBef>
              <a:spcAft>
                <a:spcPts val="600"/>
              </a:spcAft>
            </a:pPr>
            <a:r>
              <a:rPr lang="en-GB" sz="3200" dirty="0">
                <a:latin typeface="The Hand Extrablack" panose="03070A02030502020204" pitchFamily="66" charset="0"/>
                <a:ea typeface="Calibri" panose="020F0502020204030204" pitchFamily="34" charset="0"/>
                <a:cs typeface="Calibri" panose="020F0502020204030204" pitchFamily="34" charset="0"/>
              </a:rPr>
              <a:t>Carter presented a complete contrast to the Ford years, supporting the voice of Soviet dissidents (namely Aleksandr Ginzburg, Sakharov and the Czech movement Charter 77).</a:t>
            </a:r>
          </a:p>
          <a:p>
            <a:pPr>
              <a:lnSpc>
                <a:spcPct val="110000"/>
              </a:lnSpc>
              <a:spcBef>
                <a:spcPts val="600"/>
              </a:spcBef>
              <a:spcAft>
                <a:spcPts val="600"/>
              </a:spcAft>
            </a:pPr>
            <a:r>
              <a:rPr lang="en-GB" sz="3200" dirty="0">
                <a:effectLst/>
                <a:latin typeface="The Hand Extrablack" panose="03070A02030502020204" pitchFamily="66" charset="0"/>
                <a:ea typeface="Calibri" panose="020F0502020204030204" pitchFamily="34" charset="0"/>
                <a:cs typeface="Calibri" panose="020F0502020204030204" pitchFamily="34" charset="0"/>
              </a:rPr>
              <a:t>Vance travelled to Moscow in March 1977. Besides reneging on promises the Kremlin believed had been made at Vladivostok, Carter’s cuts deprived the USSR the heart of their nuclear force, their large ICBMs, while leaving the US force, more reliant on bombers, largely in place; Brezhnev was appalled.</a:t>
            </a:r>
            <a:endParaRPr lang="en-GB" sz="3200" dirty="0">
              <a:effectLst/>
              <a:latin typeface="The Hand Extrablack" panose="03070A02030502020204" pitchFamily="66"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2809485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2" name="Title 1">
            <a:extLst>
              <a:ext uri="{FF2B5EF4-FFF2-40B4-BE49-F238E27FC236}">
                <a16:creationId xmlns:a16="http://schemas.microsoft.com/office/drawing/2014/main" id="{351FAFC8-A79A-41D5-906B-39E3E93DC968}"/>
              </a:ext>
            </a:extLst>
          </p:cNvPr>
          <p:cNvSpPr>
            <a:spLocks noGrp="1"/>
          </p:cNvSpPr>
          <p:nvPr>
            <p:ph type="title"/>
          </p:nvPr>
        </p:nvSpPr>
        <p:spPr>
          <a:xfrm>
            <a:off x="5297762" y="329184"/>
            <a:ext cx="6251110" cy="1783080"/>
          </a:xfrm>
        </p:spPr>
        <p:txBody>
          <a:bodyPr anchor="b">
            <a:normAutofit/>
          </a:bodyPr>
          <a:lstStyle/>
          <a:p>
            <a:r>
              <a:rPr lang="en-GB" sz="5400">
                <a:latin typeface="The Hand Extrablack" panose="03070A02030502020204" pitchFamily="66" charset="0"/>
              </a:rPr>
              <a:t>Relations with Sadat</a:t>
            </a:r>
          </a:p>
        </p:txBody>
      </p:sp>
      <p:pic>
        <p:nvPicPr>
          <p:cNvPr id="8194" name="Picture 2" descr="Image result for carter and sadat">
            <a:extLst>
              <a:ext uri="{FF2B5EF4-FFF2-40B4-BE49-F238E27FC236}">
                <a16:creationId xmlns:a16="http://schemas.microsoft.com/office/drawing/2014/main" id="{AAAECA77-80ED-43F5-832C-1D15796EE0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648" r="10875"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3" name="Content Placeholder 2">
            <a:extLst>
              <a:ext uri="{FF2B5EF4-FFF2-40B4-BE49-F238E27FC236}">
                <a16:creationId xmlns:a16="http://schemas.microsoft.com/office/drawing/2014/main" id="{F83B2572-FA09-4BB7-9AE6-6FF9450836B1}"/>
              </a:ext>
            </a:extLst>
          </p:cNvPr>
          <p:cNvSpPr>
            <a:spLocks noGrp="1"/>
          </p:cNvSpPr>
          <p:nvPr>
            <p:ph idx="1"/>
          </p:nvPr>
        </p:nvSpPr>
        <p:spPr>
          <a:xfrm>
            <a:off x="5297762" y="2706624"/>
            <a:ext cx="6251110" cy="3483864"/>
          </a:xfrm>
        </p:spPr>
        <p:txBody>
          <a:bodyPr>
            <a:normAutofit fontScale="92500" lnSpcReduction="10000"/>
          </a:bodyPr>
          <a:lstStyle/>
          <a:p>
            <a:pPr>
              <a:lnSpc>
                <a:spcPct val="10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Four days after Vance left Moscow empty-handed, President Anwar Sadat of Egypt was in Washington meeting Carter for the first time</a:t>
            </a:r>
          </a:p>
          <a:p>
            <a:pPr>
              <a:lnSpc>
                <a:spcPct val="10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Sadat affected Carter’s perception not only of the Arab–Israeli conflict but also Soviet policy in Africa. </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0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He and the Saudi royal family were deeply concerned about growing Soviet influence on the continent, particularly in the Horn of Africa. </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0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On the second day of Sadat’s visit – April 5, 1977 – Carter wrote a message to Vance: “Find ways to improve relations with . . . Somalia.”</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4543076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92A7C195-87E6-4AF8-998D-5262EEDA5AEA}"/>
              </a:ext>
            </a:extLst>
          </p:cNvPr>
          <p:cNvSpPr>
            <a:spLocks noChangeArrowheads="1"/>
          </p:cNvSpPr>
          <p:nvPr/>
        </p:nvSpPr>
        <p:spPr bwMode="auto">
          <a:xfrm>
            <a:off x="54768" y="61912"/>
            <a:ext cx="12039465" cy="6645275"/>
          </a:xfrm>
          <a:prstGeom prst="roundRect">
            <a:avLst>
              <a:gd name="adj" fmla="val 16667"/>
            </a:avLst>
          </a:prstGeom>
          <a:solidFill>
            <a:schemeClr val="accent5">
              <a:lumMod val="20000"/>
              <a:lumOff val="80000"/>
            </a:schemeClr>
          </a:solidFill>
          <a:ln w="57150" algn="ctr">
            <a:solidFill>
              <a:srgbClr val="262626"/>
            </a:solidFill>
            <a:round/>
            <a:headEnd/>
            <a:tailEnd/>
          </a:ln>
          <a:effectLst/>
        </p:spPr>
        <p:txBody>
          <a:bodyPr vert="horz" wrap="square" lIns="36576" tIns="36576" rIns="36576" bIns="36576" numCol="1" anchor="t" anchorCtr="0" compatLnSpc="1">
            <a:prstTxWarp prst="textNoShape">
              <a:avLst/>
            </a:prstTxWarp>
          </a:bodyPr>
          <a:lstStyle/>
          <a:p>
            <a:endParaRPr lang="en-GB" sz="2000" dirty="0">
              <a:latin typeface="The Hand Extrablack" panose="03070A02030502020204" pitchFamily="66" charset="0"/>
            </a:endParaRPr>
          </a:p>
        </p:txBody>
      </p:sp>
      <p:sp>
        <p:nvSpPr>
          <p:cNvPr id="5" name="Text Box 3">
            <a:extLst>
              <a:ext uri="{FF2B5EF4-FFF2-40B4-BE49-F238E27FC236}">
                <a16:creationId xmlns:a16="http://schemas.microsoft.com/office/drawing/2014/main" id="{834D4E1B-54E3-4A24-8F82-4E32E84F7D6E}"/>
              </a:ext>
            </a:extLst>
          </p:cNvPr>
          <p:cNvSpPr txBox="1">
            <a:spLocks noChangeArrowheads="1"/>
          </p:cNvSpPr>
          <p:nvPr/>
        </p:nvSpPr>
        <p:spPr bwMode="auto">
          <a:xfrm>
            <a:off x="3611563" y="136524"/>
            <a:ext cx="5147122" cy="5429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a:ln>
                  <a:noFill/>
                </a:ln>
                <a:solidFill>
                  <a:srgbClr val="000000"/>
                </a:solidFill>
                <a:effectLst/>
                <a:latin typeface="The Hand Extrablack" panose="03070A02030502020204" pitchFamily="66" charset="0"/>
              </a:rPr>
              <a:t>Research Task: African case studies</a:t>
            </a:r>
            <a:endParaRPr kumimoji="0" lang="en-US" altLang="en-US" sz="2800" b="0" i="0" u="none" strike="noStrike" cap="none" normalizeH="0" baseline="0" dirty="0">
              <a:ln>
                <a:noFill/>
              </a:ln>
              <a:solidFill>
                <a:schemeClr val="tx1"/>
              </a:solidFill>
              <a:effectLst/>
              <a:latin typeface="The Hand Extrablack" panose="03070A02030502020204" pitchFamily="66" charset="0"/>
            </a:endParaRPr>
          </a:p>
        </p:txBody>
      </p:sp>
      <p:cxnSp>
        <p:nvCxnSpPr>
          <p:cNvPr id="30724" name="AutoShape 4">
            <a:extLst>
              <a:ext uri="{FF2B5EF4-FFF2-40B4-BE49-F238E27FC236}">
                <a16:creationId xmlns:a16="http://schemas.microsoft.com/office/drawing/2014/main" id="{840ECC68-08C5-47FB-852D-73F517B3B1CB}"/>
              </a:ext>
            </a:extLst>
          </p:cNvPr>
          <p:cNvCxnSpPr>
            <a:cxnSpLocks noChangeShapeType="1"/>
          </p:cNvCxnSpPr>
          <p:nvPr/>
        </p:nvCxnSpPr>
        <p:spPr bwMode="auto">
          <a:xfrm>
            <a:off x="563592" y="5826124"/>
            <a:ext cx="10886536" cy="34925"/>
          </a:xfrm>
          <a:prstGeom prst="straightConnector1">
            <a:avLst/>
          </a:prstGeom>
          <a:noFill/>
          <a:ln w="38100" algn="ctr">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8" name="Text Box 7">
            <a:extLst>
              <a:ext uri="{FF2B5EF4-FFF2-40B4-BE49-F238E27FC236}">
                <a16:creationId xmlns:a16="http://schemas.microsoft.com/office/drawing/2014/main" id="{516CBF59-106F-4FD0-A47D-316B42601D19}"/>
              </a:ext>
            </a:extLst>
          </p:cNvPr>
          <p:cNvSpPr txBox="1">
            <a:spLocks noChangeArrowheads="1"/>
          </p:cNvSpPr>
          <p:nvPr/>
        </p:nvSpPr>
        <p:spPr bwMode="auto">
          <a:xfrm>
            <a:off x="2357991" y="5993637"/>
            <a:ext cx="7297737" cy="228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rgbClr val="000000"/>
                </a:solidFill>
                <a:effectLst/>
                <a:latin typeface="The Hand Extrablack" panose="03070A02030502020204" pitchFamily="66" charset="0"/>
              </a:rPr>
              <a:t>Mark on the spectrum, how significant these wars </a:t>
            </a:r>
            <a:r>
              <a:rPr kumimoji="0" lang="en-GB" altLang="en-US" b="0" i="0" u="none" strike="noStrike" cap="none" normalizeH="0" baseline="0" dirty="0">
                <a:ln>
                  <a:noFill/>
                </a:ln>
                <a:solidFill>
                  <a:srgbClr val="000000"/>
                </a:solidFill>
                <a:effectLst/>
                <a:latin typeface="The Hand Extrablack" panose="03070A02030502020204" pitchFamily="66" charset="0"/>
              </a:rPr>
              <a:t>were</a:t>
            </a:r>
            <a:r>
              <a:rPr kumimoji="0" lang="en-GB" altLang="en-US" sz="2000" b="0" i="0" u="none" strike="noStrike" cap="none" normalizeH="0" baseline="0" dirty="0">
                <a:ln>
                  <a:noFill/>
                </a:ln>
                <a:solidFill>
                  <a:srgbClr val="000000"/>
                </a:solidFill>
                <a:effectLst/>
                <a:latin typeface="The Hand Extrablack" panose="03070A02030502020204" pitchFamily="66" charset="0"/>
              </a:rPr>
              <a:t> in influencing détente in the 1970s and briefly explain why</a:t>
            </a:r>
            <a:endParaRPr kumimoji="0" lang="en-US" altLang="en-US" sz="4400" b="0" i="0" u="none" strike="noStrike" cap="none" normalizeH="0" baseline="0" dirty="0">
              <a:ln>
                <a:noFill/>
              </a:ln>
              <a:solidFill>
                <a:schemeClr val="tx1"/>
              </a:solidFill>
              <a:effectLst/>
              <a:latin typeface="The Hand Extrablack" panose="03070A02030502020204" pitchFamily="66" charset="0"/>
            </a:endParaRPr>
          </a:p>
        </p:txBody>
      </p:sp>
      <p:sp>
        <p:nvSpPr>
          <p:cNvPr id="9" name="Text Box 8">
            <a:extLst>
              <a:ext uri="{FF2B5EF4-FFF2-40B4-BE49-F238E27FC236}">
                <a16:creationId xmlns:a16="http://schemas.microsoft.com/office/drawing/2014/main" id="{A82AAC7A-2D44-494F-8290-CE6ADF8C1CBD}"/>
              </a:ext>
            </a:extLst>
          </p:cNvPr>
          <p:cNvSpPr txBox="1">
            <a:spLocks noChangeArrowheads="1"/>
          </p:cNvSpPr>
          <p:nvPr/>
        </p:nvSpPr>
        <p:spPr bwMode="auto">
          <a:xfrm>
            <a:off x="718168" y="846930"/>
            <a:ext cx="1019175" cy="4587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200" b="0" i="0" u="none" strike="noStrike" cap="none" normalizeH="0" baseline="0" dirty="0">
                <a:ln>
                  <a:noFill/>
                </a:ln>
                <a:solidFill>
                  <a:srgbClr val="000000"/>
                </a:solidFill>
                <a:effectLst/>
                <a:latin typeface="The Hand Extrablack" panose="03070A02030502020204" pitchFamily="66" charset="0"/>
              </a:rPr>
              <a:t>Angola</a:t>
            </a:r>
            <a:endParaRPr kumimoji="0" lang="en-US" altLang="en-US" sz="3600" b="0" i="0" u="none" strike="noStrike" cap="none" normalizeH="0" baseline="0" dirty="0">
              <a:ln>
                <a:noFill/>
              </a:ln>
              <a:solidFill>
                <a:schemeClr val="tx1"/>
              </a:solidFill>
              <a:effectLst/>
              <a:latin typeface="The Hand Extrablack" panose="03070A02030502020204" pitchFamily="66" charset="0"/>
            </a:endParaRPr>
          </a:p>
        </p:txBody>
      </p:sp>
      <p:cxnSp>
        <p:nvCxnSpPr>
          <p:cNvPr id="30729" name="AutoShape 9">
            <a:extLst>
              <a:ext uri="{FF2B5EF4-FFF2-40B4-BE49-F238E27FC236}">
                <a16:creationId xmlns:a16="http://schemas.microsoft.com/office/drawing/2014/main" id="{1ED20C68-EAD9-4F48-AF9B-F355A3AD2442}"/>
              </a:ext>
            </a:extLst>
          </p:cNvPr>
          <p:cNvCxnSpPr>
            <a:cxnSpLocks noChangeShapeType="1"/>
          </p:cNvCxnSpPr>
          <p:nvPr/>
        </p:nvCxnSpPr>
        <p:spPr bwMode="auto">
          <a:xfrm>
            <a:off x="6006859" y="1076324"/>
            <a:ext cx="0" cy="4784725"/>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0" name="Text Box 10">
            <a:extLst>
              <a:ext uri="{FF2B5EF4-FFF2-40B4-BE49-F238E27FC236}">
                <a16:creationId xmlns:a16="http://schemas.microsoft.com/office/drawing/2014/main" id="{BDF19A0D-6D3C-494B-A091-8AE4DE6ADDAF}"/>
              </a:ext>
            </a:extLst>
          </p:cNvPr>
          <p:cNvSpPr txBox="1">
            <a:spLocks noChangeArrowheads="1"/>
          </p:cNvSpPr>
          <p:nvPr/>
        </p:nvSpPr>
        <p:spPr bwMode="auto">
          <a:xfrm>
            <a:off x="10147203" y="846930"/>
            <a:ext cx="1627336" cy="63976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200" b="0" i="0" u="none" strike="noStrike" cap="none" normalizeH="0" baseline="0" dirty="0">
                <a:ln>
                  <a:noFill/>
                </a:ln>
                <a:solidFill>
                  <a:srgbClr val="000000"/>
                </a:solidFill>
                <a:effectLst/>
                <a:latin typeface="The Hand Extrablack" panose="03070A02030502020204" pitchFamily="66" charset="0"/>
              </a:rPr>
              <a:t>Mozambique</a:t>
            </a:r>
            <a:endParaRPr kumimoji="0" lang="en-US" altLang="en-US" sz="3600" b="0" i="0" u="none" strike="noStrike" cap="none" normalizeH="0" baseline="0" dirty="0">
              <a:ln>
                <a:noFill/>
              </a:ln>
              <a:solidFill>
                <a:schemeClr val="tx1"/>
              </a:solidFill>
              <a:effectLst/>
              <a:latin typeface="The Hand Extrablack" panose="03070A02030502020204" pitchFamily="66" charset="0"/>
            </a:endParaRPr>
          </a:p>
        </p:txBody>
      </p:sp>
      <p:sp>
        <p:nvSpPr>
          <p:cNvPr id="15" name="Text Box 6">
            <a:extLst>
              <a:ext uri="{FF2B5EF4-FFF2-40B4-BE49-F238E27FC236}">
                <a16:creationId xmlns:a16="http://schemas.microsoft.com/office/drawing/2014/main" id="{9E885A4F-7E19-4143-9752-1CED7A188A09}"/>
              </a:ext>
            </a:extLst>
          </p:cNvPr>
          <p:cNvSpPr txBox="1">
            <a:spLocks noChangeArrowheads="1"/>
          </p:cNvSpPr>
          <p:nvPr/>
        </p:nvSpPr>
        <p:spPr bwMode="auto">
          <a:xfrm>
            <a:off x="559468" y="5890987"/>
            <a:ext cx="1336576" cy="40447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3200" dirty="0">
                <a:solidFill>
                  <a:srgbClr val="000000"/>
                </a:solidFill>
                <a:latin typeface="The Hand Extrablack" panose="03070A02030502020204" pitchFamily="66" charset="0"/>
              </a:rPr>
              <a:t>Unimportant</a:t>
            </a:r>
            <a:endParaRPr kumimoji="0" lang="en-US" altLang="en-US" sz="6000" b="0" i="0" u="none" strike="noStrike" cap="none" normalizeH="0" baseline="0" dirty="0">
              <a:ln>
                <a:noFill/>
              </a:ln>
              <a:solidFill>
                <a:schemeClr val="tx1"/>
              </a:solidFill>
              <a:effectLst/>
              <a:latin typeface="The Hand Extrablack" panose="03070A02030502020204" pitchFamily="66" charset="0"/>
            </a:endParaRPr>
          </a:p>
        </p:txBody>
      </p:sp>
      <p:sp>
        <p:nvSpPr>
          <p:cNvPr id="16" name="Text Box 6">
            <a:extLst>
              <a:ext uri="{FF2B5EF4-FFF2-40B4-BE49-F238E27FC236}">
                <a16:creationId xmlns:a16="http://schemas.microsoft.com/office/drawing/2014/main" id="{D877C2C0-333A-4050-8B0E-94642C546208}"/>
              </a:ext>
            </a:extLst>
          </p:cNvPr>
          <p:cNvSpPr txBox="1">
            <a:spLocks noChangeArrowheads="1"/>
          </p:cNvSpPr>
          <p:nvPr/>
        </p:nvSpPr>
        <p:spPr bwMode="auto">
          <a:xfrm>
            <a:off x="10064152" y="5890987"/>
            <a:ext cx="1710387" cy="40447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3200" dirty="0">
                <a:solidFill>
                  <a:srgbClr val="000000"/>
                </a:solidFill>
                <a:latin typeface="The Hand Extrablack" panose="03070A02030502020204" pitchFamily="66" charset="0"/>
              </a:rPr>
              <a:t>Very important</a:t>
            </a:r>
            <a:endParaRPr kumimoji="0" lang="en-US" altLang="en-US" sz="6000" b="0" i="0" u="none" strike="noStrike" cap="none" normalizeH="0" baseline="0" dirty="0">
              <a:ln>
                <a:noFill/>
              </a:ln>
              <a:solidFill>
                <a:schemeClr val="tx1"/>
              </a:solidFill>
              <a:effectLst/>
              <a:latin typeface="The Hand Extrablack" panose="03070A02030502020204" pitchFamily="66" charset="0"/>
            </a:endParaRPr>
          </a:p>
        </p:txBody>
      </p:sp>
    </p:spTree>
    <p:extLst>
      <p:ext uri="{BB962C8B-B14F-4D97-AF65-F5344CB8AC3E}">
        <p14:creationId xmlns:p14="http://schemas.microsoft.com/office/powerpoint/2010/main" val="161483362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he Hand Extrablack" panose="03070A02030502020204" pitchFamily="66" charset="0"/>
            </a:endParaRPr>
          </a:p>
        </p:txBody>
      </p:sp>
      <p:pic>
        <p:nvPicPr>
          <p:cNvPr id="1026" name="Picture 2" descr="Image result for ogaden war">
            <a:extLst>
              <a:ext uri="{FF2B5EF4-FFF2-40B4-BE49-F238E27FC236}">
                <a16:creationId xmlns:a16="http://schemas.microsoft.com/office/drawing/2014/main" id="{DBD115D6-F8CF-40F0-8E5C-7DCA956DAE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5" t="9091" r="8806"/>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he Hand Extrablack" panose="03070A02030502020204" pitchFamily="66" charset="0"/>
            </a:endParaRPr>
          </a:p>
        </p:txBody>
      </p:sp>
      <p:sp>
        <p:nvSpPr>
          <p:cNvPr id="2" name="Title 1">
            <a:extLst>
              <a:ext uri="{FF2B5EF4-FFF2-40B4-BE49-F238E27FC236}">
                <a16:creationId xmlns:a16="http://schemas.microsoft.com/office/drawing/2014/main" id="{1AAFE3EC-624E-427D-BC01-A65DE1B7243E}"/>
              </a:ext>
            </a:extLst>
          </p:cNvPr>
          <p:cNvSpPr>
            <a:spLocks noGrp="1"/>
          </p:cNvSpPr>
          <p:nvPr>
            <p:ph type="ctrTitle"/>
          </p:nvPr>
        </p:nvSpPr>
        <p:spPr>
          <a:xfrm>
            <a:off x="404553" y="3091928"/>
            <a:ext cx="9078562" cy="2387600"/>
          </a:xfrm>
        </p:spPr>
        <p:txBody>
          <a:bodyPr>
            <a:normAutofit/>
          </a:bodyPr>
          <a:lstStyle/>
          <a:p>
            <a:pPr algn="l"/>
            <a:r>
              <a:rPr lang="en-GB" sz="8800">
                <a:latin typeface="The Hand Extrablack" panose="03070A02030502020204" pitchFamily="66" charset="0"/>
              </a:rPr>
              <a:t>Ethiopia</a:t>
            </a:r>
          </a:p>
        </p:txBody>
      </p:sp>
      <p:sp>
        <p:nvSpPr>
          <p:cNvPr id="75" name="Rectangle: Rounded Corners 7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he Hand Extrablack" panose="03070A02030502020204" pitchFamily="66" charset="0"/>
            </a:endParaRPr>
          </a:p>
        </p:txBody>
      </p:sp>
      <p:sp>
        <p:nvSpPr>
          <p:cNvPr id="3" name="Subtitle 2">
            <a:extLst>
              <a:ext uri="{FF2B5EF4-FFF2-40B4-BE49-F238E27FC236}">
                <a16:creationId xmlns:a16="http://schemas.microsoft.com/office/drawing/2014/main" id="{37CE0A2F-EFDD-435C-8A26-AEB007B40088}"/>
              </a:ext>
            </a:extLst>
          </p:cNvPr>
          <p:cNvSpPr>
            <a:spLocks noGrp="1"/>
          </p:cNvSpPr>
          <p:nvPr>
            <p:ph type="subTitle" idx="1"/>
          </p:nvPr>
        </p:nvSpPr>
        <p:spPr>
          <a:xfrm>
            <a:off x="404553" y="5624945"/>
            <a:ext cx="9078562" cy="592975"/>
          </a:xfrm>
        </p:spPr>
        <p:txBody>
          <a:bodyPr anchor="ctr">
            <a:noAutofit/>
          </a:bodyPr>
          <a:lstStyle/>
          <a:p>
            <a:pPr algn="l"/>
            <a:r>
              <a:rPr lang="en-GB" sz="4800" dirty="0">
                <a:latin typeface="The Hand Extrablack" panose="03070A02030502020204" pitchFamily="66" charset="0"/>
              </a:rPr>
              <a:t>The Ogaden War</a:t>
            </a:r>
          </a:p>
        </p:txBody>
      </p:sp>
    </p:spTree>
    <p:extLst>
      <p:ext uri="{BB962C8B-B14F-4D97-AF65-F5344CB8AC3E}">
        <p14:creationId xmlns:p14="http://schemas.microsoft.com/office/powerpoint/2010/main" val="3190073080"/>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7315B-8F11-4ADE-B5A8-4E5B3765C53A}"/>
              </a:ext>
            </a:extLst>
          </p:cNvPr>
          <p:cNvSpPr>
            <a:spLocks noGrp="1"/>
          </p:cNvSpPr>
          <p:nvPr>
            <p:ph type="title"/>
          </p:nvPr>
        </p:nvSpPr>
        <p:spPr>
          <a:xfrm>
            <a:off x="481011" y="327026"/>
            <a:ext cx="5324477" cy="786478"/>
          </a:xfrm>
        </p:spPr>
        <p:txBody>
          <a:bodyPr anchor="b">
            <a:normAutofit/>
          </a:bodyPr>
          <a:lstStyle/>
          <a:p>
            <a:pPr algn="ctr"/>
            <a:r>
              <a:rPr lang="en-GB" dirty="0">
                <a:latin typeface="The Hand Extrablack" panose="03070A02030502020204" pitchFamily="66" charset="0"/>
              </a:rPr>
              <a:t>Background</a:t>
            </a:r>
          </a:p>
        </p:txBody>
      </p:sp>
      <p:sp>
        <p:nvSpPr>
          <p:cNvPr id="3" name="Content Placeholder 2">
            <a:extLst>
              <a:ext uri="{FF2B5EF4-FFF2-40B4-BE49-F238E27FC236}">
                <a16:creationId xmlns:a16="http://schemas.microsoft.com/office/drawing/2014/main" id="{70768CFD-74AB-4F1B-8B7D-4969F55DC9F5}"/>
              </a:ext>
            </a:extLst>
          </p:cNvPr>
          <p:cNvSpPr>
            <a:spLocks noGrp="1"/>
          </p:cNvSpPr>
          <p:nvPr>
            <p:ph idx="1"/>
          </p:nvPr>
        </p:nvSpPr>
        <p:spPr>
          <a:xfrm>
            <a:off x="258793" y="1385976"/>
            <a:ext cx="5324477" cy="5144997"/>
          </a:xfrm>
        </p:spPr>
        <p:txBody>
          <a:bodyPr anchor="t">
            <a:normAutofit fontScale="85000" lnSpcReduction="10000"/>
          </a:bodyPr>
          <a:lstStyle/>
          <a:p>
            <a:pPr marL="342900" lvl="0" indent="-342900">
              <a:lnSpc>
                <a:spcPct val="110000"/>
              </a:lnSpc>
              <a:spcBef>
                <a:spcPts val="600"/>
              </a:spcBef>
              <a:spcAft>
                <a:spcPts val="600"/>
              </a:spcAft>
              <a:buFont typeface="Symbol" panose="05050102010706020507" pitchFamily="18" charset="2"/>
              <a:buChar char=""/>
            </a:pPr>
            <a:r>
              <a:rPr lang="en-GB" sz="3200" dirty="0">
                <a:effectLst/>
                <a:latin typeface="The Hand Extrablack"/>
                <a:ea typeface="Calibri" panose="020F0502020204030204" pitchFamily="34" charset="0"/>
                <a:cs typeface="Calibri"/>
              </a:rPr>
              <a:t>After WWII the British unintentionally set the stage for conflict between Ethiopia and the future country of Somalia when it awarded the traditionally Somali territory of Ogaden to Ethiopia.</a:t>
            </a:r>
          </a:p>
          <a:p>
            <a:pPr marL="342900" lvl="0" indent="-342900">
              <a:lnSpc>
                <a:spcPct val="110000"/>
              </a:lnSpc>
              <a:spcBef>
                <a:spcPts val="600"/>
              </a:spcBef>
              <a:spcAft>
                <a:spcPts val="600"/>
              </a:spcAft>
              <a:buFont typeface="Symbol" panose="05050102010706020507" pitchFamily="18" charset="2"/>
              <a:buChar char=""/>
            </a:pPr>
            <a:r>
              <a:rPr lang="en-GB" sz="3200" dirty="0">
                <a:effectLst/>
                <a:latin typeface="The Hand Extrablack" panose="03070A02030502020204" pitchFamily="66" charset="0"/>
                <a:ea typeface="Calibri" panose="020F0502020204030204" pitchFamily="34" charset="0"/>
                <a:cs typeface="Calibri" panose="020F0502020204030204" pitchFamily="34" charset="0"/>
              </a:rPr>
              <a:t>From 1950 to 1960 the General Assembly of the UN persistently (and unsuccessfully) pressed Ethiopia, Italy (the U.N. designated trustee from 1950) and Somalia to establish an agreed boundary.</a:t>
            </a:r>
            <a:endParaRPr lang="en-GB" sz="3200" dirty="0">
              <a:effectLst/>
              <a:latin typeface="The Hand Extrablack" panose="03070A02030502020204" pitchFamily="66" charset="0"/>
              <a:ea typeface="Calibri" panose="020F0502020204030204" pitchFamily="34" charset="0"/>
              <a:cs typeface="Arial" panose="020B0604020202020204" pitchFamily="34" charset="0"/>
            </a:endParaRPr>
          </a:p>
          <a:p>
            <a:pPr marL="342900" indent="-342900">
              <a:lnSpc>
                <a:spcPct val="110000"/>
              </a:lnSpc>
              <a:spcBef>
                <a:spcPts val="600"/>
              </a:spcBef>
              <a:spcAft>
                <a:spcPts val="600"/>
              </a:spcAft>
              <a:buFont typeface="Symbol" panose="05050102010706020507" pitchFamily="18" charset="2"/>
              <a:buChar char=""/>
            </a:pPr>
            <a:r>
              <a:rPr lang="en-GB" sz="3200" dirty="0">
                <a:effectLst/>
                <a:latin typeface="The Hand Extrablack"/>
                <a:ea typeface="Calibri" panose="020F0502020204030204" pitchFamily="34" charset="0"/>
                <a:cs typeface="Calibri"/>
              </a:rPr>
              <a:t>In 1960, the British and Italian regions of what is now </a:t>
            </a:r>
            <a:r>
              <a:rPr lang="en-GB" sz="3200">
                <a:effectLst/>
                <a:latin typeface="The Hand Extrablack"/>
                <a:ea typeface="Calibri" panose="020F0502020204030204" pitchFamily="34" charset="0"/>
                <a:cs typeface="Calibri"/>
              </a:rPr>
              <a:t>Somalia became independent and </a:t>
            </a:r>
            <a:r>
              <a:rPr lang="en-GB" sz="3200" dirty="0">
                <a:effectLst/>
                <a:latin typeface="The Hand Extrablack"/>
                <a:ea typeface="Calibri" panose="020F0502020204030204" pitchFamily="34" charset="0"/>
                <a:cs typeface="Calibri"/>
              </a:rPr>
              <a:t>were united to form the nation state of Somalia.</a:t>
            </a:r>
          </a:p>
        </p:txBody>
      </p:sp>
      <p:pic>
        <p:nvPicPr>
          <p:cNvPr id="2050" name="Picture 2" descr="Image result for northern and south somalia italy and britain">
            <a:extLst>
              <a:ext uri="{FF2B5EF4-FFF2-40B4-BE49-F238E27FC236}">
                <a16:creationId xmlns:a16="http://schemas.microsoft.com/office/drawing/2014/main" id="{8CC6050A-AB15-4C33-AEBE-C8E3839759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35"/>
          <a:stretch/>
        </p:blipFill>
        <p:spPr bwMode="auto">
          <a:xfrm>
            <a:off x="5966355" y="1"/>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09585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8049D4E-6B0E-4708-8C7F-92D5A0FFBCEA}"/>
              </a:ext>
            </a:extLst>
          </p:cNvPr>
          <p:cNvPicPr>
            <a:picLocks noChangeAspect="1"/>
          </p:cNvPicPr>
          <p:nvPr/>
        </p:nvPicPr>
        <p:blipFill>
          <a:blip r:embed="rId2"/>
          <a:stretch>
            <a:fillRect/>
          </a:stretch>
        </p:blipFill>
        <p:spPr>
          <a:xfrm>
            <a:off x="3179211" y="643467"/>
            <a:ext cx="5833578" cy="5571066"/>
          </a:xfrm>
          <a:prstGeom prst="rect">
            <a:avLst/>
          </a:prstGeom>
        </p:spPr>
      </p:pic>
    </p:spTree>
    <p:extLst>
      <p:ext uri="{BB962C8B-B14F-4D97-AF65-F5344CB8AC3E}">
        <p14:creationId xmlns:p14="http://schemas.microsoft.com/office/powerpoint/2010/main" val="357055748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he Hand Extrablack" panose="03070A02030502020204" pitchFamily="66" charset="0"/>
            </a:endParaRPr>
          </a:p>
        </p:txBody>
      </p:sp>
      <p:sp>
        <p:nvSpPr>
          <p:cNvPr id="2" name="Title 1">
            <a:extLst>
              <a:ext uri="{FF2B5EF4-FFF2-40B4-BE49-F238E27FC236}">
                <a16:creationId xmlns:a16="http://schemas.microsoft.com/office/drawing/2014/main" id="{E6625D8A-B284-4CFB-9DBF-B665C85C2096}"/>
              </a:ext>
            </a:extLst>
          </p:cNvPr>
          <p:cNvSpPr>
            <a:spLocks noGrp="1"/>
          </p:cNvSpPr>
          <p:nvPr>
            <p:ph type="title"/>
          </p:nvPr>
        </p:nvSpPr>
        <p:spPr>
          <a:xfrm>
            <a:off x="224621" y="82343"/>
            <a:ext cx="6817734" cy="1060657"/>
          </a:xfrm>
        </p:spPr>
        <p:txBody>
          <a:bodyPr>
            <a:normAutofit/>
          </a:bodyPr>
          <a:lstStyle/>
          <a:p>
            <a:pPr algn="ctr"/>
            <a:r>
              <a:rPr lang="en-GB" dirty="0">
                <a:latin typeface="The Hand Extrablack" panose="03070A02030502020204" pitchFamily="66" charset="0"/>
              </a:rPr>
              <a:t>Ethiopia</a:t>
            </a:r>
          </a:p>
        </p:txBody>
      </p:sp>
      <p:sp>
        <p:nvSpPr>
          <p:cNvPr id="3" name="Content Placeholder 2">
            <a:extLst>
              <a:ext uri="{FF2B5EF4-FFF2-40B4-BE49-F238E27FC236}">
                <a16:creationId xmlns:a16="http://schemas.microsoft.com/office/drawing/2014/main" id="{629B082C-3BBB-4083-AE60-DAA5161BFBEE}"/>
              </a:ext>
            </a:extLst>
          </p:cNvPr>
          <p:cNvSpPr>
            <a:spLocks noGrp="1"/>
          </p:cNvSpPr>
          <p:nvPr>
            <p:ph idx="1"/>
          </p:nvPr>
        </p:nvSpPr>
        <p:spPr>
          <a:xfrm>
            <a:off x="353600" y="1142999"/>
            <a:ext cx="6610791" cy="5528095"/>
          </a:xfrm>
        </p:spPr>
        <p:txBody>
          <a:bodyPr>
            <a:normAutofit fontScale="92500" lnSpcReduction="10000"/>
          </a:bodyPr>
          <a:lstStyle/>
          <a:p>
            <a:pPr>
              <a:lnSpc>
                <a:spcPct val="11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Ethiopia had been an ally of the US, but after 1974 had veered towards an increasingly anti-American direction. </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1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The new Ethiopian leaders approached Moscow for aid, but the Kremlin hesitated, in part because the Soviet Union’s most important ally in sub-Saharan Africa, Somalia, was Ethiopia’s sworn enemy. </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1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Somalia claimed almost a third of Ethiopia’s territory – the Ogaden desert, inhabited by ethnic Somalis. </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1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The Soviet Union had poured more than $400 million into Somalia. In return, the Somali president, Mohamed </a:t>
            </a:r>
            <a:r>
              <a:rPr lang="en-GB" dirty="0" err="1">
                <a:effectLst/>
                <a:latin typeface="The Hand Extrablack" panose="03070A02030502020204" pitchFamily="66" charset="0"/>
                <a:ea typeface="Calibri" panose="020F0502020204030204" pitchFamily="34" charset="0"/>
                <a:cs typeface="Calibri" panose="020F0502020204030204" pitchFamily="34" charset="0"/>
              </a:rPr>
              <a:t>Siad</a:t>
            </a:r>
            <a:r>
              <a:rPr lang="en-GB" dirty="0">
                <a:effectLst/>
                <a:latin typeface="The Hand Extrablack" panose="03070A02030502020204" pitchFamily="66" charset="0"/>
                <a:ea typeface="Calibri" panose="020F0502020204030204" pitchFamily="34" charset="0"/>
                <a:cs typeface="Calibri" panose="020F0502020204030204" pitchFamily="34" charset="0"/>
              </a:rPr>
              <a:t> Barre, had given the Soviets access to the port of Berbera.</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1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Now Moscow was being wooed by Ethiopia, a US ally whose ruthless leader, Mengistu Haile Mariam (right) was suddenly swearing allegiance to Lenin.</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p:txBody>
      </p:sp>
      <p:pic>
        <p:nvPicPr>
          <p:cNvPr id="10242" name="Picture 2" descr="Image result for mengistu haile mariam">
            <a:extLst>
              <a:ext uri="{FF2B5EF4-FFF2-40B4-BE49-F238E27FC236}">
                <a16:creationId xmlns:a16="http://schemas.microsoft.com/office/drawing/2014/main" id="{F594CC96-88F6-4F49-B320-5FA29CB88B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935"/>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86473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2" name="Title 1">
            <a:extLst>
              <a:ext uri="{FF2B5EF4-FFF2-40B4-BE49-F238E27FC236}">
                <a16:creationId xmlns:a16="http://schemas.microsoft.com/office/drawing/2014/main" id="{2A3F9D49-C4D4-411E-8CB2-E40869642A74}"/>
              </a:ext>
            </a:extLst>
          </p:cNvPr>
          <p:cNvSpPr>
            <a:spLocks noGrp="1"/>
          </p:cNvSpPr>
          <p:nvPr>
            <p:ph type="title"/>
          </p:nvPr>
        </p:nvSpPr>
        <p:spPr>
          <a:xfrm>
            <a:off x="4472617" y="180594"/>
            <a:ext cx="7532570" cy="751059"/>
          </a:xfrm>
        </p:spPr>
        <p:txBody>
          <a:bodyPr anchor="b">
            <a:normAutofit/>
          </a:bodyPr>
          <a:lstStyle/>
          <a:p>
            <a:pPr algn="ctr"/>
            <a:r>
              <a:rPr lang="en-GB" dirty="0">
                <a:latin typeface="The Hand Extrablack" panose="03070A02030502020204" pitchFamily="66" charset="0"/>
              </a:rPr>
              <a:t>Somalian request for aid</a:t>
            </a:r>
          </a:p>
        </p:txBody>
      </p:sp>
      <p:pic>
        <p:nvPicPr>
          <p:cNvPr id="11266" name="Picture 2" descr="Image result for Siad Barre">
            <a:extLst>
              <a:ext uri="{FF2B5EF4-FFF2-40B4-BE49-F238E27FC236}">
                <a16:creationId xmlns:a16="http://schemas.microsoft.com/office/drawing/2014/main" id="{91BFE254-7942-46D3-B31D-6A98B365CC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09"/>
          <a:stretch/>
        </p:blipFill>
        <p:spPr bwMode="auto">
          <a:xfrm>
            <a:off x="1" y="10"/>
            <a:ext cx="4196496"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F56673B-5E52-4FE1-95E7-0D03E38E5000}"/>
              </a:ext>
            </a:extLst>
          </p:cNvPr>
          <p:cNvSpPr>
            <a:spLocks noGrp="1"/>
          </p:cNvSpPr>
          <p:nvPr>
            <p:ph idx="1"/>
          </p:nvPr>
        </p:nvSpPr>
        <p:spPr>
          <a:xfrm>
            <a:off x="4466866" y="1112247"/>
            <a:ext cx="7532570" cy="5403572"/>
          </a:xfrm>
        </p:spPr>
        <p:txBody>
          <a:bodyPr>
            <a:normAutofit fontScale="85000" lnSpcReduction="10000"/>
          </a:bodyPr>
          <a:lstStyle/>
          <a:p>
            <a:pPr>
              <a:lnSpc>
                <a:spcPct val="120000"/>
              </a:lnSpc>
              <a:spcBef>
                <a:spcPts val="600"/>
              </a:spcBef>
              <a:spcAft>
                <a:spcPts val="600"/>
              </a:spcAft>
            </a:pPr>
            <a:r>
              <a:rPr lang="en-GB" sz="3600" dirty="0">
                <a:effectLst/>
                <a:latin typeface="The Hand Extrablack" panose="03070A02030502020204" pitchFamily="66" charset="0"/>
                <a:ea typeface="Calibri" panose="020F0502020204030204" pitchFamily="34" charset="0"/>
                <a:cs typeface="Calibri" panose="020F0502020204030204" pitchFamily="34" charset="0"/>
              </a:rPr>
              <a:t>During the spring of 1977, the Soviets began sending arms to Ethiopia. </a:t>
            </a:r>
            <a:endParaRPr lang="en-GB" sz="3600"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20000"/>
              </a:lnSpc>
              <a:spcBef>
                <a:spcPts val="600"/>
              </a:spcBef>
              <a:spcAft>
                <a:spcPts val="600"/>
              </a:spcAft>
            </a:pPr>
            <a:r>
              <a:rPr lang="en-GB" sz="3600" dirty="0">
                <a:effectLst/>
                <a:latin typeface="The Hand Extrablack" panose="03070A02030502020204" pitchFamily="66" charset="0"/>
                <a:ea typeface="Calibri" panose="020F0502020204030204" pitchFamily="34" charset="0"/>
                <a:cs typeface="Calibri" panose="020F0502020204030204" pitchFamily="34" charset="0"/>
              </a:rPr>
              <a:t>On 23</a:t>
            </a:r>
            <a:r>
              <a:rPr lang="en-GB" sz="3600" baseline="30000" dirty="0">
                <a:effectLst/>
                <a:latin typeface="The Hand Extrablack" panose="03070A02030502020204" pitchFamily="66" charset="0"/>
                <a:ea typeface="Calibri" panose="020F0502020204030204" pitchFamily="34" charset="0"/>
                <a:cs typeface="Calibri" panose="020F0502020204030204" pitchFamily="34" charset="0"/>
              </a:rPr>
              <a:t>rd</a:t>
            </a:r>
            <a:r>
              <a:rPr lang="en-GB" sz="3600" dirty="0">
                <a:effectLst/>
                <a:latin typeface="The Hand Extrablack" panose="03070A02030502020204" pitchFamily="66" charset="0"/>
                <a:ea typeface="Calibri" panose="020F0502020204030204" pitchFamily="34" charset="0"/>
                <a:cs typeface="Calibri" panose="020F0502020204030204" pitchFamily="34" charset="0"/>
              </a:rPr>
              <a:t> April, Mengistu expelled almost all US diplomats and military personnel from Ethiopia. </a:t>
            </a:r>
            <a:endParaRPr lang="en-GB" sz="3600"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20000"/>
              </a:lnSpc>
              <a:spcBef>
                <a:spcPts val="600"/>
              </a:spcBef>
              <a:spcAft>
                <a:spcPts val="600"/>
              </a:spcAft>
            </a:pPr>
            <a:r>
              <a:rPr lang="en-GB" sz="3600" dirty="0">
                <a:effectLst/>
                <a:latin typeface="The Hand Extrablack" panose="03070A02030502020204" pitchFamily="66" charset="0"/>
                <a:ea typeface="Calibri" panose="020F0502020204030204" pitchFamily="34" charset="0"/>
                <a:cs typeface="Calibri" panose="020F0502020204030204" pitchFamily="34" charset="0"/>
              </a:rPr>
              <a:t>Meanwhile, despite Soviet threats, </a:t>
            </a:r>
            <a:r>
              <a:rPr lang="en-GB" sz="3600" dirty="0" err="1">
                <a:effectLst/>
                <a:latin typeface="The Hand Extrablack" panose="03070A02030502020204" pitchFamily="66" charset="0"/>
                <a:ea typeface="Calibri" panose="020F0502020204030204" pitchFamily="34" charset="0"/>
                <a:cs typeface="Calibri" panose="020F0502020204030204" pitchFamily="34" charset="0"/>
              </a:rPr>
              <a:t>Siad</a:t>
            </a:r>
            <a:r>
              <a:rPr lang="en-GB" sz="3600" dirty="0">
                <a:effectLst/>
                <a:latin typeface="The Hand Extrablack" panose="03070A02030502020204" pitchFamily="66" charset="0"/>
                <a:ea typeface="Calibri" panose="020F0502020204030204" pitchFamily="34" charset="0"/>
                <a:cs typeface="Calibri" panose="020F0502020204030204" pitchFamily="34" charset="0"/>
              </a:rPr>
              <a:t> Barre (left) refused to renounce his country’s claim to the Ogaden.</a:t>
            </a:r>
            <a:endParaRPr lang="en-GB" sz="3600"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20000"/>
              </a:lnSpc>
              <a:spcBef>
                <a:spcPts val="600"/>
              </a:spcBef>
              <a:spcAft>
                <a:spcPts val="600"/>
              </a:spcAft>
            </a:pPr>
            <a:r>
              <a:rPr lang="en-GB" sz="3600" dirty="0">
                <a:effectLst/>
                <a:latin typeface="The Hand Extrablack" panose="03070A02030502020204" pitchFamily="66" charset="0"/>
                <a:ea typeface="Calibri" panose="020F0502020204030204" pitchFamily="34" charset="0"/>
                <a:cs typeface="Calibri" panose="020F0502020204030204" pitchFamily="34" charset="0"/>
              </a:rPr>
              <a:t>Abdullahi </a:t>
            </a:r>
            <a:r>
              <a:rPr lang="en-GB" sz="3600" dirty="0" err="1">
                <a:effectLst/>
                <a:latin typeface="The Hand Extrablack" panose="03070A02030502020204" pitchFamily="66" charset="0"/>
                <a:ea typeface="Calibri" panose="020F0502020204030204" pitchFamily="34" charset="0"/>
                <a:cs typeface="Calibri" panose="020F0502020204030204" pitchFamily="34" charset="0"/>
              </a:rPr>
              <a:t>Addou</a:t>
            </a:r>
            <a:r>
              <a:rPr lang="en-GB" sz="3600" dirty="0">
                <a:effectLst/>
                <a:latin typeface="The Hand Extrablack" panose="03070A02030502020204" pitchFamily="66" charset="0"/>
                <a:ea typeface="Calibri" panose="020F0502020204030204" pitchFamily="34" charset="0"/>
                <a:cs typeface="Calibri" panose="020F0502020204030204" pitchFamily="34" charset="0"/>
              </a:rPr>
              <a:t>, the Somali ambassador to the United States, had been pressing his case for; Somalia wanted to turn toward the United States for military and economic assistance.</a:t>
            </a:r>
            <a:endParaRPr lang="en-GB" sz="3600"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20000"/>
              </a:lnSpc>
              <a:spcBef>
                <a:spcPts val="600"/>
              </a:spcBef>
              <a:spcAft>
                <a:spcPts val="600"/>
              </a:spcAft>
            </a:pPr>
            <a:r>
              <a:rPr lang="en-GB" sz="3600" dirty="0" err="1">
                <a:effectLst/>
                <a:latin typeface="The Hand Extrablack" panose="03070A02030502020204" pitchFamily="66" charset="0"/>
                <a:ea typeface="Calibri" panose="020F0502020204030204" pitchFamily="34" charset="0"/>
                <a:cs typeface="Calibri" panose="020F0502020204030204" pitchFamily="34" charset="0"/>
              </a:rPr>
              <a:t>Addou</a:t>
            </a:r>
            <a:r>
              <a:rPr lang="en-GB" sz="3600" dirty="0">
                <a:effectLst/>
                <a:latin typeface="The Hand Extrablack" panose="03070A02030502020204" pitchFamily="66" charset="0"/>
                <a:ea typeface="Calibri" panose="020F0502020204030204" pitchFamily="34" charset="0"/>
                <a:cs typeface="Calibri" panose="020F0502020204030204" pitchFamily="34" charset="0"/>
              </a:rPr>
              <a:t> was finally ushered into the Oval </a:t>
            </a:r>
            <a:r>
              <a:rPr lang="en-GB" sz="3600" dirty="0">
                <a:latin typeface="The Hand Extrablack" panose="03070A02030502020204" pitchFamily="66" charset="0"/>
                <a:ea typeface="Calibri" panose="020F0502020204030204" pitchFamily="34" charset="0"/>
                <a:cs typeface="Calibri" panose="020F0502020204030204" pitchFamily="34" charset="0"/>
              </a:rPr>
              <a:t>Office on 16</a:t>
            </a:r>
            <a:r>
              <a:rPr lang="en-GB" sz="3600" baseline="30000" dirty="0">
                <a:latin typeface="The Hand Extrablack" panose="03070A02030502020204" pitchFamily="66" charset="0"/>
                <a:ea typeface="Calibri" panose="020F0502020204030204" pitchFamily="34" charset="0"/>
                <a:cs typeface="Calibri" panose="020F0502020204030204" pitchFamily="34" charset="0"/>
              </a:rPr>
              <a:t>th</a:t>
            </a:r>
            <a:r>
              <a:rPr lang="en-GB" sz="3600" dirty="0">
                <a:latin typeface="The Hand Extrablack" panose="03070A02030502020204" pitchFamily="66" charset="0"/>
                <a:ea typeface="Calibri" panose="020F0502020204030204" pitchFamily="34" charset="0"/>
                <a:cs typeface="Calibri" panose="020F0502020204030204" pitchFamily="34" charset="0"/>
              </a:rPr>
              <a:t> June (‘77). </a:t>
            </a:r>
            <a:endParaRPr lang="en-GB" sz="3600" dirty="0">
              <a:effectLst/>
              <a:latin typeface="The Hand Extrablack" panose="03070A02030502020204" pitchFamily="66" charset="0"/>
              <a:ea typeface="Calibri" panose="020F0502020204030204" pitchFamily="34" charset="0"/>
              <a:cs typeface="Arial" panose="020B0604020202020204" pitchFamily="34" charset="0"/>
            </a:endParaRPr>
          </a:p>
        </p:txBody>
      </p:sp>
      <p:pic>
        <p:nvPicPr>
          <p:cNvPr id="6" name="Picture 2" descr="Image result for youtube button">
            <a:hlinkClick r:id="rId3"/>
            <a:extLst>
              <a:ext uri="{FF2B5EF4-FFF2-40B4-BE49-F238E27FC236}">
                <a16:creationId xmlns:a16="http://schemas.microsoft.com/office/drawing/2014/main" id="{229C00DE-622A-40B2-A724-C47FE5BC527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200" r="96100">
                        <a14:foregroundMark x1="7900" y1="29300" x2="5500" y2="76600"/>
                        <a14:foregroundMark x1="93200" y1="30600" x2="96100" y2="64300"/>
                        <a14:foregroundMark x1="96100" y1="64300" x2="92900" y2="75500"/>
                        <a14:foregroundMark x1="1200" y1="40500" x2="1800" y2="68600"/>
                        <a14:foregroundMark x1="46400" y1="54000" x2="59700" y2="54000"/>
                        <a14:foregroundMark x1="40800" y1="44200" x2="53900" y2="57500"/>
                        <a14:foregroundMark x1="45100" y1="45800" x2="45600" y2="64600"/>
                      </a14:backgroundRemoval>
                    </a14:imgEffect>
                  </a14:imgLayer>
                </a14:imgProps>
              </a:ext>
              <a:ext uri="{28A0092B-C50C-407E-A947-70E740481C1C}">
                <a14:useLocalDpi xmlns:a14="http://schemas.microsoft.com/office/drawing/2010/main" val="0"/>
              </a:ext>
            </a:extLst>
          </a:blip>
          <a:srcRect/>
          <a:stretch>
            <a:fillRect/>
          </a:stretch>
        </p:blipFill>
        <p:spPr bwMode="auto">
          <a:xfrm>
            <a:off x="-1" y="5880095"/>
            <a:ext cx="1104905" cy="1104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64874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Ogadeni guerrillas">
            <a:extLst>
              <a:ext uri="{FF2B5EF4-FFF2-40B4-BE49-F238E27FC236}">
                <a16:creationId xmlns:a16="http://schemas.microsoft.com/office/drawing/2014/main" id="{86F8FFB4-0F8B-4A4D-BF89-6B929FE9A617}"/>
              </a:ext>
            </a:extLst>
          </p:cNvPr>
          <p:cNvPicPr>
            <a:picLocks noChangeAspect="1" noChangeArrowheads="1"/>
          </p:cNvPicPr>
          <p:nvPr/>
        </p:nvPicPr>
        <p:blipFill rotWithShape="1">
          <a:blip r:embed="rId2">
            <a:alphaModFix amt="52000"/>
            <a:extLst>
              <a:ext uri="{28A0092B-C50C-407E-A947-70E740481C1C}">
                <a14:useLocalDpi xmlns:a14="http://schemas.microsoft.com/office/drawing/2010/main" val="0"/>
              </a:ext>
            </a:extLst>
          </a:blip>
          <a:srcRect l="656" t="5269" b="1069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40B11B0-3102-48AB-8C48-98E6413F7149}"/>
              </a:ext>
            </a:extLst>
          </p:cNvPr>
          <p:cNvSpPr>
            <a:spLocks noGrp="1"/>
          </p:cNvSpPr>
          <p:nvPr>
            <p:ph idx="1"/>
          </p:nvPr>
        </p:nvSpPr>
        <p:spPr>
          <a:xfrm>
            <a:off x="446314" y="393926"/>
            <a:ext cx="6796314" cy="6070147"/>
          </a:xfrm>
          <a:solidFill>
            <a:schemeClr val="bg1">
              <a:alpha val="80000"/>
            </a:schemeClr>
          </a:solidFill>
        </p:spPr>
        <p:txBody>
          <a:bodyPr>
            <a:normAutofit/>
          </a:bodyPr>
          <a:lstStyle/>
          <a:p>
            <a:pPr marL="0" lvl="0" indent="0" algn="ctr">
              <a:lnSpc>
                <a:spcPct val="107000"/>
              </a:lnSpc>
              <a:buNone/>
            </a:pPr>
            <a:r>
              <a:rPr lang="en-GB" sz="4400" dirty="0">
                <a:effectLst/>
                <a:latin typeface="The Hand Extrablack" panose="03070A02030502020204" pitchFamily="66" charset="0"/>
                <a:ea typeface="Calibri" panose="020F0502020204030204" pitchFamily="34" charset="0"/>
                <a:cs typeface="Calibri" panose="020F0502020204030204" pitchFamily="34" charset="0"/>
              </a:rPr>
              <a:t>Uncertainty</a:t>
            </a:r>
            <a:endParaRPr lang="en-GB" sz="1800" dirty="0">
              <a:effectLst/>
              <a:latin typeface="The Hand Extrablack" panose="03070A02030502020204" pitchFamily="66" charset="0"/>
              <a:ea typeface="Calibri" panose="020F0502020204030204" pitchFamily="34" charset="0"/>
              <a:cs typeface="Calibri" panose="020F0502020204030204" pitchFamily="34" charset="0"/>
            </a:endParaRPr>
          </a:p>
          <a:p>
            <a:pPr>
              <a:lnSpc>
                <a:spcPct val="11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Depriving the Soviets of Berbera would enhance the security of Western trade, particularly oil. </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1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However, Somali troops were supporting </a:t>
            </a:r>
            <a:r>
              <a:rPr lang="en-GB" dirty="0" err="1">
                <a:effectLst/>
                <a:latin typeface="The Hand Extrablack" panose="03070A02030502020204" pitchFamily="66" charset="0"/>
                <a:ea typeface="Calibri" panose="020F0502020204030204" pitchFamily="34" charset="0"/>
                <a:cs typeface="Calibri" panose="020F0502020204030204" pitchFamily="34" charset="0"/>
              </a:rPr>
              <a:t>Ogadeni</a:t>
            </a:r>
            <a:r>
              <a:rPr lang="en-GB" dirty="0">
                <a:effectLst/>
                <a:latin typeface="The Hand Extrablack" panose="03070A02030502020204" pitchFamily="66" charset="0"/>
                <a:ea typeface="Calibri" panose="020F0502020204030204" pitchFamily="34" charset="0"/>
                <a:cs typeface="Calibri" panose="020F0502020204030204" pitchFamily="34" charset="0"/>
              </a:rPr>
              <a:t> guerrillas fighting against Ethiopian troops, and the administration were concerned that backing an aggressor would damage their relations with the continent. </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1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On top of this, Carter had pledged during his campaign to reduce arms transfers: sending arms to Somalia would directly contradict this. </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1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The situation was extremely unpredictable – Somali had neither broken ties with Moscow nor expelled its 4,000 Soviet military and technical advisers.</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3075141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6918402-629B-45D2-BDBB-D7DDABBCDFEB}"/>
              </a:ext>
            </a:extLst>
          </p:cNvPr>
          <p:cNvSpPr txBox="1">
            <a:spLocks/>
          </p:cNvSpPr>
          <p:nvPr/>
        </p:nvSpPr>
        <p:spPr>
          <a:xfrm>
            <a:off x="0" y="132272"/>
            <a:ext cx="12192000" cy="759124"/>
          </a:xfrm>
          <a:prstGeom prst="rect">
            <a:avLst/>
          </a:prstGeom>
          <a:solidFill>
            <a:schemeClr val="bg1">
              <a:lumMod val="95000"/>
            </a:schemeClr>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latin typeface="The Hand Extrablack" panose="03070A02030502020204" pitchFamily="66" charset="0"/>
              </a:rPr>
              <a:t>Starter: Why did the Cold War freeze again by the 1980s?</a:t>
            </a:r>
          </a:p>
        </p:txBody>
      </p:sp>
      <p:sp>
        <p:nvSpPr>
          <p:cNvPr id="10" name="Title 1">
            <a:extLst>
              <a:ext uri="{FF2B5EF4-FFF2-40B4-BE49-F238E27FC236}">
                <a16:creationId xmlns:a16="http://schemas.microsoft.com/office/drawing/2014/main" id="{375E10D2-192C-4D2B-AB88-7E2ACEFC5DD0}"/>
              </a:ext>
            </a:extLst>
          </p:cNvPr>
          <p:cNvSpPr txBox="1">
            <a:spLocks/>
          </p:cNvSpPr>
          <p:nvPr/>
        </p:nvSpPr>
        <p:spPr>
          <a:xfrm>
            <a:off x="0" y="891396"/>
            <a:ext cx="12192000" cy="619904"/>
          </a:xfrm>
          <a:prstGeom prst="rect">
            <a:avLst/>
          </a:prstGeom>
          <a:solidFill>
            <a:schemeClr val="accent4">
              <a:lumMod val="20000"/>
              <a:lumOff val="80000"/>
            </a:schemeClr>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latin typeface="The Hand Extrablack" panose="03070A02030502020204" pitchFamily="66" charset="0"/>
              </a:rPr>
              <a:t>What do you already know about the following events, that contributed in some way to the collapse détente by 1980?</a:t>
            </a:r>
          </a:p>
        </p:txBody>
      </p:sp>
      <p:sp>
        <p:nvSpPr>
          <p:cNvPr id="17" name="Google Shape;57;p13">
            <a:extLst>
              <a:ext uri="{FF2B5EF4-FFF2-40B4-BE49-F238E27FC236}">
                <a16:creationId xmlns:a16="http://schemas.microsoft.com/office/drawing/2014/main" id="{B633F2A9-D247-4E45-82BC-305B65FD854B}"/>
              </a:ext>
            </a:extLst>
          </p:cNvPr>
          <p:cNvSpPr/>
          <p:nvPr/>
        </p:nvSpPr>
        <p:spPr>
          <a:xfrm>
            <a:off x="3330246" y="1848442"/>
            <a:ext cx="1976100" cy="1982400"/>
          </a:xfrm>
          <a:prstGeom prst="roundRect">
            <a:avLst>
              <a:gd name="adj" fmla="val 16667"/>
            </a:avLst>
          </a:prstGeom>
          <a:solidFill>
            <a:schemeClr val="accent4">
              <a:lumMod val="20000"/>
              <a:lumOff val="80000"/>
            </a:schemeClr>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800" b="1" dirty="0">
                <a:latin typeface="The Hand Extrablack" panose="03070A02030502020204" pitchFamily="66" charset="0"/>
                <a:ea typeface="Cambria"/>
                <a:cs typeface="Cambria"/>
                <a:sym typeface="Cambria"/>
              </a:rPr>
              <a:t>Human Rights</a:t>
            </a:r>
            <a:endParaRPr sz="2800" b="1" dirty="0">
              <a:latin typeface="The Hand Extrablack" panose="03070A02030502020204" pitchFamily="66" charset="0"/>
              <a:ea typeface="Cambria"/>
              <a:cs typeface="Cambria"/>
              <a:sym typeface="Cambria"/>
            </a:endParaRPr>
          </a:p>
        </p:txBody>
      </p:sp>
      <p:sp>
        <p:nvSpPr>
          <p:cNvPr id="18" name="Google Shape;58;p13">
            <a:extLst>
              <a:ext uri="{FF2B5EF4-FFF2-40B4-BE49-F238E27FC236}">
                <a16:creationId xmlns:a16="http://schemas.microsoft.com/office/drawing/2014/main" id="{3E1A82F0-F506-46BE-BBA3-5793999B5A9A}"/>
              </a:ext>
            </a:extLst>
          </p:cNvPr>
          <p:cNvSpPr/>
          <p:nvPr/>
        </p:nvSpPr>
        <p:spPr>
          <a:xfrm>
            <a:off x="292122" y="1848442"/>
            <a:ext cx="1976100" cy="1982400"/>
          </a:xfrm>
          <a:prstGeom prst="roundRect">
            <a:avLst>
              <a:gd name="adj" fmla="val 16667"/>
            </a:avLst>
          </a:prstGeom>
          <a:solidFill>
            <a:schemeClr val="accent1">
              <a:lumMod val="20000"/>
              <a:lumOff val="80000"/>
            </a:schemeClr>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800" b="1" dirty="0">
                <a:latin typeface="The Hand Extrablack" panose="03070A02030502020204" pitchFamily="66" charset="0"/>
                <a:ea typeface="Cambria"/>
                <a:cs typeface="Cambria"/>
                <a:sym typeface="Cambria"/>
              </a:rPr>
              <a:t>Iranian Revolution</a:t>
            </a:r>
            <a:endParaRPr sz="2800" b="1" dirty="0">
              <a:latin typeface="The Hand Extrablack" panose="03070A02030502020204" pitchFamily="66" charset="0"/>
              <a:ea typeface="Cambria"/>
              <a:cs typeface="Cambria"/>
              <a:sym typeface="Cambria"/>
            </a:endParaRPr>
          </a:p>
        </p:txBody>
      </p:sp>
      <p:sp>
        <p:nvSpPr>
          <p:cNvPr id="19" name="Google Shape;59;p13">
            <a:extLst>
              <a:ext uri="{FF2B5EF4-FFF2-40B4-BE49-F238E27FC236}">
                <a16:creationId xmlns:a16="http://schemas.microsoft.com/office/drawing/2014/main" id="{1BF75C5D-2C67-495A-989B-63D17781BD22}"/>
              </a:ext>
            </a:extLst>
          </p:cNvPr>
          <p:cNvSpPr/>
          <p:nvPr/>
        </p:nvSpPr>
        <p:spPr>
          <a:xfrm>
            <a:off x="1762147" y="4279391"/>
            <a:ext cx="1976100" cy="1982400"/>
          </a:xfrm>
          <a:prstGeom prst="roundRect">
            <a:avLst>
              <a:gd name="adj" fmla="val 16667"/>
            </a:avLst>
          </a:prstGeom>
          <a:solidFill>
            <a:schemeClr val="accent2">
              <a:lumMod val="20000"/>
              <a:lumOff val="80000"/>
            </a:schemeClr>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800" b="1" dirty="0">
                <a:latin typeface="The Hand Extrablack" panose="03070A02030502020204" pitchFamily="66" charset="0"/>
                <a:ea typeface="Cambria"/>
                <a:cs typeface="Cambria"/>
                <a:sym typeface="Cambria"/>
              </a:rPr>
              <a:t>Civil wars in Nicaragua, El Salvador and Angola</a:t>
            </a:r>
            <a:endParaRPr sz="2800" b="1" dirty="0">
              <a:latin typeface="The Hand Extrablack" panose="03070A02030502020204" pitchFamily="66" charset="0"/>
              <a:ea typeface="Cambria"/>
              <a:cs typeface="Cambria"/>
              <a:sym typeface="Cambria"/>
            </a:endParaRPr>
          </a:p>
        </p:txBody>
      </p:sp>
      <p:sp>
        <p:nvSpPr>
          <p:cNvPr id="20" name="Google Shape;57;p13">
            <a:extLst>
              <a:ext uri="{FF2B5EF4-FFF2-40B4-BE49-F238E27FC236}">
                <a16:creationId xmlns:a16="http://schemas.microsoft.com/office/drawing/2014/main" id="{127B7B52-259F-4DF5-9737-39C20C73EE1A}"/>
              </a:ext>
            </a:extLst>
          </p:cNvPr>
          <p:cNvSpPr/>
          <p:nvPr/>
        </p:nvSpPr>
        <p:spPr>
          <a:xfrm>
            <a:off x="7955871" y="4279391"/>
            <a:ext cx="1976100" cy="1982400"/>
          </a:xfrm>
          <a:prstGeom prst="roundRect">
            <a:avLst>
              <a:gd name="adj" fmla="val 16667"/>
            </a:avLst>
          </a:prstGeom>
          <a:solidFill>
            <a:srgbClr val="FFE7FF"/>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800" b="1" dirty="0">
                <a:latin typeface="The Hand Extrablack" panose="03070A02030502020204" pitchFamily="66" charset="0"/>
                <a:ea typeface="Cambria"/>
                <a:cs typeface="Cambria"/>
                <a:sym typeface="Cambria"/>
              </a:rPr>
              <a:t>Afghanistan</a:t>
            </a:r>
            <a:endParaRPr sz="2800" b="1" dirty="0">
              <a:latin typeface="The Hand Extrablack" panose="03070A02030502020204" pitchFamily="66" charset="0"/>
              <a:ea typeface="Cambria"/>
              <a:cs typeface="Cambria"/>
              <a:sym typeface="Cambria"/>
            </a:endParaRPr>
          </a:p>
        </p:txBody>
      </p:sp>
      <p:sp>
        <p:nvSpPr>
          <p:cNvPr id="21" name="Google Shape;58;p13">
            <a:extLst>
              <a:ext uri="{FF2B5EF4-FFF2-40B4-BE49-F238E27FC236}">
                <a16:creationId xmlns:a16="http://schemas.microsoft.com/office/drawing/2014/main" id="{19ED3FB5-5908-4BED-82C2-4CE9F77F168D}"/>
              </a:ext>
            </a:extLst>
          </p:cNvPr>
          <p:cNvSpPr/>
          <p:nvPr/>
        </p:nvSpPr>
        <p:spPr>
          <a:xfrm>
            <a:off x="4909130" y="4279391"/>
            <a:ext cx="1976100" cy="1982400"/>
          </a:xfrm>
          <a:prstGeom prst="roundRect">
            <a:avLst>
              <a:gd name="adj" fmla="val 16667"/>
            </a:avLst>
          </a:prstGeom>
          <a:solidFill>
            <a:schemeClr val="accent6">
              <a:lumMod val="20000"/>
              <a:lumOff val="80000"/>
            </a:schemeClr>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800" b="1" dirty="0">
                <a:latin typeface="The Hand Extrablack" panose="03070A02030502020204" pitchFamily="66" charset="0"/>
                <a:ea typeface="Cambria"/>
                <a:cs typeface="Cambria"/>
                <a:sym typeface="Cambria"/>
              </a:rPr>
              <a:t>New nuclear weapons</a:t>
            </a:r>
            <a:endParaRPr sz="2800" b="1" dirty="0">
              <a:latin typeface="The Hand Extrablack" panose="03070A02030502020204" pitchFamily="66" charset="0"/>
              <a:ea typeface="Cambria"/>
              <a:cs typeface="Cambria"/>
              <a:sym typeface="Cambria"/>
            </a:endParaRPr>
          </a:p>
        </p:txBody>
      </p:sp>
      <p:sp>
        <p:nvSpPr>
          <p:cNvPr id="22" name="Google Shape;59;p13">
            <a:extLst>
              <a:ext uri="{FF2B5EF4-FFF2-40B4-BE49-F238E27FC236}">
                <a16:creationId xmlns:a16="http://schemas.microsoft.com/office/drawing/2014/main" id="{F731E899-8B2F-4891-80D1-0F0B8B209F1E}"/>
              </a:ext>
            </a:extLst>
          </p:cNvPr>
          <p:cNvSpPr/>
          <p:nvPr/>
        </p:nvSpPr>
        <p:spPr>
          <a:xfrm>
            <a:off x="6368371" y="1848442"/>
            <a:ext cx="1976100" cy="1982400"/>
          </a:xfrm>
          <a:prstGeom prst="roundRect">
            <a:avLst>
              <a:gd name="adj" fmla="val 16667"/>
            </a:avLst>
          </a:prstGeom>
          <a:solidFill>
            <a:schemeClr val="accent3">
              <a:lumMod val="20000"/>
              <a:lumOff val="80000"/>
            </a:schemeClr>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800" b="1" dirty="0">
                <a:latin typeface="The Hand Extrablack" panose="03070A02030502020204" pitchFamily="66" charset="0"/>
                <a:ea typeface="Cambria"/>
                <a:cs typeface="Cambria"/>
                <a:sym typeface="Cambria"/>
              </a:rPr>
              <a:t>Collapse of SALT II</a:t>
            </a:r>
            <a:endParaRPr sz="2800" b="1" dirty="0">
              <a:latin typeface="The Hand Extrablack" panose="03070A02030502020204" pitchFamily="66" charset="0"/>
              <a:ea typeface="Cambria"/>
              <a:cs typeface="Cambria"/>
              <a:sym typeface="Cambria"/>
            </a:endParaRPr>
          </a:p>
        </p:txBody>
      </p:sp>
      <p:sp>
        <p:nvSpPr>
          <p:cNvPr id="25" name="Google Shape;59;p13">
            <a:extLst>
              <a:ext uri="{FF2B5EF4-FFF2-40B4-BE49-F238E27FC236}">
                <a16:creationId xmlns:a16="http://schemas.microsoft.com/office/drawing/2014/main" id="{B8853D19-8021-40B2-9397-33F25EEB49AB}"/>
              </a:ext>
            </a:extLst>
          </p:cNvPr>
          <p:cNvSpPr/>
          <p:nvPr/>
        </p:nvSpPr>
        <p:spPr>
          <a:xfrm>
            <a:off x="9406496" y="1848442"/>
            <a:ext cx="1976100" cy="1982400"/>
          </a:xfrm>
          <a:prstGeom prst="roundRect">
            <a:avLst>
              <a:gd name="adj" fmla="val 16667"/>
            </a:avLst>
          </a:prstGeom>
          <a:solidFill>
            <a:srgbClr val="E6D9FF"/>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800" b="1" dirty="0">
                <a:latin typeface="The Hand Extrablack" panose="03070A02030502020204" pitchFamily="66" charset="0"/>
                <a:ea typeface="Cambria"/>
                <a:cs typeface="Cambria"/>
                <a:sym typeface="Cambria"/>
              </a:rPr>
              <a:t>The Moscow and Los Angeles Olympics</a:t>
            </a:r>
            <a:endParaRPr sz="2800" b="1" dirty="0">
              <a:latin typeface="The Hand Extrablack" panose="03070A02030502020204" pitchFamily="66" charset="0"/>
              <a:ea typeface="Cambria"/>
              <a:cs typeface="Cambria"/>
              <a:sym typeface="Cambria"/>
            </a:endParaRPr>
          </a:p>
        </p:txBody>
      </p:sp>
    </p:spTree>
    <p:extLst>
      <p:ext uri="{BB962C8B-B14F-4D97-AF65-F5344CB8AC3E}">
        <p14:creationId xmlns:p14="http://schemas.microsoft.com/office/powerpoint/2010/main" val="364873410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D18BA-575A-4DFB-97A2-706C01172C66}"/>
              </a:ext>
            </a:extLst>
          </p:cNvPr>
          <p:cNvSpPr>
            <a:spLocks noGrp="1"/>
          </p:cNvSpPr>
          <p:nvPr>
            <p:ph type="title"/>
          </p:nvPr>
        </p:nvSpPr>
        <p:spPr>
          <a:xfrm>
            <a:off x="285479" y="299780"/>
            <a:ext cx="5324477" cy="705362"/>
          </a:xfrm>
        </p:spPr>
        <p:txBody>
          <a:bodyPr anchor="b">
            <a:normAutofit/>
          </a:bodyPr>
          <a:lstStyle/>
          <a:p>
            <a:pPr algn="ctr"/>
            <a:r>
              <a:rPr lang="en-GB" dirty="0">
                <a:latin typeface="The Hand Extrablack" panose="03070A02030502020204" pitchFamily="66" charset="0"/>
              </a:rPr>
              <a:t>Attempts to negotiate</a:t>
            </a:r>
          </a:p>
        </p:txBody>
      </p:sp>
      <p:sp>
        <p:nvSpPr>
          <p:cNvPr id="3" name="Content Placeholder 2">
            <a:extLst>
              <a:ext uri="{FF2B5EF4-FFF2-40B4-BE49-F238E27FC236}">
                <a16:creationId xmlns:a16="http://schemas.microsoft.com/office/drawing/2014/main" id="{FBE01643-8C77-40AA-AAEE-F1C5417D36A6}"/>
              </a:ext>
            </a:extLst>
          </p:cNvPr>
          <p:cNvSpPr>
            <a:spLocks noGrp="1"/>
          </p:cNvSpPr>
          <p:nvPr>
            <p:ph idx="1"/>
          </p:nvPr>
        </p:nvSpPr>
        <p:spPr>
          <a:xfrm>
            <a:off x="285479" y="1350514"/>
            <a:ext cx="5324477" cy="5410906"/>
          </a:xfrm>
        </p:spPr>
        <p:txBody>
          <a:bodyPr anchor="t">
            <a:normAutofit lnSpcReduction="10000"/>
          </a:bodyPr>
          <a:lstStyle/>
          <a:p>
            <a:pPr>
              <a:lnSpc>
                <a:spcPct val="10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In March 1977, Castro went to Aden to meet with the leaders of Ethiopia, Somalia and South Yemen to try to resolve the crisis but negotiations failed. </a:t>
            </a:r>
          </a:p>
          <a:p>
            <a:pPr>
              <a:lnSpc>
                <a:spcPct val="10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He remarked: “They [Somalis] had already worked out a plan, which they later put into practice, to invade Ethiopia” despite pledging that they wouldn’t.</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0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Similar Soviet proposals to end the conflict in May and August 1977 were also rejected.</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0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Somalia’s President Barre publicly voiced discontent regarding the increased military aid to Ethiopia; the Soviets defended their intervention, arguing that they were defending established borders.</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a:p>
            <a:endParaRPr lang="en-GB" sz="1700" dirty="0">
              <a:latin typeface="The Hand Extrablack" panose="03070A02030502020204" pitchFamily="66" charset="0"/>
            </a:endParaRPr>
          </a:p>
        </p:txBody>
      </p:sp>
      <p:pic>
        <p:nvPicPr>
          <p:cNvPr id="3074" name="Picture 2" descr="Image result for castro conference in yemen ogaden war">
            <a:extLst>
              <a:ext uri="{FF2B5EF4-FFF2-40B4-BE49-F238E27FC236}">
                <a16:creationId xmlns:a16="http://schemas.microsoft.com/office/drawing/2014/main" id="{5513D658-4005-45D4-8494-5A91DADB25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4372"/>
          <a:stretch/>
        </p:blipFill>
        <p:spPr bwMode="auto">
          <a:xfrm>
            <a:off x="5966355" y="1"/>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983234"/>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2" name="Title 1">
            <a:extLst>
              <a:ext uri="{FF2B5EF4-FFF2-40B4-BE49-F238E27FC236}">
                <a16:creationId xmlns:a16="http://schemas.microsoft.com/office/drawing/2014/main" id="{DCF51D0E-D07F-4B8C-8632-8AC2B4DB7429}"/>
              </a:ext>
            </a:extLst>
          </p:cNvPr>
          <p:cNvSpPr>
            <a:spLocks noGrp="1"/>
          </p:cNvSpPr>
          <p:nvPr>
            <p:ph type="title"/>
          </p:nvPr>
        </p:nvSpPr>
        <p:spPr>
          <a:xfrm>
            <a:off x="252478" y="198443"/>
            <a:ext cx="6764271" cy="919158"/>
          </a:xfrm>
        </p:spPr>
        <p:txBody>
          <a:bodyPr>
            <a:normAutofit/>
          </a:bodyPr>
          <a:lstStyle/>
          <a:p>
            <a:pPr algn="ctr"/>
            <a:r>
              <a:rPr lang="en-GB" dirty="0">
                <a:latin typeface="The Hand Extrablack" panose="03070A02030502020204" pitchFamily="66" charset="0"/>
              </a:rPr>
              <a:t>Ogaden War (July 1977 to March 1978)</a:t>
            </a:r>
          </a:p>
        </p:txBody>
      </p:sp>
      <p:sp>
        <p:nvSpPr>
          <p:cNvPr id="3" name="Content Placeholder 2">
            <a:extLst>
              <a:ext uri="{FF2B5EF4-FFF2-40B4-BE49-F238E27FC236}">
                <a16:creationId xmlns:a16="http://schemas.microsoft.com/office/drawing/2014/main" id="{3097F349-C0B4-41F2-8BEF-3F8C40CB654F}"/>
              </a:ext>
            </a:extLst>
          </p:cNvPr>
          <p:cNvSpPr>
            <a:spLocks noGrp="1"/>
          </p:cNvSpPr>
          <p:nvPr>
            <p:ph idx="1"/>
          </p:nvPr>
        </p:nvSpPr>
        <p:spPr>
          <a:xfrm>
            <a:off x="252477" y="1370016"/>
            <a:ext cx="6764271" cy="5240333"/>
          </a:xfrm>
        </p:spPr>
        <p:txBody>
          <a:bodyPr>
            <a:normAutofit fontScale="92500"/>
          </a:bodyPr>
          <a:lstStyle/>
          <a:p>
            <a:pPr>
              <a:lnSpc>
                <a:spcPct val="10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On 16</a:t>
            </a:r>
            <a:r>
              <a:rPr lang="en-GB" baseline="30000" dirty="0">
                <a:effectLst/>
                <a:latin typeface="The Hand Extrablack" panose="03070A02030502020204" pitchFamily="66" charset="0"/>
                <a:ea typeface="Calibri" panose="020F0502020204030204" pitchFamily="34" charset="0"/>
                <a:cs typeface="Calibri" panose="020F0502020204030204" pitchFamily="34" charset="0"/>
              </a:rPr>
              <a:t>th</a:t>
            </a:r>
            <a:r>
              <a:rPr lang="en-GB" dirty="0">
                <a:effectLst/>
                <a:latin typeface="The Hand Extrablack" panose="03070A02030502020204" pitchFamily="66" charset="0"/>
                <a:ea typeface="Calibri" panose="020F0502020204030204" pitchFamily="34" charset="0"/>
                <a:cs typeface="Calibri" panose="020F0502020204030204" pitchFamily="34" charset="0"/>
              </a:rPr>
              <a:t> June, Carter told </a:t>
            </a:r>
            <a:r>
              <a:rPr lang="en-GB" dirty="0" err="1">
                <a:effectLst/>
                <a:latin typeface="The Hand Extrablack" panose="03070A02030502020204" pitchFamily="66" charset="0"/>
                <a:ea typeface="Calibri" panose="020F0502020204030204" pitchFamily="34" charset="0"/>
                <a:cs typeface="Calibri" panose="020F0502020204030204" pitchFamily="34" charset="0"/>
              </a:rPr>
              <a:t>Addou</a:t>
            </a:r>
            <a:r>
              <a:rPr lang="en-GB" dirty="0">
                <a:effectLst/>
                <a:latin typeface="The Hand Extrablack" panose="03070A02030502020204" pitchFamily="66" charset="0"/>
                <a:ea typeface="Calibri" panose="020F0502020204030204" pitchFamily="34" charset="0"/>
                <a:cs typeface="Calibri" panose="020F0502020204030204" pitchFamily="34" charset="0"/>
              </a:rPr>
              <a:t> that “it was difficult for us to give [Somalia] military assistance, but we were working with our allies to see that Somalia had adequate defence capabilities without relying on the Soviet Union.”</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0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Unfortunately, through this wording Carter seemed to be promising that Somalia could depend on the United States.</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0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Regardless, on 23</a:t>
            </a:r>
            <a:r>
              <a:rPr lang="en-GB" baseline="30000" dirty="0">
                <a:effectLst/>
                <a:latin typeface="The Hand Extrablack" panose="03070A02030502020204" pitchFamily="66" charset="0"/>
                <a:ea typeface="Calibri" panose="020F0502020204030204" pitchFamily="34" charset="0"/>
                <a:cs typeface="Calibri" panose="020F0502020204030204" pitchFamily="34" charset="0"/>
              </a:rPr>
              <a:t>rd</a:t>
            </a:r>
            <a:r>
              <a:rPr lang="en-GB" dirty="0">
                <a:effectLst/>
                <a:latin typeface="The Hand Extrablack" panose="03070A02030502020204" pitchFamily="66" charset="0"/>
                <a:ea typeface="Calibri" panose="020F0502020204030204" pitchFamily="34" charset="0"/>
                <a:cs typeface="Calibri" panose="020F0502020204030204" pitchFamily="34" charset="0"/>
              </a:rPr>
              <a:t> July 1977, regular Somali troops began a well-planned assault on the Ogaden and Washington drew back.</a:t>
            </a:r>
          </a:p>
          <a:p>
            <a:pPr>
              <a:lnSpc>
                <a:spcPct val="100000"/>
              </a:lnSpc>
              <a:spcBef>
                <a:spcPts val="600"/>
              </a:spcBef>
              <a:spcAft>
                <a:spcPts val="600"/>
              </a:spcAft>
            </a:pPr>
            <a:r>
              <a:rPr lang="en-GB" dirty="0">
                <a:latin typeface="The Hand Extrablack" panose="03070A02030502020204" pitchFamily="66" charset="0"/>
                <a:ea typeface="Calibri" panose="020F0502020204030204" pitchFamily="34" charset="0"/>
                <a:cs typeface="Calibri" panose="020F0502020204030204" pitchFamily="34" charset="0"/>
              </a:rPr>
              <a:t>It did not send </a:t>
            </a:r>
            <a:r>
              <a:rPr lang="en-GB" dirty="0">
                <a:effectLst/>
                <a:latin typeface="The Hand Extrablack" panose="03070A02030502020204" pitchFamily="66" charset="0"/>
                <a:ea typeface="Calibri" panose="020F0502020204030204" pitchFamily="34" charset="0"/>
                <a:cs typeface="Calibri" panose="020F0502020204030204" pitchFamily="34" charset="0"/>
              </a:rPr>
              <a:t>weapons but secretly encouraging third parties – Saudi Arabia, Egypt, and France – to help Somalia. </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0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By September, the Somalis controlled almost all the Ogaden, but they could not conquer two key towns, and the war stalemated. </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p:txBody>
      </p:sp>
      <p:pic>
        <p:nvPicPr>
          <p:cNvPr id="13314" name="Picture 2" descr="Image result for ogaden war">
            <a:extLst>
              <a:ext uri="{FF2B5EF4-FFF2-40B4-BE49-F238E27FC236}">
                <a16:creationId xmlns:a16="http://schemas.microsoft.com/office/drawing/2014/main" id="{AFB74069-DE14-4FA2-8FCA-2CB7ECB868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496" r="20554"/>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72886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73" name="Rectangle 72">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pic>
        <p:nvPicPr>
          <p:cNvPr id="14338" name="Picture 2" descr="Image result for castro and mengigtsu">
            <a:extLst>
              <a:ext uri="{FF2B5EF4-FFF2-40B4-BE49-F238E27FC236}">
                <a16:creationId xmlns:a16="http://schemas.microsoft.com/office/drawing/2014/main" id="{2572FB63-1B72-4CB9-870E-F794AB4B44BF}"/>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b="12043"/>
          <a:stretch/>
        </p:blipFill>
        <p:spPr bwMode="auto">
          <a:xfrm>
            <a:off x="180975" y="182880"/>
            <a:ext cx="11823637" cy="649978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9F43DE1-5BD2-47A3-82DE-9D05FEC28E80}"/>
              </a:ext>
            </a:extLst>
          </p:cNvPr>
          <p:cNvSpPr>
            <a:spLocks noGrp="1"/>
          </p:cNvSpPr>
          <p:nvPr>
            <p:ph idx="1"/>
          </p:nvPr>
        </p:nvSpPr>
        <p:spPr>
          <a:xfrm>
            <a:off x="838200" y="2311793"/>
            <a:ext cx="10165218" cy="3802965"/>
          </a:xfrm>
          <a:solidFill>
            <a:schemeClr val="bg1">
              <a:alpha val="68000"/>
            </a:schemeClr>
          </a:solidFill>
        </p:spPr>
        <p:txBody>
          <a:bodyPr vert="horz" lIns="91440" tIns="45720" rIns="91440" bIns="45720" rtlCol="0" anchor="t">
            <a:normAutofit/>
          </a:bodyPr>
          <a:lstStyle/>
          <a:p>
            <a:pPr marL="0" indent="0" algn="ctr">
              <a:buNone/>
            </a:pPr>
            <a:r>
              <a:rPr lang="en-GB" sz="4400" dirty="0">
                <a:latin typeface="The Hand Extrablack"/>
                <a:ea typeface="+mn-lt"/>
                <a:cs typeface="+mn-lt"/>
              </a:rPr>
              <a:t>Soviet and Cuban assistance</a:t>
            </a:r>
            <a:endParaRPr lang="en-US" sz="4400" dirty="0">
              <a:latin typeface="The Hand Extrablack"/>
              <a:cs typeface="Calibri" panose="020F0502020204030204"/>
            </a:endParaRPr>
          </a:p>
          <a:p>
            <a:r>
              <a:rPr lang="en-GB" dirty="0">
                <a:effectLst/>
                <a:latin typeface="The Hand Extrablack"/>
                <a:ea typeface="Calibri" panose="020F0502020204030204" pitchFamily="34" charset="0"/>
                <a:cs typeface="Calibri"/>
              </a:rPr>
              <a:t>Between March 1977 and May 1978, Moscow sent Ethiopia $1 billion of military equipment as well as advisers.</a:t>
            </a:r>
            <a:r>
              <a:rPr lang="en-GB" dirty="0">
                <a:latin typeface="The Hand Extrablack"/>
                <a:ea typeface="Calibri" panose="020F0502020204030204" pitchFamily="34" charset="0"/>
                <a:cs typeface="Calibri"/>
              </a:rPr>
              <a:t> </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a:p>
            <a:r>
              <a:rPr lang="en-GB" dirty="0">
                <a:effectLst/>
                <a:latin typeface="The Hand Extrablack"/>
                <a:ea typeface="Calibri" panose="020F0502020204030204" pitchFamily="34" charset="0"/>
                <a:cs typeface="Calibri"/>
              </a:rPr>
              <a:t>On 13</a:t>
            </a:r>
            <a:r>
              <a:rPr lang="en-GB" baseline="30000" dirty="0">
                <a:effectLst/>
                <a:latin typeface="The Hand Extrablack"/>
                <a:ea typeface="Calibri" panose="020F0502020204030204" pitchFamily="34" charset="0"/>
                <a:cs typeface="Calibri"/>
              </a:rPr>
              <a:t>th</a:t>
            </a:r>
            <a:r>
              <a:rPr lang="en-GB" dirty="0">
                <a:effectLst/>
                <a:latin typeface="The Hand Extrablack"/>
                <a:ea typeface="Calibri" panose="020F0502020204030204" pitchFamily="34" charset="0"/>
                <a:cs typeface="Calibri"/>
              </a:rPr>
              <a:t> November 1977, Siad Barre ejected virtually all the Soviet advisers and diplomats, withdrew Moscow’s access to Berbera, and broke relations with Cuba.</a:t>
            </a:r>
            <a:r>
              <a:rPr lang="en-GB" dirty="0">
                <a:latin typeface="The Hand Extrablack"/>
                <a:ea typeface="Calibri" panose="020F0502020204030204" pitchFamily="34" charset="0"/>
                <a:cs typeface="Calibri"/>
              </a:rPr>
              <a:t> </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a:p>
            <a:r>
              <a:rPr lang="en-GB" dirty="0">
                <a:effectLst/>
                <a:latin typeface="The Hand Extrablack"/>
                <a:ea typeface="Calibri" panose="020F0502020204030204" pitchFamily="34" charset="0"/>
                <a:cs typeface="Calibri"/>
              </a:rPr>
              <a:t>On 25</a:t>
            </a:r>
            <a:r>
              <a:rPr lang="en-GB" baseline="30000" dirty="0">
                <a:effectLst/>
                <a:latin typeface="The Hand Extrablack"/>
                <a:ea typeface="Calibri" panose="020F0502020204030204" pitchFamily="34" charset="0"/>
                <a:cs typeface="Calibri"/>
              </a:rPr>
              <a:t>th</a:t>
            </a:r>
            <a:r>
              <a:rPr lang="en-GB" dirty="0">
                <a:effectLst/>
                <a:latin typeface="The Hand Extrablack"/>
                <a:ea typeface="Calibri" panose="020F0502020204030204" pitchFamily="34" charset="0"/>
                <a:cs typeface="Calibri"/>
              </a:rPr>
              <a:t> November, Fidel Castro decided to send Cuban troops to Ethiopia.</a:t>
            </a:r>
          </a:p>
          <a:p>
            <a:pPr>
              <a:spcAft>
                <a:spcPts val="8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By the middle of December, there were 1,000 Cuban troops in Ethiopia. By late January, there were 5,000; by the end of March, there were 12,000.</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62097577"/>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4" name="Rectangle 13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2" name="Title 1">
            <a:extLst>
              <a:ext uri="{FF2B5EF4-FFF2-40B4-BE49-F238E27FC236}">
                <a16:creationId xmlns:a16="http://schemas.microsoft.com/office/drawing/2014/main" id="{C0D6A3F7-583A-4792-9706-19B391825AC6}"/>
              </a:ext>
            </a:extLst>
          </p:cNvPr>
          <p:cNvSpPr>
            <a:spLocks noGrp="1"/>
          </p:cNvSpPr>
          <p:nvPr>
            <p:ph type="title"/>
          </p:nvPr>
        </p:nvSpPr>
        <p:spPr>
          <a:xfrm>
            <a:off x="6034465" y="107028"/>
            <a:ext cx="5955974" cy="1080217"/>
          </a:xfrm>
        </p:spPr>
        <p:txBody>
          <a:bodyPr>
            <a:normAutofit/>
          </a:bodyPr>
          <a:lstStyle/>
          <a:p>
            <a:pPr algn="ctr"/>
            <a:r>
              <a:rPr lang="en-GB" dirty="0">
                <a:latin typeface="The Hand Extrablack" panose="03070A02030502020204" pitchFamily="66" charset="0"/>
              </a:rPr>
              <a:t>US response</a:t>
            </a:r>
          </a:p>
        </p:txBody>
      </p:sp>
      <p:pic>
        <p:nvPicPr>
          <p:cNvPr id="15362" name="Picture 2" descr="Image result for the 12th January 1978, Carter">
            <a:extLst>
              <a:ext uri="{FF2B5EF4-FFF2-40B4-BE49-F238E27FC236}">
                <a16:creationId xmlns:a16="http://schemas.microsoft.com/office/drawing/2014/main" id="{AFA5AD10-7A4B-4CC8-8702-9E598CBA0A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170" r="34662"/>
          <a:stretch/>
        </p:blipFill>
        <p:spPr bwMode="auto">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C57129C-3A86-41FA-ADC2-717810551826}"/>
              </a:ext>
            </a:extLst>
          </p:cNvPr>
          <p:cNvSpPr>
            <a:spLocks noGrp="1"/>
          </p:cNvSpPr>
          <p:nvPr>
            <p:ph idx="1"/>
          </p:nvPr>
        </p:nvSpPr>
        <p:spPr>
          <a:xfrm>
            <a:off x="5912920" y="1090039"/>
            <a:ext cx="6116549" cy="5456709"/>
          </a:xfrm>
        </p:spPr>
        <p:txBody>
          <a:bodyPr>
            <a:noAutofit/>
          </a:bodyPr>
          <a:lstStyle/>
          <a:p>
            <a:pPr>
              <a:lnSpc>
                <a:spcPct val="110000"/>
              </a:lnSpc>
              <a:spcBef>
                <a:spcPts val="600"/>
              </a:spcBef>
              <a:spcAft>
                <a:spcPts val="600"/>
              </a:spcAft>
            </a:pPr>
            <a:r>
              <a:rPr lang="en-GB" sz="2700" dirty="0">
                <a:effectLst/>
                <a:latin typeface="The Hand Extrablack" panose="03070A02030502020204" pitchFamily="66" charset="0"/>
                <a:ea typeface="Calibri" panose="020F0502020204030204" pitchFamily="34" charset="0"/>
                <a:cs typeface="Calibri" panose="020F0502020204030204" pitchFamily="34" charset="0"/>
              </a:rPr>
              <a:t>At a news conference on the 12</a:t>
            </a:r>
            <a:r>
              <a:rPr lang="en-GB" sz="2700" baseline="30000" dirty="0">
                <a:effectLst/>
                <a:latin typeface="The Hand Extrablack" panose="03070A02030502020204" pitchFamily="66" charset="0"/>
                <a:ea typeface="Calibri" panose="020F0502020204030204" pitchFamily="34" charset="0"/>
                <a:cs typeface="Calibri" panose="020F0502020204030204" pitchFamily="34" charset="0"/>
              </a:rPr>
              <a:t>th</a:t>
            </a:r>
            <a:r>
              <a:rPr lang="en-GB" sz="2700" dirty="0">
                <a:effectLst/>
                <a:latin typeface="The Hand Extrablack" panose="03070A02030502020204" pitchFamily="66" charset="0"/>
                <a:ea typeface="Calibri" panose="020F0502020204030204" pitchFamily="34" charset="0"/>
                <a:cs typeface="Calibri" panose="020F0502020204030204" pitchFamily="34" charset="0"/>
              </a:rPr>
              <a:t> January 1978, Carter expressed “concern about the Soviet Union’s unwarranted involvement in Africa.”</a:t>
            </a:r>
          </a:p>
          <a:p>
            <a:pPr>
              <a:lnSpc>
                <a:spcPct val="110000"/>
              </a:lnSpc>
              <a:spcBef>
                <a:spcPts val="600"/>
              </a:spcBef>
              <a:spcAft>
                <a:spcPts val="600"/>
              </a:spcAft>
            </a:pPr>
            <a:r>
              <a:rPr lang="en-GB" sz="2700" dirty="0">
                <a:effectLst/>
                <a:latin typeface="The Hand Extrablack" panose="03070A02030502020204" pitchFamily="66" charset="0"/>
                <a:ea typeface="Calibri" panose="020F0502020204030204" pitchFamily="34" charset="0"/>
                <a:cs typeface="Calibri" panose="020F0502020204030204" pitchFamily="34" charset="0"/>
              </a:rPr>
              <a:t>The White House failed to arouse international disapproval because the Soviets and Cubans had been invited by the Ethiopian government and they were fighting a blatant aggressor. </a:t>
            </a:r>
            <a:endParaRPr lang="en-GB" sz="2700"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10000"/>
              </a:lnSpc>
              <a:spcBef>
                <a:spcPts val="600"/>
              </a:spcBef>
              <a:spcAft>
                <a:spcPts val="600"/>
              </a:spcAft>
            </a:pPr>
            <a:r>
              <a:rPr lang="en-GB" sz="2700" dirty="0">
                <a:effectLst/>
                <a:latin typeface="The Hand Extrablack" panose="03070A02030502020204" pitchFamily="66" charset="0"/>
                <a:ea typeface="Calibri" panose="020F0502020204030204" pitchFamily="34" charset="0"/>
                <a:cs typeface="Calibri" panose="020F0502020204030204" pitchFamily="34" charset="0"/>
              </a:rPr>
              <a:t>Carter’s only option was to threaten the Soviets that their behaviour in Ethiopia would hurt détente and, in particular, SALT II. </a:t>
            </a:r>
            <a:endParaRPr lang="en-GB" sz="2700"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10000"/>
              </a:lnSpc>
              <a:spcBef>
                <a:spcPts val="600"/>
              </a:spcBef>
              <a:spcAft>
                <a:spcPts val="600"/>
              </a:spcAft>
            </a:pPr>
            <a:r>
              <a:rPr lang="en-GB" sz="2700" dirty="0">
                <a:effectLst/>
                <a:latin typeface="The Hand Extrablack" panose="03070A02030502020204" pitchFamily="66" charset="0"/>
                <a:ea typeface="Calibri" panose="020F0502020204030204" pitchFamily="34" charset="0"/>
                <a:cs typeface="Calibri" panose="020F0502020204030204" pitchFamily="34" charset="0"/>
              </a:rPr>
              <a:t>Brzezinski was right - doing nothing in the Horn made the United States look and feel weak. But Vance was also right - supporting Somalia was not worth derailing SALT.</a:t>
            </a:r>
            <a:endParaRPr lang="en-GB" sz="2700" dirty="0">
              <a:effectLst/>
              <a:latin typeface="The Hand Extrablack" panose="03070A02030502020204" pitchFamily="66"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5061070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2" descr="Image result for ethipia win ogaden war">
            <a:extLst>
              <a:ext uri="{FF2B5EF4-FFF2-40B4-BE49-F238E27FC236}">
                <a16:creationId xmlns:a16="http://schemas.microsoft.com/office/drawing/2014/main" id="{999C4413-5D29-43B8-9479-2B6EC7AF0B96}"/>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1068" r="19005"/>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D47EAC11-EB8F-42F5-87F6-E9F13D183A79}"/>
              </a:ext>
            </a:extLst>
          </p:cNvPr>
          <p:cNvSpPr>
            <a:spLocks noGrp="1"/>
          </p:cNvSpPr>
          <p:nvPr>
            <p:ph type="title"/>
          </p:nvPr>
        </p:nvSpPr>
        <p:spPr>
          <a:xfrm>
            <a:off x="222437" y="252755"/>
            <a:ext cx="5994008" cy="891683"/>
          </a:xfrm>
        </p:spPr>
        <p:txBody>
          <a:bodyPr>
            <a:normAutofit/>
          </a:bodyPr>
          <a:lstStyle/>
          <a:p>
            <a:pPr algn="ctr"/>
            <a:r>
              <a:rPr lang="en-GB" dirty="0">
                <a:solidFill>
                  <a:srgbClr val="000000"/>
                </a:solidFill>
                <a:latin typeface="The Hand Extrablack" panose="03070A02030502020204" pitchFamily="66" charset="0"/>
              </a:rPr>
              <a:t>Outcomes</a:t>
            </a:r>
          </a:p>
        </p:txBody>
      </p:sp>
      <p:sp>
        <p:nvSpPr>
          <p:cNvPr id="3" name="Content Placeholder 2">
            <a:extLst>
              <a:ext uri="{FF2B5EF4-FFF2-40B4-BE49-F238E27FC236}">
                <a16:creationId xmlns:a16="http://schemas.microsoft.com/office/drawing/2014/main" id="{477D58AD-FCF5-4480-B7BA-6D8CB77ABB36}"/>
              </a:ext>
            </a:extLst>
          </p:cNvPr>
          <p:cNvSpPr>
            <a:spLocks noGrp="1"/>
          </p:cNvSpPr>
          <p:nvPr>
            <p:ph idx="1"/>
          </p:nvPr>
        </p:nvSpPr>
        <p:spPr>
          <a:xfrm>
            <a:off x="222437" y="966678"/>
            <a:ext cx="5689533" cy="5727419"/>
          </a:xfrm>
        </p:spPr>
        <p:txBody>
          <a:bodyPr anchor="ctr">
            <a:normAutofit/>
          </a:bodyPr>
          <a:lstStyle/>
          <a:p>
            <a:pPr>
              <a:lnSpc>
                <a:spcPct val="100000"/>
              </a:lnSpc>
              <a:spcBef>
                <a:spcPts val="600"/>
              </a:spcBef>
              <a:spcAft>
                <a:spcPts val="600"/>
              </a:spcAft>
            </a:pPr>
            <a:r>
              <a:rPr lang="en-GB" dirty="0">
                <a:latin typeface="The Hand Extrablack"/>
              </a:rPr>
              <a:t>The Soviet and Cuban involvement on the side of Ethiopia in the Ogaden War, added to the lack of international support for Siad, led, almost inevitably, to Somali defeat.</a:t>
            </a:r>
          </a:p>
          <a:p>
            <a:pPr>
              <a:lnSpc>
                <a:spcPct val="100000"/>
              </a:lnSpc>
              <a:spcBef>
                <a:spcPts val="600"/>
              </a:spcBef>
              <a:spcAft>
                <a:spcPts val="600"/>
              </a:spcAft>
            </a:pPr>
            <a:r>
              <a:rPr lang="en-GB" dirty="0">
                <a:solidFill>
                  <a:srgbClr val="000000"/>
                </a:solidFill>
                <a:effectLst/>
                <a:latin typeface="The Hand Extrablack" panose="03070A02030502020204" pitchFamily="66" charset="0"/>
                <a:ea typeface="Calibri" panose="020F0502020204030204" pitchFamily="34" charset="0"/>
                <a:cs typeface="Calibri" panose="020F0502020204030204" pitchFamily="34" charset="0"/>
              </a:rPr>
              <a:t>The Soviets lost access to Berbera and failed to secure a comparable base in Ethiopia.  </a:t>
            </a:r>
            <a:endParaRPr lang="en-GB" dirty="0">
              <a:solidFill>
                <a:srgbClr val="000000"/>
              </a:solidFill>
              <a:effectLst/>
              <a:latin typeface="The Hand Extrablack" panose="03070A02030502020204" pitchFamily="66" charset="0"/>
              <a:ea typeface="Calibri" panose="020F0502020204030204" pitchFamily="34" charset="0"/>
              <a:cs typeface="Arial" panose="020B0604020202020204" pitchFamily="34" charset="0"/>
            </a:endParaRPr>
          </a:p>
          <a:p>
            <a:pPr>
              <a:lnSpc>
                <a:spcPct val="100000"/>
              </a:lnSpc>
              <a:spcBef>
                <a:spcPts val="600"/>
              </a:spcBef>
              <a:spcAft>
                <a:spcPts val="600"/>
              </a:spcAft>
            </a:pPr>
            <a:r>
              <a:rPr lang="en-GB" dirty="0">
                <a:solidFill>
                  <a:srgbClr val="000000"/>
                </a:solidFill>
                <a:effectLst/>
                <a:latin typeface="The Hand Extrablack"/>
                <a:ea typeface="Calibri" panose="020F0502020204030204" pitchFamily="34" charset="0"/>
                <a:cs typeface="Calibri"/>
              </a:rPr>
              <a:t>In his memoirs, Marshal Sergei </a:t>
            </a:r>
            <a:r>
              <a:rPr lang="en-GB" dirty="0" err="1">
                <a:solidFill>
                  <a:srgbClr val="000000"/>
                </a:solidFill>
                <a:latin typeface="The Hand Extrablack"/>
                <a:ea typeface="Calibri" panose="020F0502020204030204" pitchFamily="34" charset="0"/>
                <a:cs typeface="Calibri"/>
              </a:rPr>
              <a:t>Akhromeyev</a:t>
            </a:r>
            <a:r>
              <a:rPr lang="en-GB" dirty="0">
                <a:solidFill>
                  <a:srgbClr val="000000"/>
                </a:solidFill>
                <a:effectLst/>
                <a:latin typeface="The Hand Extrablack"/>
                <a:ea typeface="Calibri" panose="020F0502020204030204" pitchFamily="34" charset="0"/>
                <a:cs typeface="Calibri"/>
              </a:rPr>
              <a:t>, the chief of the General Staff of the Soviet armed forces, delivered a succinct verdict on Soviet policy in the Horn; Ethiopia “was a serious mistake.”</a:t>
            </a:r>
          </a:p>
          <a:p>
            <a:pPr>
              <a:lnSpc>
                <a:spcPct val="100000"/>
              </a:lnSpc>
              <a:spcBef>
                <a:spcPts val="600"/>
              </a:spcBef>
              <a:spcAft>
                <a:spcPts val="600"/>
              </a:spcAft>
            </a:pPr>
            <a:r>
              <a:rPr lang="en-GB" dirty="0">
                <a:solidFill>
                  <a:srgbClr val="000000"/>
                </a:solidFill>
                <a:effectLst/>
                <a:latin typeface="The Hand Extrablack" panose="03070A02030502020204" pitchFamily="66" charset="0"/>
                <a:ea typeface="Calibri" panose="020F0502020204030204" pitchFamily="34" charset="0"/>
                <a:cs typeface="Calibri" panose="020F0502020204030204" pitchFamily="34" charset="0"/>
              </a:rPr>
              <a:t>At the time Americans believed that the United States had lost prestige.</a:t>
            </a:r>
            <a:endParaRPr lang="en-GB" dirty="0">
              <a:solidFill>
                <a:srgbClr val="000000"/>
              </a:solidFill>
              <a:effectLst/>
              <a:latin typeface="The Hand Extrablack" panose="03070A02030502020204" pitchFamily="66"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67263457"/>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1">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0BE778D7-0F3D-4FAD-ABB9-31593249BA7C}"/>
              </a:ext>
            </a:extLst>
          </p:cNvPr>
          <p:cNvSpPr>
            <a:spLocks noGrp="1"/>
          </p:cNvSpPr>
          <p:nvPr>
            <p:ph type="title"/>
          </p:nvPr>
        </p:nvSpPr>
        <p:spPr>
          <a:xfrm>
            <a:off x="1179226" y="826680"/>
            <a:ext cx="9833548" cy="1325563"/>
          </a:xfrm>
        </p:spPr>
        <p:txBody>
          <a:bodyPr>
            <a:normAutofit/>
          </a:bodyPr>
          <a:lstStyle/>
          <a:p>
            <a:pPr algn="ctr"/>
            <a:r>
              <a:rPr lang="en-GB" sz="6000" dirty="0">
                <a:solidFill>
                  <a:srgbClr val="FFFFFF"/>
                </a:solidFill>
                <a:latin typeface="The Hand Extrablack" panose="03070A02030502020204" pitchFamily="66" charset="0"/>
              </a:rPr>
              <a:t>Task</a:t>
            </a:r>
          </a:p>
        </p:txBody>
      </p:sp>
      <p:sp>
        <p:nvSpPr>
          <p:cNvPr id="5" name="Content Placeholder 4">
            <a:extLst>
              <a:ext uri="{FF2B5EF4-FFF2-40B4-BE49-F238E27FC236}">
                <a16:creationId xmlns:a16="http://schemas.microsoft.com/office/drawing/2014/main" id="{3DE45720-E038-4612-8E27-9C181BD918B1}"/>
              </a:ext>
            </a:extLst>
          </p:cNvPr>
          <p:cNvSpPr>
            <a:spLocks noGrp="1"/>
          </p:cNvSpPr>
          <p:nvPr>
            <p:ph idx="1"/>
          </p:nvPr>
        </p:nvSpPr>
        <p:spPr>
          <a:xfrm>
            <a:off x="1115965" y="2753936"/>
            <a:ext cx="10190389" cy="3054788"/>
          </a:xfrm>
        </p:spPr>
        <p:txBody>
          <a:bodyPr>
            <a:normAutofit fontScale="92500" lnSpcReduction="20000"/>
          </a:bodyPr>
          <a:lstStyle/>
          <a:p>
            <a:pPr marL="514350" indent="-514350">
              <a:lnSpc>
                <a:spcPct val="110000"/>
              </a:lnSpc>
              <a:spcBef>
                <a:spcPts val="600"/>
              </a:spcBef>
              <a:spcAft>
                <a:spcPts val="600"/>
              </a:spcAft>
              <a:buFont typeface="+mj-lt"/>
              <a:buAutoNum type="arabicPeriod"/>
            </a:pPr>
            <a:r>
              <a:rPr lang="en-GB" sz="4000" dirty="0">
                <a:solidFill>
                  <a:srgbClr val="000000"/>
                </a:solidFill>
                <a:latin typeface="The Hand Extrablack" panose="03070A02030502020204" pitchFamily="66" charset="0"/>
              </a:rPr>
              <a:t>Listen to the BBC World Service podcast ‘</a:t>
            </a:r>
            <a:r>
              <a:rPr lang="en-GB" sz="4000" dirty="0">
                <a:solidFill>
                  <a:srgbClr val="000000"/>
                </a:solidFill>
                <a:latin typeface="The Hand Extrablack" panose="03070A02030502020204" pitchFamily="66" charset="0"/>
                <a:hlinkClick r:id="rId3"/>
              </a:rPr>
              <a:t>The Ogaden War</a:t>
            </a:r>
            <a:r>
              <a:rPr lang="en-GB" sz="4000" dirty="0">
                <a:solidFill>
                  <a:srgbClr val="000000"/>
                </a:solidFill>
                <a:latin typeface="The Hand Extrablack" panose="03070A02030502020204" pitchFamily="66" charset="0"/>
              </a:rPr>
              <a:t>’ (10 minutes).</a:t>
            </a:r>
          </a:p>
          <a:p>
            <a:pPr marL="514350" indent="-514350">
              <a:lnSpc>
                <a:spcPct val="110000"/>
              </a:lnSpc>
              <a:spcBef>
                <a:spcPts val="600"/>
              </a:spcBef>
              <a:spcAft>
                <a:spcPts val="600"/>
              </a:spcAft>
              <a:buFont typeface="+mj-lt"/>
              <a:buAutoNum type="arabicPeriod"/>
            </a:pPr>
            <a:r>
              <a:rPr lang="en-GB" sz="4000" dirty="0">
                <a:solidFill>
                  <a:srgbClr val="000000"/>
                </a:solidFill>
                <a:latin typeface="The Hand Extrablack" panose="03070A02030502020204" pitchFamily="66" charset="0"/>
              </a:rPr>
              <a:t>Listen to BBC Radio 4 podcast </a:t>
            </a:r>
            <a:r>
              <a:rPr lang="en-GB" sz="4000" dirty="0">
                <a:solidFill>
                  <a:srgbClr val="000000"/>
                </a:solidFill>
                <a:latin typeface="The Hand Extrablack" panose="03070A02030502020204" pitchFamily="66" charset="0"/>
                <a:hlinkClick r:id="rId4"/>
              </a:rPr>
              <a:t>‘The Angolan Civil War’</a:t>
            </a:r>
            <a:r>
              <a:rPr lang="en-GB" sz="4000" dirty="0">
                <a:solidFill>
                  <a:srgbClr val="000000"/>
                </a:solidFill>
                <a:latin typeface="The Hand Extrablack" panose="03070A02030502020204" pitchFamily="66" charset="0"/>
              </a:rPr>
              <a:t> (15 minutes)</a:t>
            </a:r>
          </a:p>
          <a:p>
            <a:pPr marL="514350" indent="-514350">
              <a:lnSpc>
                <a:spcPct val="110000"/>
              </a:lnSpc>
              <a:spcBef>
                <a:spcPts val="600"/>
              </a:spcBef>
              <a:spcAft>
                <a:spcPts val="600"/>
              </a:spcAft>
              <a:buFont typeface="+mj-lt"/>
              <a:buAutoNum type="arabicPeriod"/>
            </a:pPr>
            <a:r>
              <a:rPr lang="en-GB" sz="4000" dirty="0">
                <a:solidFill>
                  <a:srgbClr val="000000"/>
                </a:solidFill>
                <a:latin typeface="The Hand Extrablack" panose="03070A02030502020204" pitchFamily="66" charset="0"/>
              </a:rPr>
              <a:t>Comparing the two civil wars, what were the similarities and differences in causes, events and aftermath. Which intervention most impacted Cold War relations in your view?</a:t>
            </a:r>
          </a:p>
        </p:txBody>
      </p:sp>
      <p:pic>
        <p:nvPicPr>
          <p:cNvPr id="1026" name="Picture 2" descr="Image result for youtube button">
            <a:hlinkClick r:id="rId5"/>
            <a:extLst>
              <a:ext uri="{FF2B5EF4-FFF2-40B4-BE49-F238E27FC236}">
                <a16:creationId xmlns:a16="http://schemas.microsoft.com/office/drawing/2014/main" id="{EE8D7F2A-B77A-4688-965A-75686E3AF1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53730" y="5233000"/>
            <a:ext cx="1433423" cy="143342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4">
            <a:extLst>
              <a:ext uri="{FF2B5EF4-FFF2-40B4-BE49-F238E27FC236}">
                <a16:creationId xmlns:a16="http://schemas.microsoft.com/office/drawing/2014/main" id="{8FD883D8-12FE-44C9-9672-4F226CB874B2}"/>
              </a:ext>
            </a:extLst>
          </p:cNvPr>
          <p:cNvSpPr txBox="1">
            <a:spLocks/>
          </p:cNvSpPr>
          <p:nvPr/>
        </p:nvSpPr>
        <p:spPr>
          <a:xfrm>
            <a:off x="10269244" y="5531319"/>
            <a:ext cx="1797474" cy="108207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600"/>
              </a:spcBef>
              <a:spcAft>
                <a:spcPts val="600"/>
              </a:spcAft>
              <a:buNone/>
            </a:pPr>
            <a:r>
              <a:rPr lang="en-GB" sz="4000" dirty="0">
                <a:solidFill>
                  <a:srgbClr val="C00000"/>
                </a:solidFill>
                <a:latin typeface="The Hand Extrablack" panose="03070A02030502020204" pitchFamily="66" charset="0"/>
              </a:rPr>
              <a:t>20:16 Angola</a:t>
            </a:r>
          </a:p>
          <a:p>
            <a:pPr marL="0" indent="0">
              <a:lnSpc>
                <a:spcPct val="110000"/>
              </a:lnSpc>
              <a:spcBef>
                <a:spcPts val="600"/>
              </a:spcBef>
              <a:spcAft>
                <a:spcPts val="600"/>
              </a:spcAft>
              <a:buNone/>
            </a:pPr>
            <a:r>
              <a:rPr lang="en-GB" sz="4000" dirty="0">
                <a:solidFill>
                  <a:srgbClr val="C00000"/>
                </a:solidFill>
                <a:latin typeface="The Hand Extrablack" panose="03070A02030502020204" pitchFamily="66" charset="0"/>
              </a:rPr>
              <a:t>38:48 Ethiopia</a:t>
            </a:r>
          </a:p>
        </p:txBody>
      </p:sp>
    </p:spTree>
    <p:extLst>
      <p:ext uri="{BB962C8B-B14F-4D97-AF65-F5344CB8AC3E}">
        <p14:creationId xmlns:p14="http://schemas.microsoft.com/office/powerpoint/2010/main" val="18334603"/>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Image result for sandanitas nicaragua">
            <a:extLst>
              <a:ext uri="{FF2B5EF4-FFF2-40B4-BE49-F238E27FC236}">
                <a16:creationId xmlns:a16="http://schemas.microsoft.com/office/drawing/2014/main" id="{1F68A922-5E3D-49F4-BA1A-610B70770E91}"/>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r="25"/>
          <a:stretch/>
        </p:blipFill>
        <p:spPr bwMode="auto">
          <a:xfrm>
            <a:off x="1588" y="0"/>
            <a:ext cx="1219041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078732-03EF-49A1-82D1-AA950B979ECB}"/>
              </a:ext>
            </a:extLst>
          </p:cNvPr>
          <p:cNvSpPr>
            <a:spLocks noGrp="1"/>
          </p:cNvSpPr>
          <p:nvPr>
            <p:ph type="ctrTitle"/>
          </p:nvPr>
        </p:nvSpPr>
        <p:spPr>
          <a:xfrm>
            <a:off x="1527048" y="1124712"/>
            <a:ext cx="9144000" cy="3063240"/>
          </a:xfrm>
        </p:spPr>
        <p:txBody>
          <a:bodyPr>
            <a:normAutofit/>
          </a:bodyPr>
          <a:lstStyle/>
          <a:p>
            <a:r>
              <a:rPr lang="en-GB" sz="7200" dirty="0">
                <a:solidFill>
                  <a:srgbClr val="FFFFFF"/>
                </a:solidFill>
                <a:latin typeface="The Hand Extrablack" panose="03070A02030502020204" pitchFamily="66" charset="0"/>
              </a:rPr>
              <a:t>Case studies</a:t>
            </a:r>
          </a:p>
        </p:txBody>
      </p:sp>
      <p:sp>
        <p:nvSpPr>
          <p:cNvPr id="73" name="sketchy line">
            <a:extLst>
              <a:ext uri="{FF2B5EF4-FFF2-40B4-BE49-F238E27FC236}">
                <a16:creationId xmlns:a16="http://schemas.microsoft.com/office/drawing/2014/main" id="{DEF0EFD6-A3C2-4C94-A80A-BA9709D99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rgbClr val="FFFFFF">
                <a:alpha val="75000"/>
              </a:srgb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106281"/>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2" name="Rectangle 70">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2" name="Title 1">
            <a:extLst>
              <a:ext uri="{FF2B5EF4-FFF2-40B4-BE49-F238E27FC236}">
                <a16:creationId xmlns:a16="http://schemas.microsoft.com/office/drawing/2014/main" id="{7D2C7109-49D1-44F0-AD3B-9E33CE1D710A}"/>
              </a:ext>
            </a:extLst>
          </p:cNvPr>
          <p:cNvSpPr>
            <a:spLocks noGrp="1"/>
          </p:cNvSpPr>
          <p:nvPr>
            <p:ph type="title"/>
          </p:nvPr>
        </p:nvSpPr>
        <p:spPr>
          <a:xfrm>
            <a:off x="317090" y="129488"/>
            <a:ext cx="5778910" cy="1043010"/>
          </a:xfrm>
        </p:spPr>
        <p:txBody>
          <a:bodyPr>
            <a:normAutofit/>
          </a:bodyPr>
          <a:lstStyle/>
          <a:p>
            <a:pPr algn="ctr"/>
            <a:r>
              <a:rPr lang="en-GB" dirty="0">
                <a:latin typeface="The Hand Extrablack" panose="03070A02030502020204" pitchFamily="66" charset="0"/>
              </a:rPr>
              <a:t>China</a:t>
            </a:r>
          </a:p>
        </p:txBody>
      </p:sp>
      <p:sp>
        <p:nvSpPr>
          <p:cNvPr id="3" name="Content Placeholder 2">
            <a:extLst>
              <a:ext uri="{FF2B5EF4-FFF2-40B4-BE49-F238E27FC236}">
                <a16:creationId xmlns:a16="http://schemas.microsoft.com/office/drawing/2014/main" id="{139F05E0-7783-4A42-BB31-AF3BB1477D9D}"/>
              </a:ext>
            </a:extLst>
          </p:cNvPr>
          <p:cNvSpPr>
            <a:spLocks noGrp="1"/>
          </p:cNvSpPr>
          <p:nvPr>
            <p:ph idx="1"/>
          </p:nvPr>
        </p:nvSpPr>
        <p:spPr>
          <a:xfrm>
            <a:off x="317090" y="1301985"/>
            <a:ext cx="5619135" cy="5290543"/>
          </a:xfrm>
        </p:spPr>
        <p:txBody>
          <a:bodyPr>
            <a:normAutofit fontScale="85000" lnSpcReduction="20000"/>
          </a:bodyPr>
          <a:lstStyle/>
          <a:p>
            <a:pPr>
              <a:lnSpc>
                <a:spcPct val="120000"/>
              </a:lnSpc>
              <a:spcBef>
                <a:spcPts val="600"/>
              </a:spcBef>
              <a:spcAft>
                <a:spcPts val="600"/>
              </a:spcAft>
            </a:pPr>
            <a:r>
              <a:rPr lang="en-GB" sz="3200" dirty="0">
                <a:effectLst/>
                <a:latin typeface="The Hand Extrablack" panose="03070A02030502020204" pitchFamily="66" charset="0"/>
                <a:ea typeface="Calibri" panose="020F0502020204030204" pitchFamily="34" charset="0"/>
                <a:cs typeface="Calibri" panose="020F0502020204030204" pitchFamily="34" charset="0"/>
              </a:rPr>
              <a:t>August 1977, </a:t>
            </a:r>
            <a:r>
              <a:rPr lang="en-GB" sz="3200" dirty="0">
                <a:latin typeface="The Hand Extrablack" panose="03070A02030502020204" pitchFamily="66" charset="0"/>
                <a:ea typeface="Calibri" panose="020F0502020204030204" pitchFamily="34" charset="0"/>
                <a:cs typeface="Calibri" panose="020F0502020204030204" pitchFamily="34" charset="0"/>
              </a:rPr>
              <a:t>Vance </a:t>
            </a:r>
            <a:r>
              <a:rPr lang="en-GB" sz="3200" dirty="0">
                <a:effectLst/>
                <a:latin typeface="The Hand Extrablack" panose="03070A02030502020204" pitchFamily="66" charset="0"/>
                <a:ea typeface="Calibri" panose="020F0502020204030204" pitchFamily="34" charset="0"/>
                <a:cs typeface="Calibri" panose="020F0502020204030204" pitchFamily="34" charset="0"/>
              </a:rPr>
              <a:t>was the first senior member of the administration to travel to Beijing, when neither side was ready for normalization.</a:t>
            </a:r>
            <a:endParaRPr lang="en-GB" sz="3200"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20000"/>
              </a:lnSpc>
              <a:spcBef>
                <a:spcPts val="600"/>
              </a:spcBef>
              <a:spcAft>
                <a:spcPts val="600"/>
              </a:spcAft>
            </a:pPr>
            <a:r>
              <a:rPr lang="en-GB" sz="3200" dirty="0">
                <a:effectLst/>
                <a:latin typeface="The Hand Extrablack" panose="03070A02030502020204" pitchFamily="66" charset="0"/>
                <a:ea typeface="Calibri" panose="020F0502020204030204" pitchFamily="34" charset="0"/>
                <a:cs typeface="Calibri" panose="020F0502020204030204" pitchFamily="34" charset="0"/>
              </a:rPr>
              <a:t>Carter wanted full normalization by the end of the year; Brzezinski was the man to get it done.</a:t>
            </a:r>
            <a:endParaRPr lang="en-GB" sz="3200"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20000"/>
              </a:lnSpc>
              <a:spcBef>
                <a:spcPts val="600"/>
              </a:spcBef>
              <a:spcAft>
                <a:spcPts val="600"/>
              </a:spcAft>
            </a:pPr>
            <a:r>
              <a:rPr lang="en-GB" sz="3200" dirty="0">
                <a:effectLst/>
                <a:latin typeface="The Hand Extrablack" panose="03070A02030502020204" pitchFamily="66" charset="0"/>
                <a:ea typeface="Calibri" panose="020F0502020204030204" pitchFamily="34" charset="0"/>
                <a:cs typeface="Calibri" panose="020F0502020204030204" pitchFamily="34" charset="0"/>
              </a:rPr>
              <a:t>Carter considered it counterproductive to sever ties with any nation and hoped that opening diplomatic relations with would give US negotiators leverage to achieve the best possible SALT II treaty from Moscow. </a:t>
            </a:r>
            <a:endParaRPr lang="en-GB" sz="3200"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20000"/>
              </a:lnSpc>
              <a:spcBef>
                <a:spcPts val="600"/>
              </a:spcBef>
              <a:spcAft>
                <a:spcPts val="600"/>
              </a:spcAft>
            </a:pPr>
            <a:r>
              <a:rPr lang="en-GB" sz="3200" dirty="0">
                <a:effectLst/>
                <a:latin typeface="The Hand Extrablack" panose="03070A02030502020204" pitchFamily="66" charset="0"/>
                <a:ea typeface="Calibri" panose="020F0502020204030204" pitchFamily="34" charset="0"/>
                <a:cs typeface="Calibri" panose="020F0502020204030204" pitchFamily="34" charset="0"/>
              </a:rPr>
              <a:t>Brzezinski and his Chinese hosts used their shared anti-Sovietism to break the ice and forge bonds. </a:t>
            </a:r>
            <a:endParaRPr lang="en-GB" sz="3200" dirty="0">
              <a:effectLst/>
              <a:latin typeface="The Hand Extrablack" panose="03070A02030502020204" pitchFamily="66" charset="0"/>
              <a:ea typeface="Calibri" panose="020F0502020204030204" pitchFamily="34" charset="0"/>
              <a:cs typeface="Arial" panose="020B0604020202020204" pitchFamily="34" charset="0"/>
            </a:endParaRPr>
          </a:p>
        </p:txBody>
      </p:sp>
      <p:pic>
        <p:nvPicPr>
          <p:cNvPr id="17410" name="Picture 2" descr="Image result for Brzezinski and china">
            <a:extLst>
              <a:ext uri="{FF2B5EF4-FFF2-40B4-BE49-F238E27FC236}">
                <a16:creationId xmlns:a16="http://schemas.microsoft.com/office/drawing/2014/main" id="{4079FCB6-FA16-4703-A3C2-6771E8A4ED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06" r="16384"/>
          <a:stretch/>
        </p:blipFill>
        <p:spPr bwMode="auto">
          <a:xfrm>
            <a:off x="6189155" y="10"/>
            <a:ext cx="60028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816366"/>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1A619-0AC0-4C9C-956F-39E292F36368}"/>
              </a:ext>
            </a:extLst>
          </p:cNvPr>
          <p:cNvSpPr>
            <a:spLocks noGrp="1"/>
          </p:cNvSpPr>
          <p:nvPr>
            <p:ph type="title"/>
          </p:nvPr>
        </p:nvSpPr>
        <p:spPr>
          <a:xfrm>
            <a:off x="169607" y="134402"/>
            <a:ext cx="11855616" cy="837507"/>
          </a:xfrm>
        </p:spPr>
        <p:txBody>
          <a:bodyPr>
            <a:normAutofit/>
          </a:bodyPr>
          <a:lstStyle/>
          <a:p>
            <a:pPr algn="ctr"/>
            <a:r>
              <a:rPr lang="en-GB" b="1" dirty="0">
                <a:effectLst/>
                <a:latin typeface="The Hand Extrablack" panose="03070A02030502020204" pitchFamily="66" charset="0"/>
                <a:ea typeface="Calibri" panose="020F0502020204030204" pitchFamily="34" charset="0"/>
                <a:cs typeface="Calibri" panose="020F0502020204030204" pitchFamily="34" charset="0"/>
              </a:rPr>
              <a:t>Middle East peace process</a:t>
            </a:r>
            <a:endParaRPr lang="en-GB" dirty="0">
              <a:latin typeface="The Hand Extrablack" panose="03070A02030502020204" pitchFamily="66" charset="0"/>
            </a:endParaRPr>
          </a:p>
        </p:txBody>
      </p:sp>
      <p:sp>
        <p:nvSpPr>
          <p:cNvPr id="3" name="Content Placeholder 2">
            <a:extLst>
              <a:ext uri="{FF2B5EF4-FFF2-40B4-BE49-F238E27FC236}">
                <a16:creationId xmlns:a16="http://schemas.microsoft.com/office/drawing/2014/main" id="{4519068C-BBD8-4A6F-BEC1-F1036E6B5711}"/>
              </a:ext>
            </a:extLst>
          </p:cNvPr>
          <p:cNvSpPr>
            <a:spLocks noGrp="1"/>
          </p:cNvSpPr>
          <p:nvPr>
            <p:ph idx="1"/>
          </p:nvPr>
        </p:nvSpPr>
        <p:spPr>
          <a:xfrm>
            <a:off x="7256944" y="2515100"/>
            <a:ext cx="4667683" cy="3974647"/>
          </a:xfrm>
        </p:spPr>
        <p:txBody>
          <a:bodyPr>
            <a:noAutofit/>
          </a:bodyPr>
          <a:lstStyle/>
          <a:p>
            <a:pPr>
              <a:lnSpc>
                <a:spcPct val="100000"/>
              </a:lnSpc>
              <a:spcBef>
                <a:spcPts val="0"/>
              </a:spcBef>
              <a:spcAft>
                <a:spcPts val="600"/>
              </a:spcAft>
            </a:pPr>
            <a:r>
              <a:rPr lang="en-GB" sz="2600" dirty="0">
                <a:effectLst/>
                <a:latin typeface="The Hand Extrablack" panose="03070A02030502020204" pitchFamily="66" charset="0"/>
                <a:ea typeface="Calibri" panose="020F0502020204030204" pitchFamily="34" charset="0"/>
                <a:cs typeface="Calibri" panose="020F0502020204030204" pitchFamily="34" charset="0"/>
              </a:rPr>
              <a:t>Sadat, however, seized the initiative when on 19</a:t>
            </a:r>
            <a:r>
              <a:rPr lang="en-GB" sz="2600" baseline="30000" dirty="0">
                <a:effectLst/>
                <a:latin typeface="The Hand Extrablack" panose="03070A02030502020204" pitchFamily="66" charset="0"/>
                <a:ea typeface="Calibri" panose="020F0502020204030204" pitchFamily="34" charset="0"/>
                <a:cs typeface="Calibri" panose="020F0502020204030204" pitchFamily="34" charset="0"/>
              </a:rPr>
              <a:t>th</a:t>
            </a:r>
            <a:r>
              <a:rPr lang="en-GB" sz="2600" dirty="0">
                <a:effectLst/>
                <a:latin typeface="The Hand Extrablack" panose="03070A02030502020204" pitchFamily="66" charset="0"/>
                <a:ea typeface="Calibri" panose="020F0502020204030204" pitchFamily="34" charset="0"/>
                <a:cs typeface="Calibri" panose="020F0502020204030204" pitchFamily="34" charset="0"/>
              </a:rPr>
              <a:t> November 1977, he travelled to Jerusalem.</a:t>
            </a:r>
          </a:p>
          <a:p>
            <a:pPr>
              <a:lnSpc>
                <a:spcPct val="100000"/>
              </a:lnSpc>
              <a:spcBef>
                <a:spcPts val="0"/>
              </a:spcBef>
              <a:spcAft>
                <a:spcPts val="600"/>
              </a:spcAft>
            </a:pPr>
            <a:r>
              <a:rPr lang="en-GB" sz="2600" dirty="0">
                <a:effectLst/>
                <a:latin typeface="The Hand Extrablack" panose="03070A02030502020204" pitchFamily="66" charset="0"/>
                <a:ea typeface="Calibri" panose="020F0502020204030204" pitchFamily="34" charset="0"/>
                <a:cs typeface="Calibri" panose="020F0502020204030204" pitchFamily="34" charset="0"/>
              </a:rPr>
              <a:t>Carter invited Sadat and the prime minister of Israel, Menachem Begin, to Camp David where he would personally mediate between them. </a:t>
            </a:r>
            <a:endParaRPr lang="en-GB" sz="2600"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00000"/>
              </a:lnSpc>
              <a:spcBef>
                <a:spcPts val="0"/>
              </a:spcBef>
              <a:spcAft>
                <a:spcPts val="600"/>
              </a:spcAft>
            </a:pPr>
            <a:r>
              <a:rPr lang="en-GB" sz="2600" dirty="0">
                <a:effectLst/>
                <a:latin typeface="The Hand Extrablack" panose="03070A02030502020204" pitchFamily="66" charset="0"/>
                <a:ea typeface="Calibri" panose="020F0502020204030204" pitchFamily="34" charset="0"/>
                <a:cs typeface="Calibri" panose="020F0502020204030204" pitchFamily="34" charset="0"/>
              </a:rPr>
              <a:t>The two treaties that emerged from this marginalized the Soviets; by removing the Egyptian army from the equation, the Camp David Accords removed the ability of the Kremlin’s Arab allies – Syria and Iraq – to threaten Israel. </a:t>
            </a:r>
            <a:endParaRPr lang="en-GB" sz="2600" dirty="0">
              <a:effectLst/>
              <a:latin typeface="The Hand Extrablack" panose="03070A02030502020204" pitchFamily="66" charset="0"/>
              <a:ea typeface="Calibri" panose="020F0502020204030204" pitchFamily="34" charset="0"/>
              <a:cs typeface="Arial" panose="020B0604020202020204" pitchFamily="34" charset="0"/>
            </a:endParaRPr>
          </a:p>
        </p:txBody>
      </p:sp>
      <p:pic>
        <p:nvPicPr>
          <p:cNvPr id="18434" name="Picture 2" descr="Image result for jimmy carter sadar israel">
            <a:extLst>
              <a:ext uri="{FF2B5EF4-FFF2-40B4-BE49-F238E27FC236}">
                <a16:creationId xmlns:a16="http://schemas.microsoft.com/office/drawing/2014/main" id="{38EB0A25-1514-438D-80CC-D0701E4B88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534" y="2603086"/>
            <a:ext cx="6909619" cy="38866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0AECF10-B65E-4B0B-B4A6-17446F4CEB22}"/>
              </a:ext>
            </a:extLst>
          </p:cNvPr>
          <p:cNvSpPr txBox="1"/>
          <p:nvPr/>
        </p:nvSpPr>
        <p:spPr>
          <a:xfrm>
            <a:off x="267373" y="937403"/>
            <a:ext cx="11924627" cy="1912127"/>
          </a:xfrm>
          <a:prstGeom prst="rect">
            <a:avLst/>
          </a:prstGeom>
          <a:noFill/>
        </p:spPr>
        <p:txBody>
          <a:bodyPr wrap="square">
            <a:spAutoFit/>
          </a:bodyPr>
          <a:lstStyle/>
          <a:p>
            <a:pPr>
              <a:lnSpc>
                <a:spcPct val="107000"/>
              </a:lnSpc>
            </a:pPr>
            <a:r>
              <a:rPr lang="en-GB" sz="2800" dirty="0">
                <a:effectLst/>
                <a:latin typeface="The Hand Extrablack" panose="03070A02030502020204" pitchFamily="66" charset="0"/>
                <a:ea typeface="Calibri" panose="020F0502020204030204" pitchFamily="34" charset="0"/>
                <a:cs typeface="Calibri" panose="020F0502020204030204" pitchFamily="34" charset="0"/>
              </a:rPr>
              <a:t>Carter wanted to return to the promise of comprehensive peace held out by the Geneva conference from December 1973.</a:t>
            </a:r>
            <a:r>
              <a:rPr lang="en-GB" sz="2800" dirty="0">
                <a:latin typeface="The Hand Extrablack" panose="03070A02030502020204" pitchFamily="66" charset="0"/>
                <a:ea typeface="Calibri" panose="020F0502020204030204" pitchFamily="34" charset="0"/>
                <a:cs typeface="Calibri" panose="020F0502020204030204" pitchFamily="34" charset="0"/>
              </a:rPr>
              <a:t> </a:t>
            </a:r>
          </a:p>
          <a:p>
            <a:pPr>
              <a:lnSpc>
                <a:spcPct val="107000"/>
              </a:lnSpc>
            </a:pPr>
            <a:r>
              <a:rPr lang="en-GB" sz="2800" dirty="0">
                <a:latin typeface="The Hand Extrablack" panose="03070A02030502020204" pitchFamily="66" charset="0"/>
                <a:ea typeface="Calibri" panose="020F0502020204030204" pitchFamily="34" charset="0"/>
                <a:cs typeface="Calibri" panose="020F0502020204030204" pitchFamily="34" charset="0"/>
              </a:rPr>
              <a:t>On 1</a:t>
            </a:r>
            <a:r>
              <a:rPr lang="en-GB" sz="2800" baseline="30000" dirty="0">
                <a:latin typeface="The Hand Extrablack" panose="03070A02030502020204" pitchFamily="66" charset="0"/>
                <a:ea typeface="Calibri" panose="020F0502020204030204" pitchFamily="34" charset="0"/>
                <a:cs typeface="Calibri" panose="020F0502020204030204" pitchFamily="34" charset="0"/>
              </a:rPr>
              <a:t>st</a:t>
            </a:r>
            <a:r>
              <a:rPr lang="en-GB" sz="2800" dirty="0">
                <a:latin typeface="The Hand Extrablack" panose="03070A02030502020204" pitchFamily="66" charset="0"/>
                <a:ea typeface="Calibri" panose="020F0502020204030204" pitchFamily="34" charset="0"/>
                <a:cs typeface="Calibri" panose="020F0502020204030204" pitchFamily="34" charset="0"/>
              </a:rPr>
              <a:t> October 1977, Vance and his Soviet counterpart, Andrei Gromyko, released a joint declaration calling for a revived conference These attempts were dead in the water as the declaration mentioned the “legitimate rights of the Palestinian people.”</a:t>
            </a:r>
            <a:endParaRPr lang="en-GB" sz="2800" dirty="0">
              <a:latin typeface="The Hand Extrablack" panose="03070A02030502020204" pitchFamily="66" charset="0"/>
              <a:ea typeface="Calibri" panose="020F0502020204030204" pitchFamily="34" charset="0"/>
              <a:cs typeface="Arial" panose="020B0604020202020204" pitchFamily="34" charset="0"/>
            </a:endParaRPr>
          </a:p>
          <a:p>
            <a:pPr lvl="0">
              <a:lnSpc>
                <a:spcPct val="107000"/>
              </a:lnSpc>
            </a:pPr>
            <a:endParaRPr lang="en-GB" sz="2800" dirty="0">
              <a:effectLst/>
              <a:latin typeface="The Hand Extrablack" panose="03070A02030502020204" pitchFamily="66"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95463805"/>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BB960-2086-46A6-9FA2-D299664AD5BB}"/>
              </a:ext>
            </a:extLst>
          </p:cNvPr>
          <p:cNvSpPr>
            <a:spLocks noGrp="1"/>
          </p:cNvSpPr>
          <p:nvPr>
            <p:ph type="title"/>
          </p:nvPr>
        </p:nvSpPr>
        <p:spPr>
          <a:xfrm>
            <a:off x="481014" y="3752849"/>
            <a:ext cx="1303542" cy="2452687"/>
          </a:xfrm>
        </p:spPr>
        <p:txBody>
          <a:bodyPr anchor="ctr">
            <a:normAutofit/>
          </a:bodyPr>
          <a:lstStyle/>
          <a:p>
            <a:r>
              <a:rPr lang="en-GB" sz="4800" dirty="0">
                <a:latin typeface="The Hand Extrablack" panose="03070A02030502020204" pitchFamily="66" charset="0"/>
              </a:rPr>
              <a:t>Iran</a:t>
            </a:r>
          </a:p>
        </p:txBody>
      </p:sp>
      <p:pic>
        <p:nvPicPr>
          <p:cNvPr id="19458" name="Picture 2" descr="Image result for carter iran">
            <a:extLst>
              <a:ext uri="{FF2B5EF4-FFF2-40B4-BE49-F238E27FC236}">
                <a16:creationId xmlns:a16="http://schemas.microsoft.com/office/drawing/2014/main" id="{2858E3FE-14DD-4899-B0EB-DD44E99CD8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01" b="43203"/>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9081D3F-50F7-4B35-BD1F-5A303D45774C}"/>
              </a:ext>
            </a:extLst>
          </p:cNvPr>
          <p:cNvSpPr>
            <a:spLocks noGrp="1"/>
          </p:cNvSpPr>
          <p:nvPr>
            <p:ph idx="1"/>
          </p:nvPr>
        </p:nvSpPr>
        <p:spPr>
          <a:xfrm>
            <a:off x="1784556" y="3710613"/>
            <a:ext cx="10235379" cy="2992529"/>
          </a:xfrm>
        </p:spPr>
        <p:txBody>
          <a:bodyPr anchor="ctr">
            <a:normAutofit/>
          </a:bodyPr>
          <a:lstStyle/>
          <a:p>
            <a:pPr>
              <a:lnSpc>
                <a:spcPct val="100000"/>
              </a:lnSpc>
              <a:spcBef>
                <a:spcPts val="600"/>
              </a:spcBef>
            </a:pPr>
            <a:r>
              <a:rPr lang="en-GB" sz="2600" dirty="0">
                <a:effectLst/>
                <a:latin typeface="The Hand Extrablack" panose="03070A02030502020204" pitchFamily="66" charset="0"/>
                <a:ea typeface="Calibri" panose="020F0502020204030204" pitchFamily="34" charset="0"/>
                <a:cs typeface="Calibri" panose="020F0502020204030204" pitchFamily="34" charset="0"/>
              </a:rPr>
              <a:t>In May 1977, </a:t>
            </a:r>
            <a:r>
              <a:rPr lang="en-GB" sz="2600" dirty="0">
                <a:latin typeface="The Hand Extrablack" panose="03070A02030502020204" pitchFamily="66" charset="0"/>
                <a:ea typeface="Calibri" panose="020F0502020204030204" pitchFamily="34" charset="0"/>
                <a:cs typeface="Calibri" panose="020F0502020204030204" pitchFamily="34" charset="0"/>
              </a:rPr>
              <a:t>Carter</a:t>
            </a:r>
            <a:r>
              <a:rPr lang="en-GB" sz="2600" dirty="0">
                <a:effectLst/>
                <a:latin typeface="The Hand Extrablack" panose="03070A02030502020204" pitchFamily="66" charset="0"/>
                <a:ea typeface="Calibri" panose="020F0502020204030204" pitchFamily="34" charset="0"/>
                <a:cs typeface="Calibri" panose="020F0502020204030204" pitchFamily="34" charset="0"/>
              </a:rPr>
              <a:t> deployed Vance to Tehran. </a:t>
            </a:r>
          </a:p>
          <a:p>
            <a:pPr>
              <a:lnSpc>
                <a:spcPct val="100000"/>
              </a:lnSpc>
              <a:spcBef>
                <a:spcPts val="600"/>
              </a:spcBef>
            </a:pPr>
            <a:r>
              <a:rPr lang="en-GB" sz="2600" dirty="0">
                <a:effectLst/>
                <a:latin typeface="The Hand Extrablack" panose="03070A02030502020204" pitchFamily="66" charset="0"/>
                <a:ea typeface="Calibri" panose="020F0502020204030204" pitchFamily="34" charset="0"/>
                <a:cs typeface="Calibri" panose="020F0502020204030204" pitchFamily="34" charset="0"/>
              </a:rPr>
              <a:t>Assumptions were made that Vance would broach the Human Rights issue, but Vance did not mention the subject. </a:t>
            </a:r>
          </a:p>
          <a:p>
            <a:pPr>
              <a:lnSpc>
                <a:spcPct val="100000"/>
              </a:lnSpc>
              <a:spcBef>
                <a:spcPts val="600"/>
              </a:spcBef>
            </a:pPr>
            <a:r>
              <a:rPr lang="en-GB" sz="2600" dirty="0">
                <a:effectLst/>
                <a:latin typeface="The Hand Extrablack" panose="03070A02030502020204" pitchFamily="66" charset="0"/>
                <a:ea typeface="Calibri" panose="020F0502020204030204" pitchFamily="34" charset="0"/>
                <a:cs typeface="Calibri" panose="020F0502020204030204" pitchFamily="34" charset="0"/>
              </a:rPr>
              <a:t>Later in 1977, Carter pushed through Congress a $1.2 billion sale of AWACS (airborne warning and control system) surveillance planes to Iran.</a:t>
            </a:r>
            <a:endParaRPr lang="en-GB" sz="2600"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00000"/>
              </a:lnSpc>
              <a:spcBef>
                <a:spcPts val="600"/>
              </a:spcBef>
            </a:pPr>
            <a:r>
              <a:rPr lang="en-GB" sz="2600" dirty="0">
                <a:latin typeface="The Hand Extrablack" panose="03070A02030502020204" pitchFamily="66" charset="0"/>
                <a:ea typeface="Calibri" panose="020F0502020204030204" pitchFamily="34" charset="0"/>
                <a:cs typeface="Calibri" panose="020F0502020204030204" pitchFamily="34" charset="0"/>
              </a:rPr>
              <a:t>In December</a:t>
            </a:r>
            <a:r>
              <a:rPr lang="en-GB" sz="2600" dirty="0">
                <a:effectLst/>
                <a:latin typeface="The Hand Extrablack" panose="03070A02030502020204" pitchFamily="66" charset="0"/>
                <a:ea typeface="Calibri" panose="020F0502020204030204" pitchFamily="34" charset="0"/>
                <a:cs typeface="Calibri" panose="020F0502020204030204" pitchFamily="34" charset="0"/>
              </a:rPr>
              <a:t>, the president travelled to Iran and delivered the now infamous toast: “Iran,” Carter announced, lifting his glass to the shah, “is an island of stability.”</a:t>
            </a:r>
            <a:endParaRPr lang="en-GB" sz="2600" dirty="0">
              <a:effectLst/>
              <a:latin typeface="The Hand Extrablack" panose="03070A02030502020204" pitchFamily="66"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9136952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6918402-629B-45D2-BDBB-D7DDABBCDFEB}"/>
              </a:ext>
            </a:extLst>
          </p:cNvPr>
          <p:cNvSpPr txBox="1">
            <a:spLocks/>
          </p:cNvSpPr>
          <p:nvPr/>
        </p:nvSpPr>
        <p:spPr>
          <a:xfrm>
            <a:off x="0" y="132272"/>
            <a:ext cx="12192000" cy="759124"/>
          </a:xfrm>
          <a:prstGeom prst="rect">
            <a:avLst/>
          </a:prstGeom>
          <a:solidFill>
            <a:schemeClr val="bg1">
              <a:lumMod val="95000"/>
            </a:schemeClr>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latin typeface="The Hand Extrablack" panose="03070A02030502020204" pitchFamily="66" charset="0"/>
              </a:rPr>
              <a:t>Why did the Cold War freeze again by the 1980s?</a:t>
            </a:r>
          </a:p>
        </p:txBody>
      </p:sp>
      <p:sp>
        <p:nvSpPr>
          <p:cNvPr id="8" name="Rectangle 7">
            <a:extLst>
              <a:ext uri="{FF2B5EF4-FFF2-40B4-BE49-F238E27FC236}">
                <a16:creationId xmlns:a16="http://schemas.microsoft.com/office/drawing/2014/main" id="{EF31FBE9-1E37-4E27-B909-F2990582552D}"/>
              </a:ext>
            </a:extLst>
          </p:cNvPr>
          <p:cNvSpPr/>
          <p:nvPr/>
        </p:nvSpPr>
        <p:spPr>
          <a:xfrm>
            <a:off x="210359" y="1109663"/>
            <a:ext cx="3840941" cy="212248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u="sng" dirty="0">
                <a:solidFill>
                  <a:schemeClr val="tx1"/>
                </a:solidFill>
                <a:latin typeface="The Hand Extrablack" panose="03070A02030502020204" pitchFamily="66" charset="0"/>
              </a:rPr>
              <a:t>Revolution in Iran</a:t>
            </a:r>
          </a:p>
          <a:p>
            <a:r>
              <a:rPr lang="en-GB" dirty="0">
                <a:solidFill>
                  <a:schemeClr val="tx1"/>
                </a:solidFill>
                <a:latin typeface="The Hand Extrablack" panose="03070A02030502020204" pitchFamily="66" charset="0"/>
              </a:rPr>
              <a:t>The Shah of Iran was overthrown in 1979. The USA had supported the Shah because it needed Iran’s oil. The new government was strongly anti-American but also strongly anti-communist. The revolution changed the balance of power in the Middle East and increased tension between the superpowers, who were worried about how each other would react.</a:t>
            </a:r>
          </a:p>
        </p:txBody>
      </p:sp>
      <p:sp>
        <p:nvSpPr>
          <p:cNvPr id="11" name="Rectangle 10">
            <a:extLst>
              <a:ext uri="{FF2B5EF4-FFF2-40B4-BE49-F238E27FC236}">
                <a16:creationId xmlns:a16="http://schemas.microsoft.com/office/drawing/2014/main" id="{AC2D492A-7B3E-4D49-8FC6-A28F3B2894C6}"/>
              </a:ext>
            </a:extLst>
          </p:cNvPr>
          <p:cNvSpPr/>
          <p:nvPr/>
        </p:nvSpPr>
        <p:spPr>
          <a:xfrm>
            <a:off x="210359" y="3351213"/>
            <a:ext cx="3840941" cy="188753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u="sng" dirty="0">
                <a:solidFill>
                  <a:schemeClr val="tx1"/>
                </a:solidFill>
                <a:latin typeface="The Hand Extrablack" panose="03070A02030502020204" pitchFamily="66" charset="0"/>
              </a:rPr>
              <a:t>Civil wars in Nicaragua, El Salvador and Angola</a:t>
            </a:r>
          </a:p>
          <a:p>
            <a:pPr algn="ctr"/>
            <a:r>
              <a:rPr lang="en-GB" dirty="0">
                <a:solidFill>
                  <a:schemeClr val="tx1"/>
                </a:solidFill>
                <a:latin typeface="The Hand Extrablack" panose="03070A02030502020204" pitchFamily="66" charset="0"/>
              </a:rPr>
              <a:t>Communist rebels (supported by Cuban and Soviet money and experts) tried to overthrow the governments of these states in South America and Africa. The USA funded the governments against the revels. In Angola, the USA and the USSR helped to fund a long-running Civil War.</a:t>
            </a:r>
          </a:p>
        </p:txBody>
      </p:sp>
      <p:sp>
        <p:nvSpPr>
          <p:cNvPr id="12" name="Rectangle 11">
            <a:extLst>
              <a:ext uri="{FF2B5EF4-FFF2-40B4-BE49-F238E27FC236}">
                <a16:creationId xmlns:a16="http://schemas.microsoft.com/office/drawing/2014/main" id="{AC558A1A-8220-4D16-864A-87F791156255}"/>
              </a:ext>
            </a:extLst>
          </p:cNvPr>
          <p:cNvSpPr/>
          <p:nvPr/>
        </p:nvSpPr>
        <p:spPr>
          <a:xfrm>
            <a:off x="210359" y="5357813"/>
            <a:ext cx="3840941" cy="127793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u="sng" dirty="0">
                <a:solidFill>
                  <a:schemeClr val="tx1"/>
                </a:solidFill>
                <a:latin typeface="The Hand Extrablack" panose="03070A02030502020204" pitchFamily="66" charset="0"/>
              </a:rPr>
              <a:t>Human rights</a:t>
            </a:r>
          </a:p>
          <a:p>
            <a:pPr algn="ctr"/>
            <a:r>
              <a:rPr lang="en-GB" dirty="0">
                <a:solidFill>
                  <a:schemeClr val="tx1"/>
                </a:solidFill>
                <a:latin typeface="The Hand Extrablack" panose="03070A02030502020204" pitchFamily="66" charset="0"/>
              </a:rPr>
              <a:t>Jimmy Carter openly criticised the USSR’s suppression of dissidents – people who spoke out against the government in both the USSR and easter Europe.</a:t>
            </a:r>
          </a:p>
        </p:txBody>
      </p:sp>
      <p:sp>
        <p:nvSpPr>
          <p:cNvPr id="13" name="Rectangle 12">
            <a:extLst>
              <a:ext uri="{FF2B5EF4-FFF2-40B4-BE49-F238E27FC236}">
                <a16:creationId xmlns:a16="http://schemas.microsoft.com/office/drawing/2014/main" id="{47932D45-9E07-47A1-B6A3-B91D499F2D78}"/>
              </a:ext>
            </a:extLst>
          </p:cNvPr>
          <p:cNvSpPr/>
          <p:nvPr/>
        </p:nvSpPr>
        <p:spPr>
          <a:xfrm>
            <a:off x="4325159" y="1095376"/>
            <a:ext cx="3351991" cy="253365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u="sng" dirty="0">
                <a:solidFill>
                  <a:schemeClr val="tx1"/>
                </a:solidFill>
                <a:latin typeface="The Hand Extrablack" panose="03070A02030502020204" pitchFamily="66" charset="0"/>
              </a:rPr>
              <a:t>New nuclear weapons</a:t>
            </a:r>
          </a:p>
          <a:p>
            <a:pPr algn="ctr"/>
            <a:r>
              <a:rPr lang="en-GB" dirty="0">
                <a:solidFill>
                  <a:schemeClr val="tx1"/>
                </a:solidFill>
                <a:latin typeface="The Hand Extrablack" panose="03070A02030502020204" pitchFamily="66" charset="0"/>
              </a:rPr>
              <a:t>In 1977, the USSR began replacing out-of-date missiles in eastern Europe with new SS-20 nuclear missiles. The West saw these missiles as a new type of battlefield weapon that could be used in a limited nuclear war confined only to Europe. In response, President Carter allowed the US military to develop the Cruise missile. By 1979 the USA had stationed Pershing missiles in western Europe as an answer to the SS-20s.</a:t>
            </a:r>
          </a:p>
        </p:txBody>
      </p:sp>
      <p:sp>
        <p:nvSpPr>
          <p:cNvPr id="14" name="Rectangle 13">
            <a:extLst>
              <a:ext uri="{FF2B5EF4-FFF2-40B4-BE49-F238E27FC236}">
                <a16:creationId xmlns:a16="http://schemas.microsoft.com/office/drawing/2014/main" id="{00ED5511-0EFB-496B-9DCA-CDF0C44C9D85}"/>
              </a:ext>
            </a:extLst>
          </p:cNvPr>
          <p:cNvSpPr/>
          <p:nvPr/>
        </p:nvSpPr>
        <p:spPr>
          <a:xfrm>
            <a:off x="4325159" y="3744913"/>
            <a:ext cx="3309129" cy="176053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u="sng" dirty="0">
                <a:solidFill>
                  <a:schemeClr val="tx1"/>
                </a:solidFill>
                <a:latin typeface="The Hand Extrablack" panose="03070A02030502020204" pitchFamily="66" charset="0"/>
              </a:rPr>
              <a:t>Collapse of SALT II</a:t>
            </a:r>
          </a:p>
          <a:p>
            <a:pPr algn="ctr"/>
            <a:r>
              <a:rPr lang="en-GB" dirty="0">
                <a:solidFill>
                  <a:schemeClr val="tx1"/>
                </a:solidFill>
                <a:latin typeface="The Hand Extrablack" panose="03070A02030502020204" pitchFamily="66" charset="0"/>
              </a:rPr>
              <a:t>The main terms of the SALT II agreement had been set out as early as 1974. It was not until June 1989 that SALT II was finally signed. By that time, relations between the USA and USSR had deteriorated so much that the US Congress refused to ratify SALT II.</a:t>
            </a:r>
          </a:p>
        </p:txBody>
      </p:sp>
      <p:sp>
        <p:nvSpPr>
          <p:cNvPr id="15" name="Rectangle 14">
            <a:extLst>
              <a:ext uri="{FF2B5EF4-FFF2-40B4-BE49-F238E27FC236}">
                <a16:creationId xmlns:a16="http://schemas.microsoft.com/office/drawing/2014/main" id="{8103E812-8456-4DCF-ACAB-6E7A93235261}"/>
              </a:ext>
            </a:extLst>
          </p:cNvPr>
          <p:cNvSpPr/>
          <p:nvPr/>
        </p:nvSpPr>
        <p:spPr>
          <a:xfrm>
            <a:off x="7951009" y="1095377"/>
            <a:ext cx="4030632" cy="3736974"/>
          </a:xfrm>
          <a:prstGeom prst="rect">
            <a:avLst/>
          </a:prstGeom>
          <a:solidFill>
            <a:srgbClr val="FF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u="sng" dirty="0">
                <a:solidFill>
                  <a:schemeClr val="tx1"/>
                </a:solidFill>
                <a:latin typeface="The Hand Extrablack" panose="03070A02030502020204" pitchFamily="66" charset="0"/>
              </a:rPr>
              <a:t>Afghanista</a:t>
            </a:r>
            <a:r>
              <a:rPr lang="en-GB" dirty="0">
                <a:solidFill>
                  <a:schemeClr val="tx1"/>
                </a:solidFill>
                <a:latin typeface="The Hand Extrablack" panose="03070A02030502020204" pitchFamily="66" charset="0"/>
              </a:rPr>
              <a:t>n</a:t>
            </a:r>
          </a:p>
          <a:p>
            <a:pPr algn="ctr"/>
            <a:r>
              <a:rPr lang="en-GB" dirty="0">
                <a:solidFill>
                  <a:schemeClr val="tx1"/>
                </a:solidFill>
                <a:latin typeface="The Hand Extrablack" panose="03070A02030502020204" pitchFamily="66" charset="0"/>
              </a:rPr>
              <a:t>In 1979 the pro-Soviet regime in Afghanistan was under serious threat from its Muslim opponents, the Mujahideen. To protect the regime, Soviet forces entered Afghanistan on 25</a:t>
            </a:r>
            <a:r>
              <a:rPr lang="en-GB" baseline="30000" dirty="0">
                <a:solidFill>
                  <a:schemeClr val="tx1"/>
                </a:solidFill>
                <a:latin typeface="The Hand Extrablack" panose="03070A02030502020204" pitchFamily="66" charset="0"/>
              </a:rPr>
              <a:t>th</a:t>
            </a:r>
            <a:r>
              <a:rPr lang="en-GB" dirty="0">
                <a:solidFill>
                  <a:schemeClr val="tx1"/>
                </a:solidFill>
                <a:latin typeface="The Hand Extrablack" panose="03070A02030502020204" pitchFamily="66" charset="0"/>
              </a:rPr>
              <a:t> December 1979. Wester powers were alarmed that the USSR could get so close to the West’s oil supplies in the Middle East. President Carter described the Soviet action as </a:t>
            </a:r>
            <a:r>
              <a:rPr lang="en-GB" dirty="0" err="1">
                <a:solidFill>
                  <a:schemeClr val="tx1"/>
                </a:solidFill>
                <a:latin typeface="The Hand Extrablack" panose="03070A02030502020204" pitchFamily="66" charset="0"/>
              </a:rPr>
              <a:t>‘the</a:t>
            </a:r>
            <a:r>
              <a:rPr lang="en-GB" dirty="0">
                <a:solidFill>
                  <a:schemeClr val="tx1"/>
                </a:solidFill>
                <a:latin typeface="The Hand Extrablack" panose="03070A02030502020204" pitchFamily="66" charset="0"/>
              </a:rPr>
              <a:t> most serious threat to peace since the Second World War.’ The USA secretly began to sent large shipments of money, arms and equipment to Pakistan and from there to the USSR’s Mujahideen opponents. The campaign became the Soviet Union’s equivalent of the Vietnam War. It was a nightmare campaign, virtually unwinnable for the Soviet forces, although they remained there until the early 1990s.</a:t>
            </a:r>
          </a:p>
        </p:txBody>
      </p:sp>
      <p:sp>
        <p:nvSpPr>
          <p:cNvPr id="16" name="Rectangle 15">
            <a:extLst>
              <a:ext uri="{FF2B5EF4-FFF2-40B4-BE49-F238E27FC236}">
                <a16:creationId xmlns:a16="http://schemas.microsoft.com/office/drawing/2014/main" id="{0FA00746-F929-490C-9735-3200C415598C}"/>
              </a:ext>
            </a:extLst>
          </p:cNvPr>
          <p:cNvSpPr/>
          <p:nvPr/>
        </p:nvSpPr>
        <p:spPr>
          <a:xfrm>
            <a:off x="7951009" y="4962913"/>
            <a:ext cx="4030632" cy="1599419"/>
          </a:xfrm>
          <a:prstGeom prst="rect">
            <a:avLst/>
          </a:prstGeom>
          <a:solidFill>
            <a:srgbClr val="E6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u="sng" dirty="0">
                <a:solidFill>
                  <a:schemeClr val="tx1"/>
                </a:solidFill>
                <a:latin typeface="The Hand Extrablack" panose="03070A02030502020204" pitchFamily="66" charset="0"/>
              </a:rPr>
              <a:t>The Moscow and Los Angeles Olympics</a:t>
            </a:r>
          </a:p>
          <a:p>
            <a:pPr algn="ctr"/>
            <a:r>
              <a:rPr lang="en-GB" dirty="0">
                <a:solidFill>
                  <a:schemeClr val="tx1"/>
                </a:solidFill>
                <a:latin typeface="The Hand Extrablack" panose="03070A02030502020204" pitchFamily="66" charset="0"/>
              </a:rPr>
              <a:t>In protest at Soviet involvement in the Afghan War, the USA boycotted the 1980 Olympic games held in Moscow. In retaliation, the USSR and eastern European teams boycotted the Los Angeles Olympics held four years later.</a:t>
            </a:r>
          </a:p>
        </p:txBody>
      </p:sp>
    </p:spTree>
    <p:extLst>
      <p:ext uri="{BB962C8B-B14F-4D97-AF65-F5344CB8AC3E}">
        <p14:creationId xmlns:p14="http://schemas.microsoft.com/office/powerpoint/2010/main" val="1918905417"/>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AE9F-661F-4999-91D9-84BB40E1A6D4}"/>
              </a:ext>
            </a:extLst>
          </p:cNvPr>
          <p:cNvSpPr>
            <a:spLocks noGrp="1"/>
          </p:cNvSpPr>
          <p:nvPr>
            <p:ph type="title"/>
          </p:nvPr>
        </p:nvSpPr>
        <p:spPr>
          <a:xfrm>
            <a:off x="6336617" y="219614"/>
            <a:ext cx="5602202" cy="834896"/>
          </a:xfrm>
        </p:spPr>
        <p:txBody>
          <a:bodyPr anchor="b">
            <a:normAutofit/>
          </a:bodyPr>
          <a:lstStyle/>
          <a:p>
            <a:pPr algn="ctr"/>
            <a:r>
              <a:rPr lang="en-GB" dirty="0">
                <a:latin typeface="The Hand Extrablack" panose="03070A02030502020204" pitchFamily="66" charset="0"/>
              </a:rPr>
              <a:t>Crisis</a:t>
            </a:r>
          </a:p>
        </p:txBody>
      </p:sp>
      <p:pic>
        <p:nvPicPr>
          <p:cNvPr id="20482" name="Picture 2" descr="Image result for iranian hostage crisis">
            <a:extLst>
              <a:ext uri="{FF2B5EF4-FFF2-40B4-BE49-F238E27FC236}">
                <a16:creationId xmlns:a16="http://schemas.microsoft.com/office/drawing/2014/main" id="{670EBBE3-755E-4DCE-A316-4EA4EFEAA3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54" r="22232" b="2"/>
          <a:stretch/>
        </p:blipFill>
        <p:spPr bwMode="auto">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E8D7BD6-CE2C-4D28-8F61-4FE6EEC0C2D6}"/>
              </a:ext>
            </a:extLst>
          </p:cNvPr>
          <p:cNvSpPr>
            <a:spLocks noGrp="1"/>
          </p:cNvSpPr>
          <p:nvPr>
            <p:ph idx="1"/>
          </p:nvPr>
        </p:nvSpPr>
        <p:spPr>
          <a:xfrm>
            <a:off x="6285462" y="1240136"/>
            <a:ext cx="5728259" cy="5398250"/>
          </a:xfrm>
        </p:spPr>
        <p:txBody>
          <a:bodyPr>
            <a:normAutofit fontScale="92500"/>
          </a:bodyPr>
          <a:lstStyle/>
          <a:p>
            <a:pPr>
              <a:lnSpc>
                <a:spcPct val="110000"/>
              </a:lnSpc>
              <a:spcBef>
                <a:spcPts val="600"/>
              </a:spcBef>
            </a:pPr>
            <a:r>
              <a:rPr lang="en-GB" dirty="0">
                <a:effectLst/>
                <a:latin typeface="The Hand Extrablack" panose="03070A02030502020204" pitchFamily="66" charset="0"/>
                <a:ea typeface="Calibri" panose="020F0502020204030204" pitchFamily="34" charset="0"/>
                <a:cs typeface="Calibri" panose="020F0502020204030204" pitchFamily="34" charset="0"/>
              </a:rPr>
              <a:t>On 8 September 1978, the shah had declared martial law; thousands of protesters had gathered in central Tehran, and soldiers had shot into the crowds, killing at least eighty-six. </a:t>
            </a:r>
            <a:endParaRPr lang="en-GB" dirty="0">
              <a:latin typeface="The Hand Extrablack" panose="03070A02030502020204" pitchFamily="66" charset="0"/>
              <a:ea typeface="Calibri" panose="020F0502020204030204" pitchFamily="34" charset="0"/>
              <a:cs typeface="Arial" panose="020B0604020202020204" pitchFamily="34" charset="0"/>
            </a:endParaRPr>
          </a:p>
          <a:p>
            <a:pPr>
              <a:lnSpc>
                <a:spcPct val="110000"/>
              </a:lnSpc>
              <a:spcBef>
                <a:spcPts val="600"/>
              </a:spcBef>
            </a:pPr>
            <a:r>
              <a:rPr lang="en-GB" dirty="0">
                <a:effectLst/>
                <a:latin typeface="The Hand Extrablack" panose="03070A02030502020204" pitchFamily="66" charset="0"/>
                <a:ea typeface="Calibri" panose="020F0502020204030204" pitchFamily="34" charset="0"/>
                <a:cs typeface="Calibri" panose="020F0502020204030204" pitchFamily="34" charset="0"/>
              </a:rPr>
              <a:t>The next day, from Camp David, Carter called the shah to convey his firm support.</a:t>
            </a:r>
            <a:endParaRPr lang="en-GB" dirty="0">
              <a:latin typeface="The Hand Extrablack" panose="03070A02030502020204" pitchFamily="66" charset="0"/>
              <a:ea typeface="Calibri" panose="020F0502020204030204" pitchFamily="34" charset="0"/>
              <a:cs typeface="Arial" panose="020B0604020202020204" pitchFamily="34" charset="0"/>
            </a:endParaRPr>
          </a:p>
          <a:p>
            <a:pPr>
              <a:lnSpc>
                <a:spcPct val="110000"/>
              </a:lnSpc>
              <a:spcBef>
                <a:spcPts val="600"/>
              </a:spcBef>
            </a:pPr>
            <a:r>
              <a:rPr lang="en-GB" dirty="0">
                <a:effectLst/>
                <a:latin typeface="The Hand Extrablack" panose="03070A02030502020204" pitchFamily="66" charset="0"/>
                <a:ea typeface="Calibri" panose="020F0502020204030204" pitchFamily="34" charset="0"/>
                <a:cs typeface="Calibri" panose="020F0502020204030204" pitchFamily="34" charset="0"/>
              </a:rPr>
              <a:t>It was not until 9</a:t>
            </a:r>
            <a:r>
              <a:rPr lang="en-GB" baseline="30000" dirty="0">
                <a:effectLst/>
                <a:latin typeface="The Hand Extrablack" panose="03070A02030502020204" pitchFamily="66" charset="0"/>
                <a:ea typeface="Calibri" panose="020F0502020204030204" pitchFamily="34" charset="0"/>
                <a:cs typeface="Calibri" panose="020F0502020204030204" pitchFamily="34" charset="0"/>
              </a:rPr>
              <a:t>th</a:t>
            </a:r>
            <a:r>
              <a:rPr lang="en-GB" dirty="0">
                <a:effectLst/>
                <a:latin typeface="The Hand Extrablack" panose="03070A02030502020204" pitchFamily="66" charset="0"/>
                <a:ea typeface="Calibri" panose="020F0502020204030204" pitchFamily="34" charset="0"/>
                <a:cs typeface="Calibri" panose="020F0502020204030204" pitchFamily="34" charset="0"/>
              </a:rPr>
              <a:t> November that the Carter administration realized that a revolution was underway. </a:t>
            </a:r>
            <a:endParaRPr lang="en-GB" dirty="0">
              <a:latin typeface="The Hand Extrablack" panose="03070A02030502020204" pitchFamily="66" charset="0"/>
              <a:ea typeface="Calibri" panose="020F0502020204030204" pitchFamily="34" charset="0"/>
              <a:cs typeface="Arial" panose="020B0604020202020204" pitchFamily="34" charset="0"/>
            </a:endParaRPr>
          </a:p>
          <a:p>
            <a:pPr>
              <a:lnSpc>
                <a:spcPct val="110000"/>
              </a:lnSpc>
              <a:spcBef>
                <a:spcPts val="600"/>
              </a:spcBef>
            </a:pPr>
            <a:r>
              <a:rPr lang="en-GB" dirty="0">
                <a:effectLst/>
                <a:latin typeface="The Hand Extrablack" panose="03070A02030502020204" pitchFamily="66" charset="0"/>
                <a:ea typeface="Calibri" panose="020F0502020204030204" pitchFamily="34" charset="0"/>
                <a:cs typeface="Calibri" panose="020F0502020204030204" pitchFamily="34" charset="0"/>
              </a:rPr>
              <a:t>On 16</a:t>
            </a:r>
            <a:r>
              <a:rPr lang="en-GB" baseline="30000" dirty="0">
                <a:effectLst/>
                <a:latin typeface="The Hand Extrablack" panose="03070A02030502020204" pitchFamily="66" charset="0"/>
                <a:ea typeface="Calibri" panose="020F0502020204030204" pitchFamily="34" charset="0"/>
                <a:cs typeface="Calibri" panose="020F0502020204030204" pitchFamily="34" charset="0"/>
              </a:rPr>
              <a:t>th</a:t>
            </a:r>
            <a:r>
              <a:rPr lang="en-GB" dirty="0">
                <a:effectLst/>
                <a:latin typeface="The Hand Extrablack" panose="03070A02030502020204" pitchFamily="66" charset="0"/>
                <a:ea typeface="Calibri" panose="020F0502020204030204" pitchFamily="34" charset="0"/>
                <a:cs typeface="Calibri" panose="020F0502020204030204" pitchFamily="34" charset="0"/>
              </a:rPr>
              <a:t> January 1979 the shah fled into exile</a:t>
            </a:r>
          </a:p>
          <a:p>
            <a:pPr>
              <a:lnSpc>
                <a:spcPct val="110000"/>
              </a:lnSpc>
              <a:spcBef>
                <a:spcPts val="600"/>
              </a:spcBef>
            </a:pPr>
            <a:r>
              <a:rPr lang="en-GB" dirty="0">
                <a:effectLst/>
                <a:latin typeface="The Hand Extrablack" panose="03070A02030502020204" pitchFamily="66" charset="0"/>
                <a:ea typeface="Calibri" panose="020F0502020204030204" pitchFamily="34" charset="0"/>
                <a:cs typeface="Calibri" panose="020F0502020204030204" pitchFamily="34" charset="0"/>
              </a:rPr>
              <a:t>This was followed on 4</a:t>
            </a:r>
            <a:r>
              <a:rPr lang="en-GB" baseline="30000" dirty="0">
                <a:effectLst/>
                <a:latin typeface="The Hand Extrablack" panose="03070A02030502020204" pitchFamily="66" charset="0"/>
                <a:ea typeface="Calibri" panose="020F0502020204030204" pitchFamily="34" charset="0"/>
                <a:cs typeface="Calibri" panose="020F0502020204030204" pitchFamily="34" charset="0"/>
              </a:rPr>
              <a:t>th</a:t>
            </a:r>
            <a:r>
              <a:rPr lang="en-GB" dirty="0">
                <a:effectLst/>
                <a:latin typeface="The Hand Extrablack" panose="03070A02030502020204" pitchFamily="66" charset="0"/>
                <a:ea typeface="Calibri" panose="020F0502020204030204" pitchFamily="34" charset="0"/>
                <a:cs typeface="Calibri" panose="020F0502020204030204" pitchFamily="34" charset="0"/>
              </a:rPr>
              <a:t> November by Iranian militants storming the US Embassy in Tehran, taking 66 Americans hostage. </a:t>
            </a:r>
            <a:endParaRPr lang="en-GB" dirty="0">
              <a:latin typeface="The Hand Extrablack" panose="03070A02030502020204" pitchFamily="66" charset="0"/>
              <a:ea typeface="Calibri" panose="020F0502020204030204" pitchFamily="34" charset="0"/>
              <a:cs typeface="Arial" panose="020B0604020202020204" pitchFamily="34" charset="0"/>
            </a:endParaRPr>
          </a:p>
          <a:p>
            <a:pPr>
              <a:lnSpc>
                <a:spcPct val="110000"/>
              </a:lnSpc>
              <a:spcBef>
                <a:spcPts val="600"/>
              </a:spcBef>
            </a:pPr>
            <a:r>
              <a:rPr lang="en-GB" dirty="0">
                <a:effectLst/>
                <a:latin typeface="The Hand Extrablack" panose="03070A02030502020204" pitchFamily="66" charset="0"/>
                <a:ea typeface="Calibri" panose="020F0502020204030204" pitchFamily="34" charset="0"/>
                <a:cs typeface="Calibri" panose="020F0502020204030204" pitchFamily="34" charset="0"/>
              </a:rPr>
              <a:t>The 444-day hostage crisis humiliated the United States.</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54004485"/>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Image result for iranian revolution">
            <a:extLst>
              <a:ext uri="{FF2B5EF4-FFF2-40B4-BE49-F238E27FC236}">
                <a16:creationId xmlns:a16="http://schemas.microsoft.com/office/drawing/2014/main" id="{F51E06C0-2139-489D-969E-23098D0AF1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91" t="22371" b="732"/>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4" name="Freeform: Shape 73">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0141"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1C37917-E9BB-48AD-A36E-2C3001E16FCC}"/>
              </a:ext>
            </a:extLst>
          </p:cNvPr>
          <p:cNvSpPr>
            <a:spLocks noGrp="1"/>
          </p:cNvSpPr>
          <p:nvPr>
            <p:ph type="title"/>
          </p:nvPr>
        </p:nvSpPr>
        <p:spPr>
          <a:xfrm>
            <a:off x="7880528" y="126187"/>
            <a:ext cx="4062643" cy="1043409"/>
          </a:xfrm>
        </p:spPr>
        <p:txBody>
          <a:bodyPr>
            <a:normAutofit/>
          </a:bodyPr>
          <a:lstStyle/>
          <a:p>
            <a:pPr algn="ctr"/>
            <a:r>
              <a:rPr lang="en-GB" dirty="0">
                <a:latin typeface="The Hand Extrablack" panose="03070A02030502020204" pitchFamily="66" charset="0"/>
              </a:rPr>
              <a:t>Lose-lose</a:t>
            </a:r>
          </a:p>
        </p:txBody>
      </p:sp>
      <p:sp>
        <p:nvSpPr>
          <p:cNvPr id="3" name="Content Placeholder 2">
            <a:extLst>
              <a:ext uri="{FF2B5EF4-FFF2-40B4-BE49-F238E27FC236}">
                <a16:creationId xmlns:a16="http://schemas.microsoft.com/office/drawing/2014/main" id="{D6A30633-7AD3-45F9-9AAD-79F3543A540B}"/>
              </a:ext>
            </a:extLst>
          </p:cNvPr>
          <p:cNvSpPr>
            <a:spLocks noGrp="1"/>
          </p:cNvSpPr>
          <p:nvPr>
            <p:ph idx="1"/>
          </p:nvPr>
        </p:nvSpPr>
        <p:spPr>
          <a:xfrm>
            <a:off x="7190529" y="1131152"/>
            <a:ext cx="4955464" cy="4223862"/>
          </a:xfrm>
        </p:spPr>
        <p:txBody>
          <a:bodyPr anchor="t">
            <a:normAutofit fontScale="92500" lnSpcReduction="10000"/>
          </a:bodyPr>
          <a:lstStyle/>
          <a:p>
            <a:pPr>
              <a:lnSpc>
                <a:spcPct val="110000"/>
              </a:lnSpc>
              <a:spcBef>
                <a:spcPts val="600"/>
              </a:spcBef>
              <a:spcAft>
                <a:spcPts val="600"/>
              </a:spcAft>
            </a:pPr>
            <a:r>
              <a:rPr lang="en-GB" dirty="0">
                <a:latin typeface="The Hand Extrablack" panose="03070A02030502020204" pitchFamily="66" charset="0"/>
                <a:ea typeface="Calibri" panose="020F0502020204030204" pitchFamily="34" charset="0"/>
                <a:cs typeface="Calibri" panose="020F0502020204030204" pitchFamily="34" charset="0"/>
              </a:rPr>
              <a:t>T</a:t>
            </a:r>
            <a:r>
              <a:rPr lang="en-GB" dirty="0">
                <a:effectLst/>
                <a:latin typeface="The Hand Extrablack" panose="03070A02030502020204" pitchFamily="66" charset="0"/>
                <a:ea typeface="Calibri" panose="020F0502020204030204" pitchFamily="34" charset="0"/>
                <a:cs typeface="Calibri" panose="020F0502020204030204" pitchFamily="34" charset="0"/>
              </a:rPr>
              <a:t>he rise of an Islamist state on its border threatened Soviet security in a much more immediate way than it imperilled the United States.</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1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The revolution was a lose–lose situation. The militants who seized the US Embassy also contemplated storming the Soviet Embassy as well. </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a:p>
            <a:pPr marL="904875" indent="-457200">
              <a:lnSpc>
                <a:spcPct val="11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Washington, however, blinkered by its Cold War mindset and reeling from its loss, failed </a:t>
            </a:r>
            <a:r>
              <a:rPr lang="en-GB" dirty="0">
                <a:latin typeface="The Hand Extrablack" panose="03070A02030502020204" pitchFamily="66" charset="0"/>
                <a:ea typeface="Calibri" panose="020F0502020204030204" pitchFamily="34" charset="0"/>
                <a:cs typeface="Calibri" panose="020F0502020204030204" pitchFamily="34" charset="0"/>
              </a:rPr>
              <a:t>      	      	</a:t>
            </a:r>
            <a:r>
              <a:rPr lang="en-GB" dirty="0">
                <a:effectLst/>
                <a:latin typeface="The Hand Extrablack" panose="03070A02030502020204" pitchFamily="66" charset="0"/>
                <a:ea typeface="Calibri" panose="020F0502020204030204" pitchFamily="34" charset="0"/>
                <a:cs typeface="Calibri" panose="020F0502020204030204" pitchFamily="34" charset="0"/>
              </a:rPr>
              <a:t>to understand this.</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30208947"/>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12AF4-C8B2-48FD-81AC-AA2DDFC81475}"/>
              </a:ext>
            </a:extLst>
          </p:cNvPr>
          <p:cNvSpPr>
            <a:spLocks noGrp="1"/>
          </p:cNvSpPr>
          <p:nvPr>
            <p:ph type="title"/>
          </p:nvPr>
        </p:nvSpPr>
        <p:spPr>
          <a:xfrm>
            <a:off x="6351365" y="247190"/>
            <a:ext cx="5587454" cy="755702"/>
          </a:xfrm>
        </p:spPr>
        <p:txBody>
          <a:bodyPr anchor="b">
            <a:normAutofit/>
          </a:bodyPr>
          <a:lstStyle/>
          <a:p>
            <a:pPr algn="ctr"/>
            <a:r>
              <a:rPr lang="en-GB" dirty="0">
                <a:latin typeface="The Hand Extrablack" panose="03070A02030502020204" pitchFamily="66" charset="0"/>
              </a:rPr>
              <a:t>Afghanistan</a:t>
            </a:r>
            <a:endParaRPr lang="en-GB" sz="4000" dirty="0">
              <a:latin typeface="The Hand Extrablack" panose="03070A02030502020204" pitchFamily="66" charset="0"/>
            </a:endParaRPr>
          </a:p>
        </p:txBody>
      </p:sp>
      <p:pic>
        <p:nvPicPr>
          <p:cNvPr id="22530" name="Picture 2" descr="Image result for 1979 herat uprising">
            <a:extLst>
              <a:ext uri="{FF2B5EF4-FFF2-40B4-BE49-F238E27FC236}">
                <a16:creationId xmlns:a16="http://schemas.microsoft.com/office/drawing/2014/main" id="{93ACB54A-E213-4AA1-8E14-7A11491B90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445" r="14764" b="1"/>
          <a:stretch/>
        </p:blipFill>
        <p:spPr bwMode="auto">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1510129-AB88-4889-9C83-C2849F68A425}"/>
              </a:ext>
            </a:extLst>
          </p:cNvPr>
          <p:cNvSpPr>
            <a:spLocks noGrp="1"/>
          </p:cNvSpPr>
          <p:nvPr>
            <p:ph idx="1"/>
          </p:nvPr>
        </p:nvSpPr>
        <p:spPr>
          <a:xfrm>
            <a:off x="6199198" y="1194129"/>
            <a:ext cx="5843277" cy="5488467"/>
          </a:xfrm>
        </p:spPr>
        <p:txBody>
          <a:bodyPr>
            <a:normAutofit fontScale="92500" lnSpcReduction="20000"/>
          </a:bodyPr>
          <a:lstStyle/>
          <a:p>
            <a:pPr>
              <a:lnSpc>
                <a:spcPct val="11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In April 1978, the Communist Party had seized power in Kabul and drawn closer to Moscow, but alienated Afghans.</a:t>
            </a:r>
          </a:p>
          <a:p>
            <a:pPr>
              <a:lnSpc>
                <a:spcPct val="11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On 10</a:t>
            </a:r>
            <a:r>
              <a:rPr lang="en-GB" baseline="30000" dirty="0">
                <a:effectLst/>
                <a:latin typeface="The Hand Extrablack" panose="03070A02030502020204" pitchFamily="66" charset="0"/>
                <a:ea typeface="Calibri" panose="020F0502020204030204" pitchFamily="34" charset="0"/>
                <a:cs typeface="Calibri" panose="020F0502020204030204" pitchFamily="34" charset="0"/>
              </a:rPr>
              <a:t>th</a:t>
            </a:r>
            <a:r>
              <a:rPr lang="en-GB" dirty="0">
                <a:effectLst/>
                <a:latin typeface="The Hand Extrablack" panose="03070A02030502020204" pitchFamily="66" charset="0"/>
                <a:ea typeface="Calibri" panose="020F0502020204030204" pitchFamily="34" charset="0"/>
                <a:cs typeface="Calibri" panose="020F0502020204030204" pitchFamily="34" charset="0"/>
              </a:rPr>
              <a:t> March 1979, insurrection in the western city of Herat resulted in the deaths of hundreds of Soviet advisers and their families. </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1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The Politburo met in emergency session to decide what to do; these meetings show clearly that the Politburo was loath to send Soviet troops into Afghanistan. </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10000"/>
              </a:lnSpc>
              <a:spcBef>
                <a:spcPts val="600"/>
              </a:spcBef>
              <a:spcAft>
                <a:spcPts val="600"/>
              </a:spcAft>
            </a:pPr>
            <a:r>
              <a:rPr lang="en-GB" dirty="0" err="1">
                <a:effectLst/>
                <a:latin typeface="The Hand Extrablack" panose="03070A02030502020204" pitchFamily="66" charset="0"/>
                <a:ea typeface="Calibri" panose="020F0502020204030204" pitchFamily="34" charset="0"/>
                <a:cs typeface="Calibri" panose="020F0502020204030204" pitchFamily="34" charset="0"/>
              </a:rPr>
              <a:t>Iurii</a:t>
            </a:r>
            <a:r>
              <a:rPr lang="en-GB" dirty="0">
                <a:effectLst/>
                <a:latin typeface="The Hand Extrablack" panose="03070A02030502020204" pitchFamily="66" charset="0"/>
                <a:ea typeface="Calibri" panose="020F0502020204030204" pitchFamily="34" charset="0"/>
                <a:cs typeface="Calibri" panose="020F0502020204030204" pitchFamily="34" charset="0"/>
              </a:rPr>
              <a:t> Andropov stated, “We will look like aggressors, and we cannot permit that to occur.” </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1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Gromyko added, “We would be largely throwing away everything we achieved with such difficulty, particularly détente, [and] the SALT II negotiations would fly by the wayside.”</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a:p>
            <a:endParaRPr lang="en-GB" sz="1500" dirty="0">
              <a:latin typeface="The Hand Extrablack" panose="03070A02030502020204" pitchFamily="66" charset="0"/>
            </a:endParaRPr>
          </a:p>
        </p:txBody>
      </p:sp>
    </p:spTree>
    <p:extLst>
      <p:ext uri="{BB962C8B-B14F-4D97-AF65-F5344CB8AC3E}">
        <p14:creationId xmlns:p14="http://schemas.microsoft.com/office/powerpoint/2010/main" val="400491224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2" name="Title 1">
            <a:extLst>
              <a:ext uri="{FF2B5EF4-FFF2-40B4-BE49-F238E27FC236}">
                <a16:creationId xmlns:a16="http://schemas.microsoft.com/office/drawing/2014/main" id="{1B30C74A-CD2E-426A-B061-0D28A05D5DF4}"/>
              </a:ext>
            </a:extLst>
          </p:cNvPr>
          <p:cNvSpPr>
            <a:spLocks noGrp="1"/>
          </p:cNvSpPr>
          <p:nvPr>
            <p:ph type="title"/>
          </p:nvPr>
        </p:nvSpPr>
        <p:spPr>
          <a:xfrm>
            <a:off x="158068" y="85543"/>
            <a:ext cx="6915592" cy="1087649"/>
          </a:xfrm>
        </p:spPr>
        <p:txBody>
          <a:bodyPr>
            <a:normAutofit/>
          </a:bodyPr>
          <a:lstStyle/>
          <a:p>
            <a:pPr algn="ctr"/>
            <a:r>
              <a:rPr lang="en-GB" dirty="0">
                <a:latin typeface="The Hand Extrablack" panose="03070A02030502020204" pitchFamily="66" charset="0"/>
              </a:rPr>
              <a:t>Soviet invasion</a:t>
            </a:r>
          </a:p>
        </p:txBody>
      </p:sp>
      <p:sp>
        <p:nvSpPr>
          <p:cNvPr id="3" name="Content Placeholder 2">
            <a:extLst>
              <a:ext uri="{FF2B5EF4-FFF2-40B4-BE49-F238E27FC236}">
                <a16:creationId xmlns:a16="http://schemas.microsoft.com/office/drawing/2014/main" id="{69D362D2-CE23-4A5D-83AD-09ECD98C3727}"/>
              </a:ext>
            </a:extLst>
          </p:cNvPr>
          <p:cNvSpPr>
            <a:spLocks noGrp="1"/>
          </p:cNvSpPr>
          <p:nvPr>
            <p:ph idx="1"/>
          </p:nvPr>
        </p:nvSpPr>
        <p:spPr>
          <a:xfrm>
            <a:off x="244332" y="1258734"/>
            <a:ext cx="6720059" cy="5446865"/>
          </a:xfrm>
        </p:spPr>
        <p:txBody>
          <a:bodyPr vert="horz" lIns="91440" tIns="45720" rIns="91440" bIns="45720" rtlCol="0" anchor="t">
            <a:normAutofit/>
          </a:bodyPr>
          <a:lstStyle/>
          <a:p>
            <a:pPr>
              <a:lnSpc>
                <a:spcPct val="10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Before this, the CIA had developed a plan to funnel covert aid through Pakistan to Afghan rebels opposed to the rising Soviet presence. </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0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By December 1979, three factors changed the Kremlin mindset: increasing fears of chaos in Iran, rising anxiety about the Afghan regime’s tilt toward the United States, and the realization that the US Senate was not going to ratify the SALT II treaty. </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00000"/>
              </a:lnSpc>
              <a:spcBef>
                <a:spcPts val="600"/>
              </a:spcBef>
              <a:spcAft>
                <a:spcPts val="600"/>
              </a:spcAft>
            </a:pPr>
            <a:r>
              <a:rPr lang="en-GB" dirty="0">
                <a:effectLst/>
                <a:latin typeface="The Hand Extrablack"/>
                <a:ea typeface="Calibri" panose="020F0502020204030204" pitchFamily="34" charset="0"/>
                <a:cs typeface="Calibri"/>
              </a:rPr>
              <a:t>On Christmas Eve, Soviet troops crossed the border. By January, 85,000 Soviets were fighting the </a:t>
            </a:r>
            <a:r>
              <a:rPr lang="en-GB" dirty="0">
                <a:latin typeface="The Hand Extrablack"/>
                <a:ea typeface="+mn-lt"/>
                <a:cs typeface="+mn-lt"/>
              </a:rPr>
              <a:t>Mujahideen</a:t>
            </a:r>
            <a:r>
              <a:rPr lang="en-GB" dirty="0">
                <a:effectLst/>
                <a:latin typeface="The Hand Extrablack"/>
                <a:ea typeface="Calibri" panose="020F0502020204030204" pitchFamily="34" charset="0"/>
                <a:cs typeface="Calibri"/>
              </a:rPr>
              <a:t>.</a:t>
            </a:r>
            <a:r>
              <a:rPr lang="en-GB" dirty="0">
                <a:latin typeface="The Hand Extrablack"/>
                <a:ea typeface="Calibri" panose="020F0502020204030204" pitchFamily="34" charset="0"/>
                <a:cs typeface="Calibri"/>
              </a:rPr>
              <a:t> </a:t>
            </a:r>
            <a:endParaRPr lang="en-GB" dirty="0">
              <a:effectLst/>
              <a:latin typeface="The Hand Extrablack" panose="03070A02030502020204" pitchFamily="66" charset="0"/>
              <a:ea typeface="Calibri" panose="020F0502020204030204" pitchFamily="34" charset="0"/>
              <a:cs typeface="Calibri" panose="020F0502020204030204" pitchFamily="34" charset="0"/>
            </a:endParaRPr>
          </a:p>
          <a:p>
            <a:pPr>
              <a:lnSpc>
                <a:spcPct val="10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Carter’s reaction was reminiscent of President Harry S. Truman’s response to the invasion of South Korea.</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0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Carter had not imagined that Brezhnev would betray him in this way.</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p:txBody>
      </p:sp>
      <p:pic>
        <p:nvPicPr>
          <p:cNvPr id="23554" name="Picture 2" descr="Image result for 1979 soviet invasion afghanistan">
            <a:extLst>
              <a:ext uri="{FF2B5EF4-FFF2-40B4-BE49-F238E27FC236}">
                <a16:creationId xmlns:a16="http://schemas.microsoft.com/office/drawing/2014/main" id="{E79E1FF7-0D7D-4A51-801C-87BC70670F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853" r="35198"/>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541112"/>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Picture 2" descr="Image result for boycott moscow olympics">
            <a:extLst>
              <a:ext uri="{FF2B5EF4-FFF2-40B4-BE49-F238E27FC236}">
                <a16:creationId xmlns:a16="http://schemas.microsoft.com/office/drawing/2014/main" id="{013A5135-4D63-4589-A44C-92B70DCEDC38}"/>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b="31625"/>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4C74FAEB-343E-4E55-A9FC-77C4AB7EE63A}"/>
              </a:ext>
            </a:extLst>
          </p:cNvPr>
          <p:cNvSpPr>
            <a:spLocks noGrp="1"/>
          </p:cNvSpPr>
          <p:nvPr>
            <p:ph type="title"/>
          </p:nvPr>
        </p:nvSpPr>
        <p:spPr>
          <a:xfrm>
            <a:off x="296178" y="186189"/>
            <a:ext cx="6089873" cy="860483"/>
          </a:xfrm>
        </p:spPr>
        <p:txBody>
          <a:bodyPr>
            <a:normAutofit/>
          </a:bodyPr>
          <a:lstStyle/>
          <a:p>
            <a:pPr algn="ctr"/>
            <a:r>
              <a:rPr lang="en-GB" dirty="0">
                <a:solidFill>
                  <a:srgbClr val="000000"/>
                </a:solidFill>
                <a:latin typeface="The Hand Extrablack" panose="03070A02030502020204" pitchFamily="66" charset="0"/>
              </a:rPr>
              <a:t>US response</a:t>
            </a:r>
          </a:p>
        </p:txBody>
      </p:sp>
      <p:sp>
        <p:nvSpPr>
          <p:cNvPr id="3" name="Content Placeholder 2">
            <a:extLst>
              <a:ext uri="{FF2B5EF4-FFF2-40B4-BE49-F238E27FC236}">
                <a16:creationId xmlns:a16="http://schemas.microsoft.com/office/drawing/2014/main" id="{0F6EFC94-93BA-4F08-81A9-4C4430293860}"/>
              </a:ext>
            </a:extLst>
          </p:cNvPr>
          <p:cNvSpPr>
            <a:spLocks noGrp="1"/>
          </p:cNvSpPr>
          <p:nvPr>
            <p:ph idx="1"/>
          </p:nvPr>
        </p:nvSpPr>
        <p:spPr>
          <a:xfrm>
            <a:off x="198412" y="874143"/>
            <a:ext cx="5897588" cy="5797668"/>
          </a:xfrm>
        </p:spPr>
        <p:txBody>
          <a:bodyPr anchor="ctr">
            <a:normAutofit fontScale="92500" lnSpcReduction="20000"/>
          </a:bodyPr>
          <a:lstStyle/>
          <a:p>
            <a:pPr marL="0" lvl="0" indent="0">
              <a:lnSpc>
                <a:spcPct val="120000"/>
              </a:lnSpc>
              <a:spcBef>
                <a:spcPts val="600"/>
              </a:spcBef>
              <a:spcAft>
                <a:spcPts val="600"/>
              </a:spcAft>
              <a:buNone/>
            </a:pPr>
            <a:r>
              <a:rPr lang="en-GB" sz="2400" dirty="0">
                <a:solidFill>
                  <a:srgbClr val="000000"/>
                </a:solidFill>
                <a:effectLst/>
                <a:latin typeface="The Hand Extrablack" panose="03070A02030502020204" pitchFamily="66" charset="0"/>
                <a:ea typeface="Calibri" panose="020F0502020204030204" pitchFamily="34" charset="0"/>
                <a:cs typeface="Calibri" panose="020F0502020204030204" pitchFamily="34" charset="0"/>
              </a:rPr>
              <a:t>In response, Carter:</a:t>
            </a:r>
          </a:p>
          <a:p>
            <a:pPr marL="982345" lvl="0" indent="-406400">
              <a:lnSpc>
                <a:spcPct val="120000"/>
              </a:lnSpc>
              <a:spcBef>
                <a:spcPts val="600"/>
              </a:spcBef>
              <a:spcAft>
                <a:spcPts val="600"/>
              </a:spcAft>
              <a:buFont typeface="Wingdings" panose="05000000000000000000" pitchFamily="2" charset="2"/>
              <a:buChar char="Ø"/>
            </a:pPr>
            <a:r>
              <a:rPr lang="en-GB" sz="2400" dirty="0">
                <a:solidFill>
                  <a:srgbClr val="000000"/>
                </a:solidFill>
                <a:effectLst/>
                <a:latin typeface="The Hand Extrablack" panose="03070A02030502020204" pitchFamily="66" charset="0"/>
                <a:ea typeface="Calibri" panose="020F0502020204030204" pitchFamily="34" charset="0"/>
                <a:cs typeface="Calibri" panose="020F0502020204030204" pitchFamily="34" charset="0"/>
              </a:rPr>
              <a:t>halted grain and high technology exports</a:t>
            </a:r>
          </a:p>
          <a:p>
            <a:pPr marL="982345" lvl="0" indent="-406400">
              <a:lnSpc>
                <a:spcPct val="120000"/>
              </a:lnSpc>
              <a:spcBef>
                <a:spcPts val="600"/>
              </a:spcBef>
              <a:spcAft>
                <a:spcPts val="600"/>
              </a:spcAft>
              <a:buFont typeface="Wingdings" panose="05000000000000000000" pitchFamily="2" charset="2"/>
              <a:buChar char="Ø"/>
            </a:pPr>
            <a:r>
              <a:rPr lang="en-GB" sz="2400" dirty="0">
                <a:solidFill>
                  <a:srgbClr val="000000"/>
                </a:solidFill>
                <a:effectLst/>
                <a:latin typeface="The Hand Extrablack" panose="03070A02030502020204" pitchFamily="66" charset="0"/>
                <a:ea typeface="Calibri" panose="020F0502020204030204" pitchFamily="34" charset="0"/>
                <a:cs typeface="Calibri" panose="020F0502020204030204" pitchFamily="34" charset="0"/>
              </a:rPr>
              <a:t>cancelled fishery agreements, scrapped cultural exchanges</a:t>
            </a:r>
          </a:p>
          <a:p>
            <a:pPr marL="982345" lvl="0" indent="-406400">
              <a:lnSpc>
                <a:spcPct val="120000"/>
              </a:lnSpc>
              <a:spcBef>
                <a:spcPts val="600"/>
              </a:spcBef>
              <a:spcAft>
                <a:spcPts val="600"/>
              </a:spcAft>
              <a:buFont typeface="Wingdings" panose="05000000000000000000" pitchFamily="2" charset="2"/>
              <a:buChar char="Ø"/>
            </a:pPr>
            <a:r>
              <a:rPr lang="en-GB" sz="2400" dirty="0">
                <a:solidFill>
                  <a:srgbClr val="000000"/>
                </a:solidFill>
                <a:effectLst/>
                <a:latin typeface="The Hand Extrablack" panose="03070A02030502020204" pitchFamily="66" charset="0"/>
                <a:ea typeface="Calibri" panose="020F0502020204030204" pitchFamily="34" charset="0"/>
                <a:cs typeface="Calibri" panose="020F0502020204030204" pitchFamily="34" charset="0"/>
              </a:rPr>
              <a:t>recalled the US ambassador</a:t>
            </a:r>
          </a:p>
          <a:p>
            <a:pPr marL="982345" lvl="0" indent="-406400">
              <a:lnSpc>
                <a:spcPct val="120000"/>
              </a:lnSpc>
              <a:spcBef>
                <a:spcPts val="600"/>
              </a:spcBef>
              <a:spcAft>
                <a:spcPts val="600"/>
              </a:spcAft>
              <a:buFont typeface="Wingdings" panose="05000000000000000000" pitchFamily="2" charset="2"/>
              <a:buChar char="Ø"/>
            </a:pPr>
            <a:r>
              <a:rPr lang="en-GB" sz="2400" dirty="0">
                <a:solidFill>
                  <a:srgbClr val="000000"/>
                </a:solidFill>
                <a:effectLst/>
                <a:latin typeface="The Hand Extrablack" panose="03070A02030502020204" pitchFamily="66" charset="0"/>
                <a:ea typeface="Calibri" panose="020F0502020204030204" pitchFamily="34" charset="0"/>
                <a:cs typeface="Calibri" panose="020F0502020204030204" pitchFamily="34" charset="0"/>
              </a:rPr>
              <a:t>boycotted the Moscow Olympics</a:t>
            </a:r>
          </a:p>
          <a:p>
            <a:pPr marL="982345" indent="-406400">
              <a:lnSpc>
                <a:spcPct val="120000"/>
              </a:lnSpc>
              <a:spcBef>
                <a:spcPts val="600"/>
              </a:spcBef>
              <a:spcAft>
                <a:spcPts val="600"/>
              </a:spcAft>
              <a:buFont typeface="Wingdings" panose="05000000000000000000" pitchFamily="2" charset="2"/>
              <a:buChar char="Ø"/>
            </a:pPr>
            <a:r>
              <a:rPr lang="en-GB" sz="2400" dirty="0">
                <a:solidFill>
                  <a:srgbClr val="000000"/>
                </a:solidFill>
                <a:effectLst/>
                <a:latin typeface="The Hand Extrablack"/>
                <a:ea typeface="Calibri" panose="020F0502020204030204" pitchFamily="34" charset="0"/>
                <a:cs typeface="Calibri"/>
              </a:rPr>
              <a:t>jump-started the creation of the Rapid Deployment Force</a:t>
            </a:r>
          </a:p>
          <a:p>
            <a:pPr marL="982345" indent="-406400">
              <a:lnSpc>
                <a:spcPct val="120000"/>
              </a:lnSpc>
              <a:spcBef>
                <a:spcPts val="600"/>
              </a:spcBef>
              <a:spcAft>
                <a:spcPts val="600"/>
              </a:spcAft>
              <a:buFont typeface="Wingdings" panose="05000000000000000000" pitchFamily="2" charset="2"/>
              <a:buChar char="Ø"/>
            </a:pPr>
            <a:r>
              <a:rPr lang="en-GB" sz="2400">
                <a:solidFill>
                  <a:srgbClr val="000000"/>
                </a:solidFill>
                <a:effectLst/>
                <a:latin typeface="The Hand Extrablack"/>
                <a:ea typeface="Calibri" panose="020F0502020204030204" pitchFamily="34" charset="0"/>
                <a:cs typeface="Calibri"/>
              </a:rPr>
              <a:t>increased </a:t>
            </a:r>
            <a:r>
              <a:rPr lang="en-GB" sz="2400" dirty="0">
                <a:solidFill>
                  <a:srgbClr val="000000"/>
                </a:solidFill>
                <a:effectLst/>
                <a:latin typeface="The Hand Extrablack"/>
                <a:ea typeface="Calibri" panose="020F0502020204030204" pitchFamily="34" charset="0"/>
                <a:cs typeface="Calibri"/>
              </a:rPr>
              <a:t>aid to Pakistan and </a:t>
            </a:r>
            <a:r>
              <a:rPr lang="en-GB" sz="2400">
                <a:solidFill>
                  <a:srgbClr val="000000"/>
                </a:solidFill>
                <a:effectLst/>
                <a:latin typeface="The Hand Extrablack"/>
                <a:ea typeface="Calibri" panose="020F0502020204030204" pitchFamily="34" charset="0"/>
                <a:cs typeface="Calibri"/>
              </a:rPr>
              <a:t>the </a:t>
            </a:r>
            <a:r>
              <a:rPr lang="en-GB" sz="2400">
                <a:latin typeface="The Hand Extrablack"/>
                <a:ea typeface="+mn-lt"/>
                <a:cs typeface="+mn-lt"/>
              </a:rPr>
              <a:t>Mujahideen</a:t>
            </a:r>
            <a:endParaRPr lang="en-GB" sz="2400" dirty="0">
              <a:solidFill>
                <a:srgbClr val="000000"/>
              </a:solidFill>
              <a:effectLst/>
              <a:latin typeface="The Hand Extrablack" panose="03070A02030502020204" pitchFamily="66" charset="0"/>
              <a:ea typeface="Calibri" panose="020F0502020204030204" pitchFamily="34" charset="0"/>
              <a:cs typeface="Calibri" panose="020F0502020204030204" pitchFamily="34" charset="0"/>
            </a:endParaRPr>
          </a:p>
          <a:p>
            <a:pPr marL="982345" lvl="0" indent="-406400">
              <a:lnSpc>
                <a:spcPct val="120000"/>
              </a:lnSpc>
              <a:spcBef>
                <a:spcPts val="600"/>
              </a:spcBef>
              <a:spcAft>
                <a:spcPts val="600"/>
              </a:spcAft>
              <a:buFont typeface="Wingdings" panose="05000000000000000000" pitchFamily="2" charset="2"/>
              <a:buChar char="Ø"/>
            </a:pPr>
            <a:r>
              <a:rPr lang="en-GB" sz="2400" dirty="0">
                <a:solidFill>
                  <a:srgbClr val="000000"/>
                </a:solidFill>
                <a:effectLst/>
                <a:latin typeface="The Hand Extrablack" panose="03070A02030502020204" pitchFamily="66" charset="0"/>
                <a:ea typeface="Calibri" panose="020F0502020204030204" pitchFamily="34" charset="0"/>
                <a:cs typeface="Calibri" panose="020F0502020204030204" pitchFamily="34" charset="0"/>
              </a:rPr>
              <a:t>appealed to the United Nations, NATO, and the international community</a:t>
            </a:r>
          </a:p>
          <a:p>
            <a:pPr marL="982345" lvl="0" indent="-406400">
              <a:lnSpc>
                <a:spcPct val="120000"/>
              </a:lnSpc>
              <a:spcBef>
                <a:spcPts val="600"/>
              </a:spcBef>
              <a:spcAft>
                <a:spcPts val="600"/>
              </a:spcAft>
              <a:buFont typeface="Wingdings" panose="05000000000000000000" pitchFamily="2" charset="2"/>
              <a:buChar char="Ø"/>
            </a:pPr>
            <a:r>
              <a:rPr lang="en-GB" sz="2400" dirty="0">
                <a:solidFill>
                  <a:srgbClr val="000000"/>
                </a:solidFill>
                <a:effectLst/>
                <a:latin typeface="The Hand Extrablack" panose="03070A02030502020204" pitchFamily="66" charset="0"/>
                <a:ea typeface="Calibri" panose="020F0502020204030204" pitchFamily="34" charset="0"/>
                <a:cs typeface="Calibri" panose="020F0502020204030204" pitchFamily="34" charset="0"/>
              </a:rPr>
              <a:t>and stopped SALT II in its tracks. </a:t>
            </a:r>
            <a:endParaRPr lang="en-GB" sz="2400" dirty="0">
              <a:solidFill>
                <a:srgbClr val="000000"/>
              </a:solidFill>
              <a:effectLst/>
              <a:latin typeface="The Hand Extrablack" panose="03070A02030502020204" pitchFamily="66" charset="0"/>
              <a:ea typeface="Calibri" panose="020F0502020204030204" pitchFamily="34" charset="0"/>
              <a:cs typeface="Arial" panose="020B0604020202020204" pitchFamily="34" charset="0"/>
            </a:endParaRPr>
          </a:p>
          <a:p>
            <a:pPr marL="0" lvl="0" indent="0">
              <a:lnSpc>
                <a:spcPct val="120000"/>
              </a:lnSpc>
              <a:spcBef>
                <a:spcPts val="600"/>
              </a:spcBef>
              <a:spcAft>
                <a:spcPts val="600"/>
              </a:spcAft>
              <a:buNone/>
            </a:pPr>
            <a:r>
              <a:rPr lang="en-GB" sz="2600" dirty="0">
                <a:solidFill>
                  <a:schemeClr val="accent2"/>
                </a:solidFill>
                <a:effectLst/>
                <a:latin typeface="The Hand Extrablack" panose="03070A02030502020204" pitchFamily="66" charset="0"/>
                <a:ea typeface="Calibri" panose="020F0502020204030204" pitchFamily="34" charset="0"/>
                <a:cs typeface="Calibri" panose="020F0502020204030204" pitchFamily="34" charset="0"/>
              </a:rPr>
              <a:t>The Soviets were propelled by weakness, not adventurism. That is not, however, how the Americans saw it.</a:t>
            </a:r>
            <a:endParaRPr lang="en-GB" sz="2600" dirty="0">
              <a:solidFill>
                <a:schemeClr val="accent2"/>
              </a:solidFill>
              <a:effectLst/>
              <a:latin typeface="The Hand Extrablack" panose="03070A02030502020204" pitchFamily="66"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99832156"/>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FCBA134-9932-4625-92F2-ADE52ACE1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78B28E4E-0110-46E1-92BB-3DB2BAA5E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
            <a:ext cx="6095998" cy="1613646"/>
          </a:xfrm>
          <a:custGeom>
            <a:avLst/>
            <a:gdLst>
              <a:gd name="connsiteX0" fmla="*/ 0 w 7868507"/>
              <a:gd name="connsiteY0" fmla="*/ 0 h 1682351"/>
              <a:gd name="connsiteX1" fmla="*/ 7868507 w 7868507"/>
              <a:gd name="connsiteY1" fmla="*/ 0 h 1682351"/>
              <a:gd name="connsiteX2" fmla="*/ 7865866 w 7868507"/>
              <a:gd name="connsiteY2" fmla="*/ 1824 h 1682351"/>
              <a:gd name="connsiteX3" fmla="*/ 7837561 w 7868507"/>
              <a:gd name="connsiteY3" fmla="*/ 21679 h 1682351"/>
              <a:gd name="connsiteX4" fmla="*/ 7769454 w 7868507"/>
              <a:gd name="connsiteY4" fmla="*/ 43813 h 1682351"/>
              <a:gd name="connsiteX5" fmla="*/ 7695485 w 7868507"/>
              <a:gd name="connsiteY5" fmla="*/ 61050 h 1682351"/>
              <a:gd name="connsiteX6" fmla="*/ 7662356 w 7868507"/>
              <a:gd name="connsiteY6" fmla="*/ 73131 h 1682351"/>
              <a:gd name="connsiteX7" fmla="*/ 7602203 w 7868507"/>
              <a:gd name="connsiteY7" fmla="*/ 99894 h 1682351"/>
              <a:gd name="connsiteX8" fmla="*/ 7533256 w 7868507"/>
              <a:gd name="connsiteY8" fmla="*/ 141638 h 1682351"/>
              <a:gd name="connsiteX9" fmla="*/ 7516926 w 7868507"/>
              <a:gd name="connsiteY9" fmla="*/ 165418 h 1682351"/>
              <a:gd name="connsiteX10" fmla="*/ 7488994 w 7868507"/>
              <a:gd name="connsiteY10" fmla="*/ 178287 h 1682351"/>
              <a:gd name="connsiteX11" fmla="*/ 7478335 w 7868507"/>
              <a:gd name="connsiteY11" fmla="*/ 185700 h 1682351"/>
              <a:gd name="connsiteX12" fmla="*/ 7458526 w 7868507"/>
              <a:gd name="connsiteY12" fmla="*/ 189157 h 1682351"/>
              <a:gd name="connsiteX13" fmla="*/ 7419554 w 7868507"/>
              <a:gd name="connsiteY13" fmla="*/ 192546 h 1682351"/>
              <a:gd name="connsiteX14" fmla="*/ 7347574 w 7868507"/>
              <a:gd name="connsiteY14" fmla="*/ 213028 h 1682351"/>
              <a:gd name="connsiteX15" fmla="*/ 7205646 w 7868507"/>
              <a:gd name="connsiteY15" fmla="*/ 228570 h 1682351"/>
              <a:gd name="connsiteX16" fmla="*/ 7132082 w 7868507"/>
              <a:gd name="connsiteY16" fmla="*/ 240066 h 1682351"/>
              <a:gd name="connsiteX17" fmla="*/ 7026584 w 7868507"/>
              <a:gd name="connsiteY17" fmla="*/ 249305 h 1682351"/>
              <a:gd name="connsiteX18" fmla="*/ 6949796 w 7868507"/>
              <a:gd name="connsiteY18" fmla="*/ 259619 h 1682351"/>
              <a:gd name="connsiteX19" fmla="*/ 6850243 w 7868507"/>
              <a:gd name="connsiteY19" fmla="*/ 278486 h 1682351"/>
              <a:gd name="connsiteX20" fmla="*/ 6848972 w 7868507"/>
              <a:gd name="connsiteY20" fmla="*/ 279419 h 1682351"/>
              <a:gd name="connsiteX21" fmla="*/ 6833720 w 7868507"/>
              <a:gd name="connsiteY21" fmla="*/ 281340 h 1682351"/>
              <a:gd name="connsiteX22" fmla="*/ 6796601 w 7868507"/>
              <a:gd name="connsiteY22" fmla="*/ 279778 h 1682351"/>
              <a:gd name="connsiteX23" fmla="*/ 6793249 w 7868507"/>
              <a:gd name="connsiteY23" fmla="*/ 281365 h 1682351"/>
              <a:gd name="connsiteX24" fmla="*/ 6761214 w 7868507"/>
              <a:gd name="connsiteY24" fmla="*/ 283216 h 1682351"/>
              <a:gd name="connsiteX25" fmla="*/ 6761137 w 7868507"/>
              <a:gd name="connsiteY25" fmla="*/ 284040 h 1682351"/>
              <a:gd name="connsiteX26" fmla="*/ 6753708 w 7868507"/>
              <a:gd name="connsiteY26" fmla="*/ 288053 h 1682351"/>
              <a:gd name="connsiteX27" fmla="*/ 6738673 w 7868507"/>
              <a:gd name="connsiteY27" fmla="*/ 293899 h 1682351"/>
              <a:gd name="connsiteX28" fmla="*/ 6675177 w 7868507"/>
              <a:gd name="connsiteY28" fmla="*/ 319284 h 1682351"/>
              <a:gd name="connsiteX29" fmla="*/ 6668648 w 7868507"/>
              <a:gd name="connsiteY29" fmla="*/ 320128 h 1682351"/>
              <a:gd name="connsiteX30" fmla="*/ 6668596 w 7868507"/>
              <a:gd name="connsiteY30" fmla="*/ 320325 h 1682351"/>
              <a:gd name="connsiteX31" fmla="*/ 6661861 w 7868507"/>
              <a:gd name="connsiteY31" fmla="*/ 321574 h 1682351"/>
              <a:gd name="connsiteX32" fmla="*/ 6644079 w 7868507"/>
              <a:gd name="connsiteY32" fmla="*/ 323301 h 1682351"/>
              <a:gd name="connsiteX33" fmla="*/ 6640227 w 7868507"/>
              <a:gd name="connsiteY33" fmla="*/ 325063 h 1682351"/>
              <a:gd name="connsiteX34" fmla="*/ 6639422 w 7868507"/>
              <a:gd name="connsiteY34" fmla="*/ 327491 h 1682351"/>
              <a:gd name="connsiteX35" fmla="*/ 6617073 w 7868507"/>
              <a:gd name="connsiteY35" fmla="*/ 336554 h 1682351"/>
              <a:gd name="connsiteX36" fmla="*/ 6565938 w 7868507"/>
              <a:gd name="connsiteY36" fmla="*/ 354459 h 1682351"/>
              <a:gd name="connsiteX37" fmla="*/ 6506395 w 7868507"/>
              <a:gd name="connsiteY37" fmla="*/ 372715 h 1682351"/>
              <a:gd name="connsiteX38" fmla="*/ 6366803 w 7868507"/>
              <a:gd name="connsiteY38" fmla="*/ 421832 h 1682351"/>
              <a:gd name="connsiteX39" fmla="*/ 6245343 w 7868507"/>
              <a:gd name="connsiteY39" fmla="*/ 435559 h 1682351"/>
              <a:gd name="connsiteX40" fmla="*/ 6186762 w 7868507"/>
              <a:gd name="connsiteY40" fmla="*/ 449329 h 1682351"/>
              <a:gd name="connsiteX41" fmla="*/ 6151870 w 7868507"/>
              <a:gd name="connsiteY41" fmla="*/ 456667 h 1682351"/>
              <a:gd name="connsiteX42" fmla="*/ 6094791 w 7868507"/>
              <a:gd name="connsiteY42" fmla="*/ 467108 h 1682351"/>
              <a:gd name="connsiteX43" fmla="*/ 6094387 w 7868507"/>
              <a:gd name="connsiteY43" fmla="*/ 469288 h 1682351"/>
              <a:gd name="connsiteX44" fmla="*/ 6088888 w 7868507"/>
              <a:gd name="connsiteY44" fmla="*/ 472662 h 1682351"/>
              <a:gd name="connsiteX45" fmla="*/ 6079322 w 7868507"/>
              <a:gd name="connsiteY45" fmla="*/ 480342 h 1682351"/>
              <a:gd name="connsiteX46" fmla="*/ 6060058 w 7868507"/>
              <a:gd name="connsiteY46" fmla="*/ 490885 h 1682351"/>
              <a:gd name="connsiteX47" fmla="*/ 6059271 w 7868507"/>
              <a:gd name="connsiteY47" fmla="*/ 490563 h 1682351"/>
              <a:gd name="connsiteX48" fmla="*/ 6052214 w 7868507"/>
              <a:gd name="connsiteY48" fmla="*/ 491388 h 1682351"/>
              <a:gd name="connsiteX49" fmla="*/ 6004898 w 7868507"/>
              <a:gd name="connsiteY49" fmla="*/ 494385 h 1682351"/>
              <a:gd name="connsiteX50" fmla="*/ 5987859 w 7868507"/>
              <a:gd name="connsiteY50" fmla="*/ 504838 h 1682351"/>
              <a:gd name="connsiteX51" fmla="*/ 5984113 w 7868507"/>
              <a:gd name="connsiteY51" fmla="*/ 506697 h 1682351"/>
              <a:gd name="connsiteX52" fmla="*/ 5983909 w 7868507"/>
              <a:gd name="connsiteY52" fmla="*/ 506630 h 1682351"/>
              <a:gd name="connsiteX53" fmla="*/ 5979696 w 7868507"/>
              <a:gd name="connsiteY53" fmla="*/ 508387 h 1682351"/>
              <a:gd name="connsiteX54" fmla="*/ 5931986 w 7868507"/>
              <a:gd name="connsiteY54" fmla="*/ 510495 h 1682351"/>
              <a:gd name="connsiteX55" fmla="*/ 5873354 w 7868507"/>
              <a:gd name="connsiteY55" fmla="*/ 520717 h 1682351"/>
              <a:gd name="connsiteX56" fmla="*/ 5843006 w 7868507"/>
              <a:gd name="connsiteY56" fmla="*/ 525739 h 1682351"/>
              <a:gd name="connsiteX57" fmla="*/ 5825737 w 7868507"/>
              <a:gd name="connsiteY57" fmla="*/ 530029 h 1682351"/>
              <a:gd name="connsiteX58" fmla="*/ 5812271 w 7868507"/>
              <a:gd name="connsiteY58" fmla="*/ 536366 h 1682351"/>
              <a:gd name="connsiteX59" fmla="*/ 5683965 w 7868507"/>
              <a:gd name="connsiteY59" fmla="*/ 605660 h 1682351"/>
              <a:gd name="connsiteX60" fmla="*/ 5572324 w 7868507"/>
              <a:gd name="connsiteY60" fmla="*/ 625027 h 1682351"/>
              <a:gd name="connsiteX61" fmla="*/ 5556903 w 7868507"/>
              <a:gd name="connsiteY61" fmla="*/ 628786 h 1682351"/>
              <a:gd name="connsiteX62" fmla="*/ 5553544 w 7868507"/>
              <a:gd name="connsiteY62" fmla="*/ 627847 h 1682351"/>
              <a:gd name="connsiteX63" fmla="*/ 5526889 w 7868507"/>
              <a:gd name="connsiteY63" fmla="*/ 632098 h 1682351"/>
              <a:gd name="connsiteX64" fmla="*/ 5521078 w 7868507"/>
              <a:gd name="connsiteY64" fmla="*/ 637584 h 1682351"/>
              <a:gd name="connsiteX65" fmla="*/ 5512534 w 7868507"/>
              <a:gd name="connsiteY65" fmla="*/ 637267 h 1682351"/>
              <a:gd name="connsiteX66" fmla="*/ 5474353 w 7868507"/>
              <a:gd name="connsiteY66" fmla="*/ 648039 h 1682351"/>
              <a:gd name="connsiteX67" fmla="*/ 5470584 w 7868507"/>
              <a:gd name="connsiteY67" fmla="*/ 648039 h 1682351"/>
              <a:gd name="connsiteX68" fmla="*/ 5467496 w 7868507"/>
              <a:gd name="connsiteY68" fmla="*/ 650003 h 1682351"/>
              <a:gd name="connsiteX69" fmla="*/ 5462885 w 7868507"/>
              <a:gd name="connsiteY69" fmla="*/ 649269 h 1682351"/>
              <a:gd name="connsiteX70" fmla="*/ 5461190 w 7868507"/>
              <a:gd name="connsiteY70" fmla="*/ 650833 h 1682351"/>
              <a:gd name="connsiteX71" fmla="*/ 5438256 w 7868507"/>
              <a:gd name="connsiteY71" fmla="*/ 650162 h 1682351"/>
              <a:gd name="connsiteX72" fmla="*/ 5425515 w 7868507"/>
              <a:gd name="connsiteY72" fmla="*/ 650724 h 1682351"/>
              <a:gd name="connsiteX73" fmla="*/ 5399851 w 7868507"/>
              <a:gd name="connsiteY73" fmla="*/ 648648 h 1682351"/>
              <a:gd name="connsiteX74" fmla="*/ 5395578 w 7868507"/>
              <a:gd name="connsiteY74" fmla="*/ 651245 h 1682351"/>
              <a:gd name="connsiteX75" fmla="*/ 5357693 w 7868507"/>
              <a:gd name="connsiteY75" fmla="*/ 652764 h 1682351"/>
              <a:gd name="connsiteX76" fmla="*/ 5357422 w 7868507"/>
              <a:gd name="connsiteY76" fmla="*/ 654203 h 1682351"/>
              <a:gd name="connsiteX77" fmla="*/ 5347920 w 7868507"/>
              <a:gd name="connsiteY77" fmla="*/ 660769 h 1682351"/>
              <a:gd name="connsiteX78" fmla="*/ 5344829 w 7868507"/>
              <a:gd name="connsiteY78" fmla="*/ 661019 h 1682351"/>
              <a:gd name="connsiteX79" fmla="*/ 5285263 w 7868507"/>
              <a:gd name="connsiteY79" fmla="*/ 671313 h 1682351"/>
              <a:gd name="connsiteX80" fmla="*/ 5264305 w 7868507"/>
              <a:gd name="connsiteY80" fmla="*/ 677803 h 1682351"/>
              <a:gd name="connsiteX81" fmla="*/ 5229182 w 7868507"/>
              <a:gd name="connsiteY81" fmla="*/ 688503 h 1682351"/>
              <a:gd name="connsiteX82" fmla="*/ 5203382 w 7868507"/>
              <a:gd name="connsiteY82" fmla="*/ 703484 h 1682351"/>
              <a:gd name="connsiteX83" fmla="*/ 5173833 w 7868507"/>
              <a:gd name="connsiteY83" fmla="*/ 709660 h 1682351"/>
              <a:gd name="connsiteX84" fmla="*/ 5166382 w 7868507"/>
              <a:gd name="connsiteY84" fmla="*/ 702062 h 1682351"/>
              <a:gd name="connsiteX85" fmla="*/ 5142858 w 7868507"/>
              <a:gd name="connsiteY85" fmla="*/ 702153 h 1682351"/>
              <a:gd name="connsiteX86" fmla="*/ 5134964 w 7868507"/>
              <a:gd name="connsiteY86" fmla="*/ 711602 h 1682351"/>
              <a:gd name="connsiteX87" fmla="*/ 5087368 w 7868507"/>
              <a:gd name="connsiteY87" fmla="*/ 727066 h 1682351"/>
              <a:gd name="connsiteX88" fmla="*/ 5059763 w 7868507"/>
              <a:gd name="connsiteY88" fmla="*/ 733651 h 1682351"/>
              <a:gd name="connsiteX89" fmla="*/ 5023240 w 7868507"/>
              <a:gd name="connsiteY89" fmla="*/ 742299 h 1682351"/>
              <a:gd name="connsiteX90" fmla="*/ 5007406 w 7868507"/>
              <a:gd name="connsiteY90" fmla="*/ 747156 h 1682351"/>
              <a:gd name="connsiteX91" fmla="*/ 4995851 w 7868507"/>
              <a:gd name="connsiteY91" fmla="*/ 746560 h 1682351"/>
              <a:gd name="connsiteX92" fmla="*/ 4983107 w 7868507"/>
              <a:gd name="connsiteY92" fmla="*/ 748274 h 1682351"/>
              <a:gd name="connsiteX93" fmla="*/ 4973068 w 7868507"/>
              <a:gd name="connsiteY93" fmla="*/ 750600 h 1682351"/>
              <a:gd name="connsiteX94" fmla="*/ 4967642 w 7868507"/>
              <a:gd name="connsiteY94" fmla="*/ 756164 h 1682351"/>
              <a:gd name="connsiteX95" fmla="*/ 4958938 w 7868507"/>
              <a:gd name="connsiteY95" fmla="*/ 756308 h 1682351"/>
              <a:gd name="connsiteX96" fmla="*/ 4949594 w 7868507"/>
              <a:gd name="connsiteY96" fmla="*/ 761504 h 1682351"/>
              <a:gd name="connsiteX97" fmla="*/ 4947761 w 7868507"/>
              <a:gd name="connsiteY97" fmla="*/ 759559 h 1682351"/>
              <a:gd name="connsiteX98" fmla="*/ 4939683 w 7868507"/>
              <a:gd name="connsiteY98" fmla="*/ 757589 h 1682351"/>
              <a:gd name="connsiteX99" fmla="*/ 4905733 w 7868507"/>
              <a:gd name="connsiteY99" fmla="*/ 776774 h 1682351"/>
              <a:gd name="connsiteX100" fmla="*/ 4885524 w 7868507"/>
              <a:gd name="connsiteY100" fmla="*/ 784914 h 1682351"/>
              <a:gd name="connsiteX101" fmla="*/ 4884537 w 7868507"/>
              <a:gd name="connsiteY101" fmla="*/ 786309 h 1682351"/>
              <a:gd name="connsiteX102" fmla="*/ 4863207 w 7868507"/>
              <a:gd name="connsiteY102" fmla="*/ 792997 h 1682351"/>
              <a:gd name="connsiteX103" fmla="*/ 4857388 w 7868507"/>
              <a:gd name="connsiteY103" fmla="*/ 798678 h 1682351"/>
              <a:gd name="connsiteX104" fmla="*/ 4816499 w 7868507"/>
              <a:gd name="connsiteY104" fmla="*/ 818246 h 1682351"/>
              <a:gd name="connsiteX105" fmla="*/ 4805033 w 7868507"/>
              <a:gd name="connsiteY105" fmla="*/ 823877 h 1682351"/>
              <a:gd name="connsiteX106" fmla="*/ 4794341 w 7868507"/>
              <a:gd name="connsiteY106" fmla="*/ 824641 h 1682351"/>
              <a:gd name="connsiteX107" fmla="*/ 4791139 w 7868507"/>
              <a:gd name="connsiteY107" fmla="*/ 821265 h 1682351"/>
              <a:gd name="connsiteX108" fmla="*/ 4784697 w 7868507"/>
              <a:gd name="connsiteY108" fmla="*/ 823709 h 1682351"/>
              <a:gd name="connsiteX109" fmla="*/ 4782810 w 7868507"/>
              <a:gd name="connsiteY109" fmla="*/ 823507 h 1682351"/>
              <a:gd name="connsiteX110" fmla="*/ 4772164 w 7868507"/>
              <a:gd name="connsiteY110" fmla="*/ 823203 h 1682351"/>
              <a:gd name="connsiteX111" fmla="*/ 4753756 w 7868507"/>
              <a:gd name="connsiteY111" fmla="*/ 843711 h 1682351"/>
              <a:gd name="connsiteX112" fmla="*/ 4727551 w 7868507"/>
              <a:gd name="connsiteY112" fmla="*/ 851537 h 1682351"/>
              <a:gd name="connsiteX113" fmla="*/ 4631760 w 7868507"/>
              <a:gd name="connsiteY113" fmla="*/ 932126 h 1682351"/>
              <a:gd name="connsiteX114" fmla="*/ 4584082 w 7868507"/>
              <a:gd name="connsiteY114" fmla="*/ 949940 h 1682351"/>
              <a:gd name="connsiteX115" fmla="*/ 4523312 w 7868507"/>
              <a:gd name="connsiteY115" fmla="*/ 974005 h 1682351"/>
              <a:gd name="connsiteX116" fmla="*/ 4463504 w 7868507"/>
              <a:gd name="connsiteY116" fmla="*/ 996548 h 1682351"/>
              <a:gd name="connsiteX117" fmla="*/ 4452680 w 7868507"/>
              <a:gd name="connsiteY117" fmla="*/ 1008042 h 1682351"/>
              <a:gd name="connsiteX118" fmla="*/ 4445284 w 7868507"/>
              <a:gd name="connsiteY118" fmla="*/ 1009976 h 1682351"/>
              <a:gd name="connsiteX119" fmla="*/ 4407084 w 7868507"/>
              <a:gd name="connsiteY119" fmla="*/ 1025274 h 1682351"/>
              <a:gd name="connsiteX120" fmla="*/ 4398766 w 7868507"/>
              <a:gd name="connsiteY120" fmla="*/ 1022420 h 1682351"/>
              <a:gd name="connsiteX121" fmla="*/ 4397057 w 7868507"/>
              <a:gd name="connsiteY121" fmla="*/ 1020283 h 1682351"/>
              <a:gd name="connsiteX122" fmla="*/ 4386552 w 7868507"/>
              <a:gd name="connsiteY122" fmla="*/ 1024409 h 1682351"/>
              <a:gd name="connsiteX123" fmla="*/ 4377324 w 7868507"/>
              <a:gd name="connsiteY123" fmla="*/ 1023587 h 1682351"/>
              <a:gd name="connsiteX124" fmla="*/ 4370923 w 7868507"/>
              <a:gd name="connsiteY124" fmla="*/ 1028513 h 1682351"/>
              <a:gd name="connsiteX125" fmla="*/ 4360023 w 7868507"/>
              <a:gd name="connsiteY125" fmla="*/ 1029711 h 1682351"/>
              <a:gd name="connsiteX126" fmla="*/ 4346335 w 7868507"/>
              <a:gd name="connsiteY126" fmla="*/ 1029999 h 1682351"/>
              <a:gd name="connsiteX127" fmla="*/ 4334175 w 7868507"/>
              <a:gd name="connsiteY127" fmla="*/ 1028124 h 1682351"/>
              <a:gd name="connsiteX128" fmla="*/ 4316842 w 7868507"/>
              <a:gd name="connsiteY128" fmla="*/ 1031192 h 1682351"/>
              <a:gd name="connsiteX129" fmla="*/ 4277163 w 7868507"/>
              <a:gd name="connsiteY129" fmla="*/ 1035732 h 1682351"/>
              <a:gd name="connsiteX130" fmla="*/ 4247171 w 7868507"/>
              <a:gd name="connsiteY130" fmla="*/ 1039212 h 1682351"/>
              <a:gd name="connsiteX131" fmla="*/ 4194968 w 7868507"/>
              <a:gd name="connsiteY131" fmla="*/ 1049296 h 1682351"/>
              <a:gd name="connsiteX132" fmla="*/ 4185496 w 7868507"/>
              <a:gd name="connsiteY132" fmla="*/ 1057811 h 1682351"/>
              <a:gd name="connsiteX133" fmla="*/ 4160588 w 7868507"/>
              <a:gd name="connsiteY133" fmla="*/ 1055289 h 1682351"/>
              <a:gd name="connsiteX134" fmla="*/ 4153601 w 7868507"/>
              <a:gd name="connsiteY134" fmla="*/ 1046911 h 1682351"/>
              <a:gd name="connsiteX135" fmla="*/ 4121597 w 7868507"/>
              <a:gd name="connsiteY135" fmla="*/ 1049768 h 1682351"/>
              <a:gd name="connsiteX136" fmla="*/ 4092519 w 7868507"/>
              <a:gd name="connsiteY136" fmla="*/ 1061793 h 1682351"/>
              <a:gd name="connsiteX137" fmla="*/ 4054082 w 7868507"/>
              <a:gd name="connsiteY137" fmla="*/ 1068526 h 1682351"/>
              <a:gd name="connsiteX138" fmla="*/ 4031133 w 7868507"/>
              <a:gd name="connsiteY138" fmla="*/ 1072650 h 1682351"/>
              <a:gd name="connsiteX139" fmla="*/ 3966873 w 7868507"/>
              <a:gd name="connsiteY139" fmla="*/ 1076267 h 1682351"/>
              <a:gd name="connsiteX140" fmla="*/ 3963573 w 7868507"/>
              <a:gd name="connsiteY140" fmla="*/ 1076172 h 1682351"/>
              <a:gd name="connsiteX141" fmla="*/ 3952740 w 7868507"/>
              <a:gd name="connsiteY141" fmla="*/ 1081643 h 1682351"/>
              <a:gd name="connsiteX142" fmla="*/ 3952284 w 7868507"/>
              <a:gd name="connsiteY142" fmla="*/ 1083043 h 1682351"/>
              <a:gd name="connsiteX143" fmla="*/ 3912008 w 7868507"/>
              <a:gd name="connsiteY143" fmla="*/ 1080346 h 1682351"/>
              <a:gd name="connsiteX144" fmla="*/ 3907178 w 7868507"/>
              <a:gd name="connsiteY144" fmla="*/ 1082452 h 1682351"/>
              <a:gd name="connsiteX145" fmla="*/ 3880262 w 7868507"/>
              <a:gd name="connsiteY145" fmla="*/ 1077541 h 1682351"/>
              <a:gd name="connsiteX146" fmla="*/ 3866711 w 7868507"/>
              <a:gd name="connsiteY146" fmla="*/ 1076684 h 1682351"/>
              <a:gd name="connsiteX147" fmla="*/ 3842517 w 7868507"/>
              <a:gd name="connsiteY147" fmla="*/ 1073470 h 1682351"/>
              <a:gd name="connsiteX148" fmla="*/ 3840538 w 7868507"/>
              <a:gd name="connsiteY148" fmla="*/ 1074837 h 1682351"/>
              <a:gd name="connsiteX149" fmla="*/ 3835745 w 7868507"/>
              <a:gd name="connsiteY149" fmla="*/ 1073596 h 1682351"/>
              <a:gd name="connsiteX150" fmla="*/ 3832245 w 7868507"/>
              <a:gd name="connsiteY150" fmla="*/ 1075205 h 1682351"/>
              <a:gd name="connsiteX151" fmla="*/ 3828256 w 7868507"/>
              <a:gd name="connsiteY151" fmla="*/ 1074786 h 1682351"/>
              <a:gd name="connsiteX152" fmla="*/ 3786574 w 7868507"/>
              <a:gd name="connsiteY152" fmla="*/ 1081253 h 1682351"/>
              <a:gd name="connsiteX153" fmla="*/ 3777568 w 7868507"/>
              <a:gd name="connsiteY153" fmla="*/ 1079989 h 1682351"/>
              <a:gd name="connsiteX154" fmla="*/ 3770769 w 7868507"/>
              <a:gd name="connsiteY154" fmla="*/ 1084796 h 1682351"/>
              <a:gd name="connsiteX155" fmla="*/ 3742056 w 7868507"/>
              <a:gd name="connsiteY155" fmla="*/ 1086062 h 1682351"/>
              <a:gd name="connsiteX156" fmla="*/ 3732135 w 7868507"/>
              <a:gd name="connsiteY156" fmla="*/ 1082300 h 1682351"/>
              <a:gd name="connsiteX157" fmla="*/ 3722961 w 7868507"/>
              <a:gd name="connsiteY157" fmla="*/ 1079602 h 1682351"/>
              <a:gd name="connsiteX158" fmla="*/ 3721773 w 7868507"/>
              <a:gd name="connsiteY158" fmla="*/ 1079610 h 1682351"/>
              <a:gd name="connsiteX159" fmla="*/ 3709837 w 7868507"/>
              <a:gd name="connsiteY159" fmla="*/ 1079694 h 1682351"/>
              <a:gd name="connsiteX160" fmla="*/ 3687629 w 7868507"/>
              <a:gd name="connsiteY160" fmla="*/ 1079849 h 1682351"/>
              <a:gd name="connsiteX161" fmla="*/ 3644574 w 7868507"/>
              <a:gd name="connsiteY161" fmla="*/ 1083439 h 1682351"/>
              <a:gd name="connsiteX162" fmla="*/ 3547156 w 7868507"/>
              <a:gd name="connsiteY162" fmla="*/ 1066356 h 1682351"/>
              <a:gd name="connsiteX163" fmla="*/ 3408831 w 7868507"/>
              <a:gd name="connsiteY163" fmla="*/ 1075438 h 1682351"/>
              <a:gd name="connsiteX164" fmla="*/ 3114039 w 7868507"/>
              <a:gd name="connsiteY164" fmla="*/ 1109327 h 1682351"/>
              <a:gd name="connsiteX165" fmla="*/ 3051319 w 7868507"/>
              <a:gd name="connsiteY165" fmla="*/ 1116688 h 1682351"/>
              <a:gd name="connsiteX166" fmla="*/ 3010058 w 7868507"/>
              <a:gd name="connsiteY166" fmla="*/ 1118821 h 1682351"/>
              <a:gd name="connsiteX167" fmla="*/ 2941155 w 7868507"/>
              <a:gd name="connsiteY167" fmla="*/ 1141827 h 1682351"/>
              <a:gd name="connsiteX168" fmla="*/ 2862733 w 7868507"/>
              <a:gd name="connsiteY168" fmla="*/ 1149849 h 1682351"/>
              <a:gd name="connsiteX169" fmla="*/ 2762853 w 7868507"/>
              <a:gd name="connsiteY169" fmla="*/ 1155888 h 1682351"/>
              <a:gd name="connsiteX170" fmla="*/ 2735957 w 7868507"/>
              <a:gd name="connsiteY170" fmla="*/ 1166296 h 1682351"/>
              <a:gd name="connsiteX171" fmla="*/ 2697453 w 7868507"/>
              <a:gd name="connsiteY171" fmla="*/ 1175920 h 1682351"/>
              <a:gd name="connsiteX172" fmla="*/ 2630587 w 7868507"/>
              <a:gd name="connsiteY172" fmla="*/ 1198561 h 1682351"/>
              <a:gd name="connsiteX173" fmla="*/ 2554087 w 7868507"/>
              <a:gd name="connsiteY173" fmla="*/ 1210615 h 1682351"/>
              <a:gd name="connsiteX174" fmla="*/ 2466063 w 7868507"/>
              <a:gd name="connsiteY174" fmla="*/ 1202949 h 1682351"/>
              <a:gd name="connsiteX175" fmla="*/ 2417946 w 7868507"/>
              <a:gd name="connsiteY175" fmla="*/ 1202719 h 1682351"/>
              <a:gd name="connsiteX176" fmla="*/ 2258819 w 7868507"/>
              <a:gd name="connsiteY176" fmla="*/ 1200304 h 1682351"/>
              <a:gd name="connsiteX177" fmla="*/ 2148771 w 7868507"/>
              <a:gd name="connsiteY177" fmla="*/ 1198564 h 1682351"/>
              <a:gd name="connsiteX178" fmla="*/ 2117137 w 7868507"/>
              <a:gd name="connsiteY178" fmla="*/ 1207800 h 1682351"/>
              <a:gd name="connsiteX179" fmla="*/ 2064067 w 7868507"/>
              <a:gd name="connsiteY179" fmla="*/ 1222897 h 1682351"/>
              <a:gd name="connsiteX180" fmla="*/ 2011154 w 7868507"/>
              <a:gd name="connsiteY180" fmla="*/ 1227589 h 1682351"/>
              <a:gd name="connsiteX181" fmla="*/ 1967562 w 7868507"/>
              <a:gd name="connsiteY181" fmla="*/ 1238053 h 1682351"/>
              <a:gd name="connsiteX182" fmla="*/ 1925305 w 7868507"/>
              <a:gd name="connsiteY182" fmla="*/ 1239652 h 1682351"/>
              <a:gd name="connsiteX183" fmla="*/ 1903633 w 7868507"/>
              <a:gd name="connsiteY183" fmla="*/ 1234971 h 1682351"/>
              <a:gd name="connsiteX184" fmla="*/ 1878608 w 7868507"/>
              <a:gd name="connsiteY184" fmla="*/ 1229903 h 1682351"/>
              <a:gd name="connsiteX185" fmla="*/ 1843617 w 7868507"/>
              <a:gd name="connsiteY185" fmla="*/ 1224887 h 1682351"/>
              <a:gd name="connsiteX186" fmla="*/ 1749265 w 7868507"/>
              <a:gd name="connsiteY186" fmla="*/ 1228560 h 1682351"/>
              <a:gd name="connsiteX187" fmla="*/ 1650050 w 7868507"/>
              <a:gd name="connsiteY187" fmla="*/ 1231064 h 1682351"/>
              <a:gd name="connsiteX188" fmla="*/ 1625906 w 7868507"/>
              <a:gd name="connsiteY188" fmla="*/ 1240466 h 1682351"/>
              <a:gd name="connsiteX189" fmla="*/ 1625638 w 7868507"/>
              <a:gd name="connsiteY189" fmla="*/ 1243542 h 1682351"/>
              <a:gd name="connsiteX190" fmla="*/ 1621994 w 7868507"/>
              <a:gd name="connsiteY190" fmla="*/ 1248302 h 1682351"/>
              <a:gd name="connsiteX191" fmla="*/ 1615654 w 7868507"/>
              <a:gd name="connsiteY191" fmla="*/ 1259137 h 1682351"/>
              <a:gd name="connsiteX192" fmla="*/ 1602888 w 7868507"/>
              <a:gd name="connsiteY192" fmla="*/ 1274010 h 1682351"/>
              <a:gd name="connsiteX193" fmla="*/ 1602366 w 7868507"/>
              <a:gd name="connsiteY193" fmla="*/ 1273557 h 1682351"/>
              <a:gd name="connsiteX194" fmla="*/ 1597689 w 7868507"/>
              <a:gd name="connsiteY194" fmla="*/ 1274721 h 1682351"/>
              <a:gd name="connsiteX195" fmla="*/ 1566332 w 7868507"/>
              <a:gd name="connsiteY195" fmla="*/ 1278948 h 1682351"/>
              <a:gd name="connsiteX196" fmla="*/ 1555040 w 7868507"/>
              <a:gd name="connsiteY196" fmla="*/ 1293696 h 1682351"/>
              <a:gd name="connsiteX197" fmla="*/ 1552558 w 7868507"/>
              <a:gd name="connsiteY197" fmla="*/ 1296317 h 1682351"/>
              <a:gd name="connsiteX198" fmla="*/ 1552423 w 7868507"/>
              <a:gd name="connsiteY198" fmla="*/ 1296224 h 1682351"/>
              <a:gd name="connsiteX199" fmla="*/ 1549631 w 7868507"/>
              <a:gd name="connsiteY199" fmla="*/ 1298702 h 1682351"/>
              <a:gd name="connsiteX200" fmla="*/ 1518013 w 7868507"/>
              <a:gd name="connsiteY200" fmla="*/ 1301677 h 1682351"/>
              <a:gd name="connsiteX201" fmla="*/ 1479156 w 7868507"/>
              <a:gd name="connsiteY201" fmla="*/ 1316098 h 1682351"/>
              <a:gd name="connsiteX202" fmla="*/ 1441079 w 7868507"/>
              <a:gd name="connsiteY202" fmla="*/ 1332684 h 1682351"/>
              <a:gd name="connsiteX203" fmla="*/ 1427483 w 7868507"/>
              <a:gd name="connsiteY203" fmla="*/ 1339810 h 1682351"/>
              <a:gd name="connsiteX204" fmla="*/ 1402408 w 7868507"/>
              <a:gd name="connsiteY204" fmla="*/ 1347572 h 1682351"/>
              <a:gd name="connsiteX205" fmla="*/ 1390401 w 7868507"/>
              <a:gd name="connsiteY205" fmla="*/ 1348064 h 1682351"/>
              <a:gd name="connsiteX206" fmla="*/ 1389965 w 7868507"/>
              <a:gd name="connsiteY206" fmla="*/ 1348612 h 1682351"/>
              <a:gd name="connsiteX207" fmla="*/ 1388601 w 7868507"/>
              <a:gd name="connsiteY207" fmla="*/ 1346953 h 1682351"/>
              <a:gd name="connsiteX208" fmla="*/ 1380844 w 7868507"/>
              <a:gd name="connsiteY208" fmla="*/ 1350384 h 1682351"/>
              <a:gd name="connsiteX209" fmla="*/ 1378861 w 7868507"/>
              <a:gd name="connsiteY209" fmla="*/ 1352221 h 1682351"/>
              <a:gd name="connsiteX210" fmla="*/ 1375758 w 7868507"/>
              <a:gd name="connsiteY210" fmla="*/ 1353731 h 1682351"/>
              <a:gd name="connsiteX211" fmla="*/ 1375650 w 7868507"/>
              <a:gd name="connsiteY211" fmla="*/ 1353592 h 1682351"/>
              <a:gd name="connsiteX212" fmla="*/ 1372804 w 7868507"/>
              <a:gd name="connsiteY212" fmla="*/ 1355351 h 1682351"/>
              <a:gd name="connsiteX213" fmla="*/ 1359249 w 7868507"/>
              <a:gd name="connsiteY213" fmla="*/ 1366189 h 1682351"/>
              <a:gd name="connsiteX214" fmla="*/ 1340780 w 7868507"/>
              <a:gd name="connsiteY214" fmla="*/ 1366894 h 1682351"/>
              <a:gd name="connsiteX215" fmla="*/ 1337816 w 7868507"/>
              <a:gd name="connsiteY215" fmla="*/ 1359128 h 1682351"/>
              <a:gd name="connsiteX216" fmla="*/ 1335560 w 7868507"/>
              <a:gd name="connsiteY216" fmla="*/ 1360910 h 1682351"/>
              <a:gd name="connsiteX217" fmla="*/ 1331292 w 7868507"/>
              <a:gd name="connsiteY217" fmla="*/ 1365723 h 1682351"/>
              <a:gd name="connsiteX218" fmla="*/ 1329826 w 7868507"/>
              <a:gd name="connsiteY218" fmla="*/ 1365581 h 1682351"/>
              <a:gd name="connsiteX219" fmla="*/ 1315524 w 7868507"/>
              <a:gd name="connsiteY219" fmla="*/ 1370869 h 1682351"/>
              <a:gd name="connsiteX220" fmla="*/ 1311310 w 7868507"/>
              <a:gd name="connsiteY220" fmla="*/ 1368878 h 1682351"/>
              <a:gd name="connsiteX221" fmla="*/ 1309448 w 7868507"/>
              <a:gd name="connsiteY221" fmla="*/ 1368851 h 1682351"/>
              <a:gd name="connsiteX222" fmla="*/ 1301298 w 7868507"/>
              <a:gd name="connsiteY222" fmla="*/ 1377498 h 1682351"/>
              <a:gd name="connsiteX223" fmla="*/ 1296925 w 7868507"/>
              <a:gd name="connsiteY223" fmla="*/ 1380996 h 1682351"/>
              <a:gd name="connsiteX224" fmla="*/ 1269267 w 7868507"/>
              <a:gd name="connsiteY224" fmla="*/ 1411589 h 1682351"/>
              <a:gd name="connsiteX225" fmla="*/ 1221707 w 7868507"/>
              <a:gd name="connsiteY225" fmla="*/ 1427353 h 1682351"/>
              <a:gd name="connsiteX226" fmla="*/ 1173283 w 7868507"/>
              <a:gd name="connsiteY226" fmla="*/ 1444522 h 1682351"/>
              <a:gd name="connsiteX227" fmla="*/ 1135382 w 7868507"/>
              <a:gd name="connsiteY227" fmla="*/ 1456933 h 1682351"/>
              <a:gd name="connsiteX228" fmla="*/ 1055416 w 7868507"/>
              <a:gd name="connsiteY228" fmla="*/ 1526389 h 1682351"/>
              <a:gd name="connsiteX229" fmla="*/ 1034752 w 7868507"/>
              <a:gd name="connsiteY229" fmla="*/ 1531257 h 1682351"/>
              <a:gd name="connsiteX230" fmla="*/ 1018956 w 7868507"/>
              <a:gd name="connsiteY230" fmla="*/ 1549595 h 1682351"/>
              <a:gd name="connsiteX231" fmla="*/ 1010858 w 7868507"/>
              <a:gd name="connsiteY231" fmla="*/ 1548110 h 1682351"/>
              <a:gd name="connsiteX232" fmla="*/ 1009435 w 7868507"/>
              <a:gd name="connsiteY232" fmla="*/ 1547700 h 1682351"/>
              <a:gd name="connsiteX233" fmla="*/ 1004312 w 7868507"/>
              <a:gd name="connsiteY233" fmla="*/ 1549413 h 1682351"/>
              <a:gd name="connsiteX234" fmla="*/ 1002155 w 7868507"/>
              <a:gd name="connsiteY234" fmla="*/ 1545703 h 1682351"/>
              <a:gd name="connsiteX235" fmla="*/ 993932 w 7868507"/>
              <a:gd name="connsiteY235" fmla="*/ 1545275 h 1682351"/>
              <a:gd name="connsiteX236" fmla="*/ 984702 w 7868507"/>
              <a:gd name="connsiteY236" fmla="*/ 1549599 h 1682351"/>
              <a:gd name="connsiteX237" fmla="*/ 951832 w 7868507"/>
              <a:gd name="connsiteY237" fmla="*/ 1564506 h 1682351"/>
              <a:gd name="connsiteX238" fmla="*/ 946909 w 7868507"/>
              <a:gd name="connsiteY238" fmla="*/ 1569506 h 1682351"/>
              <a:gd name="connsiteX239" fmla="*/ 930061 w 7868507"/>
              <a:gd name="connsiteY239" fmla="*/ 1573784 h 1682351"/>
              <a:gd name="connsiteX240" fmla="*/ 929189 w 7868507"/>
              <a:gd name="connsiteY240" fmla="*/ 1575061 h 1682351"/>
              <a:gd name="connsiteX241" fmla="*/ 913074 w 7868507"/>
              <a:gd name="connsiteY241" fmla="*/ 1580907 h 1682351"/>
              <a:gd name="connsiteX242" fmla="*/ 885532 w 7868507"/>
              <a:gd name="connsiteY242" fmla="*/ 1596205 h 1682351"/>
              <a:gd name="connsiteX243" fmla="*/ 879535 w 7868507"/>
              <a:gd name="connsiteY243" fmla="*/ 1593350 h 1682351"/>
              <a:gd name="connsiteX244" fmla="*/ 878302 w 7868507"/>
              <a:gd name="connsiteY244" fmla="*/ 1591213 h 1682351"/>
              <a:gd name="connsiteX245" fmla="*/ 870728 w 7868507"/>
              <a:gd name="connsiteY245" fmla="*/ 1595340 h 1682351"/>
              <a:gd name="connsiteX246" fmla="*/ 864075 w 7868507"/>
              <a:gd name="connsiteY246" fmla="*/ 1594517 h 1682351"/>
              <a:gd name="connsiteX247" fmla="*/ 859460 w 7868507"/>
              <a:gd name="connsiteY247" fmla="*/ 1599444 h 1682351"/>
              <a:gd name="connsiteX248" fmla="*/ 851601 w 7868507"/>
              <a:gd name="connsiteY248" fmla="*/ 1600641 h 1682351"/>
              <a:gd name="connsiteX249" fmla="*/ 841730 w 7868507"/>
              <a:gd name="connsiteY249" fmla="*/ 1600929 h 1682351"/>
              <a:gd name="connsiteX250" fmla="*/ 832963 w 7868507"/>
              <a:gd name="connsiteY250" fmla="*/ 1599055 h 1682351"/>
              <a:gd name="connsiteX251" fmla="*/ 820466 w 7868507"/>
              <a:gd name="connsiteY251" fmla="*/ 1602123 h 1682351"/>
              <a:gd name="connsiteX252" fmla="*/ 791859 w 7868507"/>
              <a:gd name="connsiteY252" fmla="*/ 1606663 h 1682351"/>
              <a:gd name="connsiteX253" fmla="*/ 770233 w 7868507"/>
              <a:gd name="connsiteY253" fmla="*/ 1610142 h 1682351"/>
              <a:gd name="connsiteX254" fmla="*/ 732594 w 7868507"/>
              <a:gd name="connsiteY254" fmla="*/ 1620226 h 1682351"/>
              <a:gd name="connsiteX255" fmla="*/ 725765 w 7868507"/>
              <a:gd name="connsiteY255" fmla="*/ 1628741 h 1682351"/>
              <a:gd name="connsiteX256" fmla="*/ 707807 w 7868507"/>
              <a:gd name="connsiteY256" fmla="*/ 1626219 h 1682351"/>
              <a:gd name="connsiteX257" fmla="*/ 702769 w 7868507"/>
              <a:gd name="connsiteY257" fmla="*/ 1617842 h 1682351"/>
              <a:gd name="connsiteX258" fmla="*/ 679694 w 7868507"/>
              <a:gd name="connsiteY258" fmla="*/ 1620699 h 1682351"/>
              <a:gd name="connsiteX259" fmla="*/ 658729 w 7868507"/>
              <a:gd name="connsiteY259" fmla="*/ 1632723 h 1682351"/>
              <a:gd name="connsiteX260" fmla="*/ 631015 w 7868507"/>
              <a:gd name="connsiteY260" fmla="*/ 1639457 h 1682351"/>
              <a:gd name="connsiteX261" fmla="*/ 614469 w 7868507"/>
              <a:gd name="connsiteY261" fmla="*/ 1643580 h 1682351"/>
              <a:gd name="connsiteX262" fmla="*/ 568137 w 7868507"/>
              <a:gd name="connsiteY262" fmla="*/ 1647197 h 1682351"/>
              <a:gd name="connsiteX263" fmla="*/ 565757 w 7868507"/>
              <a:gd name="connsiteY263" fmla="*/ 1647102 h 1682351"/>
              <a:gd name="connsiteX264" fmla="*/ 557947 w 7868507"/>
              <a:gd name="connsiteY264" fmla="*/ 1652573 h 1682351"/>
              <a:gd name="connsiteX265" fmla="*/ 557617 w 7868507"/>
              <a:gd name="connsiteY265" fmla="*/ 1653973 h 1682351"/>
              <a:gd name="connsiteX266" fmla="*/ 528578 w 7868507"/>
              <a:gd name="connsiteY266" fmla="*/ 1651276 h 1682351"/>
              <a:gd name="connsiteX267" fmla="*/ 525096 w 7868507"/>
              <a:gd name="connsiteY267" fmla="*/ 1653383 h 1682351"/>
              <a:gd name="connsiteX268" fmla="*/ 505689 w 7868507"/>
              <a:gd name="connsiteY268" fmla="*/ 1648471 h 1682351"/>
              <a:gd name="connsiteX269" fmla="*/ 495919 w 7868507"/>
              <a:gd name="connsiteY269" fmla="*/ 1647615 h 1682351"/>
              <a:gd name="connsiteX270" fmla="*/ 478476 w 7868507"/>
              <a:gd name="connsiteY270" fmla="*/ 1644401 h 1682351"/>
              <a:gd name="connsiteX271" fmla="*/ 477049 w 7868507"/>
              <a:gd name="connsiteY271" fmla="*/ 1645767 h 1682351"/>
              <a:gd name="connsiteX272" fmla="*/ 473592 w 7868507"/>
              <a:gd name="connsiteY272" fmla="*/ 1644526 h 1682351"/>
              <a:gd name="connsiteX273" fmla="*/ 471069 w 7868507"/>
              <a:gd name="connsiteY273" fmla="*/ 1646136 h 1682351"/>
              <a:gd name="connsiteX274" fmla="*/ 468193 w 7868507"/>
              <a:gd name="connsiteY274" fmla="*/ 1645716 h 1682351"/>
              <a:gd name="connsiteX275" fmla="*/ 438139 w 7868507"/>
              <a:gd name="connsiteY275" fmla="*/ 1652183 h 1682351"/>
              <a:gd name="connsiteX276" fmla="*/ 431647 w 7868507"/>
              <a:gd name="connsiteY276" fmla="*/ 1650919 h 1682351"/>
              <a:gd name="connsiteX277" fmla="*/ 426745 w 7868507"/>
              <a:gd name="connsiteY277" fmla="*/ 1655727 h 1682351"/>
              <a:gd name="connsiteX278" fmla="*/ 406042 w 7868507"/>
              <a:gd name="connsiteY278" fmla="*/ 1656992 h 1682351"/>
              <a:gd name="connsiteX279" fmla="*/ 398889 w 7868507"/>
              <a:gd name="connsiteY279" fmla="*/ 1653230 h 1682351"/>
              <a:gd name="connsiteX280" fmla="*/ 392275 w 7868507"/>
              <a:gd name="connsiteY280" fmla="*/ 1650533 h 1682351"/>
              <a:gd name="connsiteX281" fmla="*/ 391417 w 7868507"/>
              <a:gd name="connsiteY281" fmla="*/ 1650540 h 1682351"/>
              <a:gd name="connsiteX282" fmla="*/ 382811 w 7868507"/>
              <a:gd name="connsiteY282" fmla="*/ 1650624 h 1682351"/>
              <a:gd name="connsiteX283" fmla="*/ 366800 w 7868507"/>
              <a:gd name="connsiteY283" fmla="*/ 1650779 h 1682351"/>
              <a:gd name="connsiteX284" fmla="*/ 335757 w 7868507"/>
              <a:gd name="connsiteY284" fmla="*/ 1654369 h 1682351"/>
              <a:gd name="connsiteX285" fmla="*/ 265518 w 7868507"/>
              <a:gd name="connsiteY285" fmla="*/ 1637286 h 1682351"/>
              <a:gd name="connsiteX286" fmla="*/ 165785 w 7868507"/>
              <a:gd name="connsiteY286" fmla="*/ 1646368 h 1682351"/>
              <a:gd name="connsiteX287" fmla="*/ 5771 w 7868507"/>
              <a:gd name="connsiteY287" fmla="*/ 1682351 h 1682351"/>
              <a:gd name="connsiteX288" fmla="*/ 0 w 7868507"/>
              <a:gd name="connsiteY288" fmla="*/ 1682121 h 1682351"/>
              <a:gd name="connsiteX289" fmla="*/ 0 w 7868507"/>
              <a:gd name="connsiteY289" fmla="*/ 208540 h 1682351"/>
              <a:gd name="connsiteX290" fmla="*/ 1 w 7868507"/>
              <a:gd name="connsiteY290" fmla="*/ 208540 h 168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7868507" h="1682351">
                <a:moveTo>
                  <a:pt x="0" y="0"/>
                </a:moveTo>
                <a:lnTo>
                  <a:pt x="7868507" y="0"/>
                </a:lnTo>
                <a:lnTo>
                  <a:pt x="7865866" y="1824"/>
                </a:lnTo>
                <a:cubicBezTo>
                  <a:pt x="7856431" y="8442"/>
                  <a:pt x="7838680" y="21037"/>
                  <a:pt x="7837561" y="21679"/>
                </a:cubicBezTo>
                <a:cubicBezTo>
                  <a:pt x="7827334" y="28887"/>
                  <a:pt x="7786488" y="47703"/>
                  <a:pt x="7769454" y="43813"/>
                </a:cubicBezTo>
                <a:cubicBezTo>
                  <a:pt x="7776715" y="51976"/>
                  <a:pt x="7698773" y="52885"/>
                  <a:pt x="7695485" y="61050"/>
                </a:cubicBezTo>
                <a:cubicBezTo>
                  <a:pt x="7694124" y="67654"/>
                  <a:pt x="7669858" y="70842"/>
                  <a:pt x="7662356" y="73131"/>
                </a:cubicBezTo>
                <a:cubicBezTo>
                  <a:pt x="7657288" y="79798"/>
                  <a:pt x="7615644" y="67260"/>
                  <a:pt x="7602203" y="99894"/>
                </a:cubicBezTo>
                <a:cubicBezTo>
                  <a:pt x="7564102" y="102340"/>
                  <a:pt x="7563677" y="146948"/>
                  <a:pt x="7533256" y="141638"/>
                </a:cubicBezTo>
                <a:cubicBezTo>
                  <a:pt x="7525393" y="142116"/>
                  <a:pt x="7522481" y="163449"/>
                  <a:pt x="7516926" y="165418"/>
                </a:cubicBezTo>
                <a:lnTo>
                  <a:pt x="7488994" y="178287"/>
                </a:lnTo>
                <a:lnTo>
                  <a:pt x="7478335" y="185700"/>
                </a:lnTo>
                <a:lnTo>
                  <a:pt x="7458526" y="189157"/>
                </a:lnTo>
                <a:cubicBezTo>
                  <a:pt x="7448729" y="190298"/>
                  <a:pt x="7435680" y="189564"/>
                  <a:pt x="7419554" y="192546"/>
                </a:cubicBezTo>
                <a:cubicBezTo>
                  <a:pt x="7391848" y="201320"/>
                  <a:pt x="7364551" y="190112"/>
                  <a:pt x="7347574" y="213028"/>
                </a:cubicBezTo>
                <a:cubicBezTo>
                  <a:pt x="7289734" y="215419"/>
                  <a:pt x="7263297" y="236052"/>
                  <a:pt x="7205646" y="228570"/>
                </a:cubicBezTo>
                <a:cubicBezTo>
                  <a:pt x="7219384" y="234481"/>
                  <a:pt x="7148985" y="225303"/>
                  <a:pt x="7132082" y="240066"/>
                </a:cubicBezTo>
                <a:cubicBezTo>
                  <a:pt x="7098097" y="244851"/>
                  <a:pt x="7078927" y="243254"/>
                  <a:pt x="7026584" y="249305"/>
                </a:cubicBezTo>
                <a:cubicBezTo>
                  <a:pt x="6982005" y="255885"/>
                  <a:pt x="6975045" y="256084"/>
                  <a:pt x="6949796" y="259619"/>
                </a:cubicBezTo>
                <a:lnTo>
                  <a:pt x="6850243" y="278486"/>
                </a:lnTo>
                <a:lnTo>
                  <a:pt x="6848972" y="279419"/>
                </a:lnTo>
                <a:cubicBezTo>
                  <a:pt x="6842431" y="281915"/>
                  <a:pt x="6837674" y="282132"/>
                  <a:pt x="6833720" y="281340"/>
                </a:cubicBezTo>
                <a:lnTo>
                  <a:pt x="6796601" y="279778"/>
                </a:lnTo>
                <a:lnTo>
                  <a:pt x="6793249" y="281365"/>
                </a:lnTo>
                <a:lnTo>
                  <a:pt x="6761214" y="283216"/>
                </a:lnTo>
                <a:cubicBezTo>
                  <a:pt x="6761188" y="283490"/>
                  <a:pt x="6761163" y="283765"/>
                  <a:pt x="6761137" y="284040"/>
                </a:cubicBezTo>
                <a:cubicBezTo>
                  <a:pt x="6760237" y="285931"/>
                  <a:pt x="6758196" y="287407"/>
                  <a:pt x="6753708" y="288053"/>
                </a:cubicBezTo>
                <a:cubicBezTo>
                  <a:pt x="6765963" y="298767"/>
                  <a:pt x="6752991" y="292938"/>
                  <a:pt x="6738673" y="293899"/>
                </a:cubicBezTo>
                <a:cubicBezTo>
                  <a:pt x="6725584" y="299105"/>
                  <a:pt x="6686848" y="314912"/>
                  <a:pt x="6675177" y="319284"/>
                </a:cubicBezTo>
                <a:lnTo>
                  <a:pt x="6668648" y="320128"/>
                </a:lnTo>
                <a:cubicBezTo>
                  <a:pt x="6668631" y="320193"/>
                  <a:pt x="6668614" y="320260"/>
                  <a:pt x="6668596" y="320325"/>
                </a:cubicBezTo>
                <a:cubicBezTo>
                  <a:pt x="6667339" y="320894"/>
                  <a:pt x="6665255" y="321316"/>
                  <a:pt x="6661861" y="321574"/>
                </a:cubicBezTo>
                <a:lnTo>
                  <a:pt x="6644079" y="323301"/>
                </a:lnTo>
                <a:lnTo>
                  <a:pt x="6640227" y="325063"/>
                </a:lnTo>
                <a:lnTo>
                  <a:pt x="6639422" y="327491"/>
                </a:lnTo>
                <a:lnTo>
                  <a:pt x="6617073" y="336554"/>
                </a:lnTo>
                <a:cubicBezTo>
                  <a:pt x="6605813" y="334764"/>
                  <a:pt x="6572341" y="351494"/>
                  <a:pt x="6565938" y="354459"/>
                </a:cubicBezTo>
                <a:lnTo>
                  <a:pt x="6506395" y="372715"/>
                </a:lnTo>
                <a:cubicBezTo>
                  <a:pt x="6446059" y="407226"/>
                  <a:pt x="6413333" y="405459"/>
                  <a:pt x="6366803" y="421832"/>
                </a:cubicBezTo>
                <a:cubicBezTo>
                  <a:pt x="6324390" y="424230"/>
                  <a:pt x="6284368" y="425700"/>
                  <a:pt x="6245343" y="435559"/>
                </a:cubicBezTo>
                <a:cubicBezTo>
                  <a:pt x="6215336" y="440142"/>
                  <a:pt x="6196358" y="442032"/>
                  <a:pt x="6186762" y="449329"/>
                </a:cubicBezTo>
                <a:lnTo>
                  <a:pt x="6151870" y="456667"/>
                </a:lnTo>
                <a:lnTo>
                  <a:pt x="6094791" y="467108"/>
                </a:lnTo>
                <a:cubicBezTo>
                  <a:pt x="6094657" y="467835"/>
                  <a:pt x="6094521" y="468561"/>
                  <a:pt x="6094387" y="469288"/>
                </a:cubicBezTo>
                <a:lnTo>
                  <a:pt x="6088888" y="472662"/>
                </a:lnTo>
                <a:lnTo>
                  <a:pt x="6079322" y="480342"/>
                </a:lnTo>
                <a:lnTo>
                  <a:pt x="6060058" y="490885"/>
                </a:lnTo>
                <a:lnTo>
                  <a:pt x="6059271" y="490563"/>
                </a:lnTo>
                <a:cubicBezTo>
                  <a:pt x="6057130" y="490070"/>
                  <a:pt x="6054850" y="490140"/>
                  <a:pt x="6052214" y="491388"/>
                </a:cubicBezTo>
                <a:cubicBezTo>
                  <a:pt x="6043152" y="492025"/>
                  <a:pt x="6015622" y="492143"/>
                  <a:pt x="6004898" y="494385"/>
                </a:cubicBezTo>
                <a:cubicBezTo>
                  <a:pt x="5999647" y="497933"/>
                  <a:pt x="5993947" y="501457"/>
                  <a:pt x="5987859" y="504838"/>
                </a:cubicBezTo>
                <a:lnTo>
                  <a:pt x="5984113" y="506697"/>
                </a:lnTo>
                <a:lnTo>
                  <a:pt x="5983909" y="506630"/>
                </a:lnTo>
                <a:cubicBezTo>
                  <a:pt x="5982816" y="506817"/>
                  <a:pt x="5981478" y="507345"/>
                  <a:pt x="5979696" y="508387"/>
                </a:cubicBezTo>
                <a:lnTo>
                  <a:pt x="5931986" y="510495"/>
                </a:lnTo>
                <a:cubicBezTo>
                  <a:pt x="5909485" y="515471"/>
                  <a:pt x="5891640" y="509415"/>
                  <a:pt x="5873354" y="520717"/>
                </a:cubicBezTo>
                <a:cubicBezTo>
                  <a:pt x="5862814" y="523027"/>
                  <a:pt x="5852640" y="524240"/>
                  <a:pt x="5843006" y="525739"/>
                </a:cubicBezTo>
                <a:lnTo>
                  <a:pt x="5825737" y="530029"/>
                </a:lnTo>
                <a:lnTo>
                  <a:pt x="5812271" y="536366"/>
                </a:lnTo>
                <a:cubicBezTo>
                  <a:pt x="5756812" y="585055"/>
                  <a:pt x="5726733" y="582561"/>
                  <a:pt x="5683965" y="605660"/>
                </a:cubicBezTo>
                <a:cubicBezTo>
                  <a:pt x="5644981" y="609044"/>
                  <a:pt x="5608194" y="611118"/>
                  <a:pt x="5572324" y="625027"/>
                </a:cubicBezTo>
                <a:lnTo>
                  <a:pt x="5556903" y="628786"/>
                </a:lnTo>
                <a:lnTo>
                  <a:pt x="5553544" y="627847"/>
                </a:lnTo>
                <a:lnTo>
                  <a:pt x="5526889" y="632098"/>
                </a:lnTo>
                <a:lnTo>
                  <a:pt x="5521078" y="637584"/>
                </a:lnTo>
                <a:lnTo>
                  <a:pt x="5512534" y="637267"/>
                </a:lnTo>
                <a:cubicBezTo>
                  <a:pt x="5504747" y="639009"/>
                  <a:pt x="5481345" y="646244"/>
                  <a:pt x="5474353" y="648039"/>
                </a:cubicBezTo>
                <a:lnTo>
                  <a:pt x="5470584" y="648039"/>
                </a:lnTo>
                <a:lnTo>
                  <a:pt x="5467496" y="650003"/>
                </a:lnTo>
                <a:lnTo>
                  <a:pt x="5462885" y="649269"/>
                </a:lnTo>
                <a:lnTo>
                  <a:pt x="5461190" y="650833"/>
                </a:lnTo>
                <a:lnTo>
                  <a:pt x="5438256" y="650162"/>
                </a:lnTo>
                <a:lnTo>
                  <a:pt x="5425515" y="650724"/>
                </a:lnTo>
                <a:lnTo>
                  <a:pt x="5399851" y="648648"/>
                </a:lnTo>
                <a:lnTo>
                  <a:pt x="5395578" y="651245"/>
                </a:lnTo>
                <a:lnTo>
                  <a:pt x="5357693" y="652764"/>
                </a:lnTo>
                <a:cubicBezTo>
                  <a:pt x="5357603" y="653244"/>
                  <a:pt x="5357512" y="653723"/>
                  <a:pt x="5357422" y="654203"/>
                </a:cubicBezTo>
                <a:lnTo>
                  <a:pt x="5347920" y="660769"/>
                </a:lnTo>
                <a:lnTo>
                  <a:pt x="5344829" y="661019"/>
                </a:lnTo>
                <a:cubicBezTo>
                  <a:pt x="5307153" y="665059"/>
                  <a:pt x="5332651" y="677514"/>
                  <a:pt x="5285263" y="671313"/>
                </a:cubicBezTo>
                <a:cubicBezTo>
                  <a:pt x="5280405" y="677746"/>
                  <a:pt x="5274454" y="678943"/>
                  <a:pt x="5264305" y="677803"/>
                </a:cubicBezTo>
                <a:cubicBezTo>
                  <a:pt x="5246014" y="680189"/>
                  <a:pt x="5247969" y="694161"/>
                  <a:pt x="5229182" y="688503"/>
                </a:cubicBezTo>
                <a:cubicBezTo>
                  <a:pt x="5232786" y="695611"/>
                  <a:pt x="5194630" y="696876"/>
                  <a:pt x="5203382" y="703484"/>
                </a:cubicBezTo>
                <a:cubicBezTo>
                  <a:pt x="5191747" y="712293"/>
                  <a:pt x="5185418" y="701775"/>
                  <a:pt x="5173833" y="709660"/>
                </a:cubicBezTo>
                <a:cubicBezTo>
                  <a:pt x="5160556" y="713156"/>
                  <a:pt x="5181164" y="700314"/>
                  <a:pt x="5166382" y="702062"/>
                </a:cubicBezTo>
                <a:cubicBezTo>
                  <a:pt x="5152981" y="704685"/>
                  <a:pt x="5149341" y="697471"/>
                  <a:pt x="5142858" y="702153"/>
                </a:cubicBezTo>
                <a:cubicBezTo>
                  <a:pt x="5140697" y="703712"/>
                  <a:pt x="5138223" y="706594"/>
                  <a:pt x="5134964" y="711602"/>
                </a:cubicBezTo>
                <a:cubicBezTo>
                  <a:pt x="5116062" y="710281"/>
                  <a:pt x="5112766" y="718879"/>
                  <a:pt x="5087368" y="727066"/>
                </a:cubicBezTo>
                <a:cubicBezTo>
                  <a:pt x="5076462" y="724359"/>
                  <a:pt x="5067967" y="727957"/>
                  <a:pt x="5059763" y="733651"/>
                </a:cubicBezTo>
                <a:cubicBezTo>
                  <a:pt x="5047285" y="735133"/>
                  <a:pt x="5035444" y="738447"/>
                  <a:pt x="5023240" y="742299"/>
                </a:cubicBezTo>
                <a:lnTo>
                  <a:pt x="5007406" y="747156"/>
                </a:lnTo>
                <a:lnTo>
                  <a:pt x="4995851" y="746560"/>
                </a:lnTo>
                <a:cubicBezTo>
                  <a:pt x="4991224" y="747463"/>
                  <a:pt x="4986919" y="747840"/>
                  <a:pt x="4983107" y="748274"/>
                </a:cubicBezTo>
                <a:lnTo>
                  <a:pt x="4973068" y="750600"/>
                </a:lnTo>
                <a:lnTo>
                  <a:pt x="4967642" y="756164"/>
                </a:lnTo>
                <a:lnTo>
                  <a:pt x="4958938" y="756308"/>
                </a:lnTo>
                <a:lnTo>
                  <a:pt x="4949594" y="761504"/>
                </a:lnTo>
                <a:lnTo>
                  <a:pt x="4947761" y="759559"/>
                </a:lnTo>
                <a:lnTo>
                  <a:pt x="4939683" y="757589"/>
                </a:lnTo>
                <a:lnTo>
                  <a:pt x="4905733" y="776774"/>
                </a:lnTo>
                <a:cubicBezTo>
                  <a:pt x="4896707" y="781329"/>
                  <a:pt x="4889057" y="783325"/>
                  <a:pt x="4885524" y="784914"/>
                </a:cubicBezTo>
                <a:lnTo>
                  <a:pt x="4884537" y="786309"/>
                </a:lnTo>
                <a:lnTo>
                  <a:pt x="4863207" y="792997"/>
                </a:lnTo>
                <a:lnTo>
                  <a:pt x="4857388" y="798678"/>
                </a:lnTo>
                <a:cubicBezTo>
                  <a:pt x="4843193" y="806581"/>
                  <a:pt x="4824167" y="805577"/>
                  <a:pt x="4816499" y="818246"/>
                </a:cubicBezTo>
                <a:cubicBezTo>
                  <a:pt x="4812647" y="821244"/>
                  <a:pt x="4808821" y="822962"/>
                  <a:pt x="4805033" y="823877"/>
                </a:cubicBezTo>
                <a:lnTo>
                  <a:pt x="4794341" y="824641"/>
                </a:lnTo>
                <a:lnTo>
                  <a:pt x="4791139" y="821265"/>
                </a:lnTo>
                <a:lnTo>
                  <a:pt x="4784697" y="823709"/>
                </a:lnTo>
                <a:lnTo>
                  <a:pt x="4782810" y="823507"/>
                </a:lnTo>
                <a:cubicBezTo>
                  <a:pt x="4779205" y="823102"/>
                  <a:pt x="4775651" y="822843"/>
                  <a:pt x="4772164" y="823203"/>
                </a:cubicBezTo>
                <a:cubicBezTo>
                  <a:pt x="4777656" y="842476"/>
                  <a:pt x="4743396" y="829438"/>
                  <a:pt x="4753756" y="843711"/>
                </a:cubicBezTo>
                <a:cubicBezTo>
                  <a:pt x="4735544" y="849041"/>
                  <a:pt x="4750178" y="861228"/>
                  <a:pt x="4727551" y="851537"/>
                </a:cubicBezTo>
                <a:cubicBezTo>
                  <a:pt x="4699946" y="874427"/>
                  <a:pt x="4652821" y="902023"/>
                  <a:pt x="4631760" y="932126"/>
                </a:cubicBezTo>
                <a:cubicBezTo>
                  <a:pt x="4606537" y="943038"/>
                  <a:pt x="4602512" y="938987"/>
                  <a:pt x="4584082" y="949940"/>
                </a:cubicBezTo>
                <a:cubicBezTo>
                  <a:pt x="4584818" y="973908"/>
                  <a:pt x="4539784" y="951314"/>
                  <a:pt x="4523312" y="974005"/>
                </a:cubicBezTo>
                <a:lnTo>
                  <a:pt x="4463504" y="996548"/>
                </a:lnTo>
                <a:lnTo>
                  <a:pt x="4452680" y="1008042"/>
                </a:lnTo>
                <a:lnTo>
                  <a:pt x="4445284" y="1009976"/>
                </a:lnTo>
                <a:lnTo>
                  <a:pt x="4407084" y="1025274"/>
                </a:lnTo>
                <a:lnTo>
                  <a:pt x="4398766" y="1022420"/>
                </a:lnTo>
                <a:lnTo>
                  <a:pt x="4397057" y="1020283"/>
                </a:lnTo>
                <a:lnTo>
                  <a:pt x="4386552" y="1024409"/>
                </a:lnTo>
                <a:lnTo>
                  <a:pt x="4377324" y="1023587"/>
                </a:lnTo>
                <a:lnTo>
                  <a:pt x="4370923" y="1028513"/>
                </a:lnTo>
                <a:lnTo>
                  <a:pt x="4360023" y="1029711"/>
                </a:lnTo>
                <a:cubicBezTo>
                  <a:pt x="4355937" y="1029719"/>
                  <a:pt x="4351336" y="1029614"/>
                  <a:pt x="4346335" y="1029999"/>
                </a:cubicBezTo>
                <a:lnTo>
                  <a:pt x="4334175" y="1028124"/>
                </a:lnTo>
                <a:lnTo>
                  <a:pt x="4316842" y="1031192"/>
                </a:lnTo>
                <a:cubicBezTo>
                  <a:pt x="4303471" y="1033665"/>
                  <a:pt x="4290547" y="1035645"/>
                  <a:pt x="4277163" y="1035732"/>
                </a:cubicBezTo>
                <a:cubicBezTo>
                  <a:pt x="4267809" y="1040481"/>
                  <a:pt x="4258392" y="1043112"/>
                  <a:pt x="4247171" y="1039212"/>
                </a:cubicBezTo>
                <a:cubicBezTo>
                  <a:pt x="4219321" y="1044529"/>
                  <a:pt x="4214817" y="1052707"/>
                  <a:pt x="4194968" y="1049296"/>
                </a:cubicBezTo>
                <a:cubicBezTo>
                  <a:pt x="4190926" y="1053911"/>
                  <a:pt x="4187967" y="1056500"/>
                  <a:pt x="4185496" y="1057811"/>
                </a:cubicBezTo>
                <a:cubicBezTo>
                  <a:pt x="4178081" y="1061743"/>
                  <a:pt x="4175081" y="1054170"/>
                  <a:pt x="4160588" y="1055289"/>
                </a:cubicBezTo>
                <a:cubicBezTo>
                  <a:pt x="4144737" y="1055386"/>
                  <a:pt x="4168066" y="1044910"/>
                  <a:pt x="4153601" y="1046911"/>
                </a:cubicBezTo>
                <a:cubicBezTo>
                  <a:pt x="4140408" y="1053461"/>
                  <a:pt x="4134952" y="1042305"/>
                  <a:pt x="4121597" y="1049768"/>
                </a:cubicBezTo>
                <a:cubicBezTo>
                  <a:pt x="4130078" y="1057306"/>
                  <a:pt x="4089547" y="1054328"/>
                  <a:pt x="4092519" y="1061793"/>
                </a:cubicBezTo>
                <a:cubicBezTo>
                  <a:pt x="4073305" y="1054083"/>
                  <a:pt x="4073723" y="1068186"/>
                  <a:pt x="4054082" y="1068526"/>
                </a:cubicBezTo>
                <a:cubicBezTo>
                  <a:pt x="4043475" y="1066267"/>
                  <a:pt x="4037035" y="1066795"/>
                  <a:pt x="4031133" y="1072650"/>
                </a:cubicBezTo>
                <a:cubicBezTo>
                  <a:pt x="3981712" y="1061225"/>
                  <a:pt x="4007226" y="1076435"/>
                  <a:pt x="3966873" y="1076267"/>
                </a:cubicBezTo>
                <a:lnTo>
                  <a:pt x="3963573" y="1076172"/>
                </a:lnTo>
                <a:lnTo>
                  <a:pt x="3952740" y="1081643"/>
                </a:lnTo>
                <a:cubicBezTo>
                  <a:pt x="3952588" y="1082109"/>
                  <a:pt x="3952435" y="1082575"/>
                  <a:pt x="3952284" y="1083043"/>
                </a:cubicBezTo>
                <a:lnTo>
                  <a:pt x="3912008" y="1080346"/>
                </a:lnTo>
                <a:lnTo>
                  <a:pt x="3907178" y="1082452"/>
                </a:lnTo>
                <a:lnTo>
                  <a:pt x="3880262" y="1077541"/>
                </a:lnTo>
                <a:lnTo>
                  <a:pt x="3866711" y="1076684"/>
                </a:lnTo>
                <a:lnTo>
                  <a:pt x="3842517" y="1073470"/>
                </a:lnTo>
                <a:lnTo>
                  <a:pt x="3840538" y="1074837"/>
                </a:lnTo>
                <a:lnTo>
                  <a:pt x="3835745" y="1073596"/>
                </a:lnTo>
                <a:lnTo>
                  <a:pt x="3832245" y="1075205"/>
                </a:lnTo>
                <a:lnTo>
                  <a:pt x="3828256" y="1074786"/>
                </a:lnTo>
                <a:cubicBezTo>
                  <a:pt x="3820644" y="1075794"/>
                  <a:pt x="3795021" y="1080386"/>
                  <a:pt x="3786574" y="1081253"/>
                </a:cubicBezTo>
                <a:lnTo>
                  <a:pt x="3777568" y="1079989"/>
                </a:lnTo>
                <a:lnTo>
                  <a:pt x="3770769" y="1084796"/>
                </a:lnTo>
                <a:lnTo>
                  <a:pt x="3742056" y="1086062"/>
                </a:lnTo>
                <a:lnTo>
                  <a:pt x="3732135" y="1082300"/>
                </a:lnTo>
                <a:lnTo>
                  <a:pt x="3722961" y="1079602"/>
                </a:lnTo>
                <a:lnTo>
                  <a:pt x="3721773" y="1079610"/>
                </a:lnTo>
                <a:lnTo>
                  <a:pt x="3709837" y="1079694"/>
                </a:lnTo>
                <a:lnTo>
                  <a:pt x="3687629" y="1079849"/>
                </a:lnTo>
                <a:cubicBezTo>
                  <a:pt x="3673456" y="1080105"/>
                  <a:pt x="3659080" y="1080912"/>
                  <a:pt x="3644574" y="1083439"/>
                </a:cubicBezTo>
                <a:cubicBezTo>
                  <a:pt x="3589095" y="1070946"/>
                  <a:pt x="3593887" y="1069803"/>
                  <a:pt x="3547156" y="1066356"/>
                </a:cubicBezTo>
                <a:cubicBezTo>
                  <a:pt x="3524419" y="1052844"/>
                  <a:pt x="3435948" y="1076852"/>
                  <a:pt x="3408831" y="1075438"/>
                </a:cubicBezTo>
                <a:cubicBezTo>
                  <a:pt x="3341934" y="1084022"/>
                  <a:pt x="3199862" y="1123979"/>
                  <a:pt x="3114039" y="1109327"/>
                </a:cubicBezTo>
                <a:cubicBezTo>
                  <a:pt x="3092859" y="1111484"/>
                  <a:pt x="3063890" y="1116528"/>
                  <a:pt x="3051319" y="1116688"/>
                </a:cubicBezTo>
                <a:lnTo>
                  <a:pt x="3010058" y="1118821"/>
                </a:lnTo>
                <a:lnTo>
                  <a:pt x="2941155" y="1141827"/>
                </a:lnTo>
                <a:cubicBezTo>
                  <a:pt x="2906040" y="1127149"/>
                  <a:pt x="2906331" y="1144134"/>
                  <a:pt x="2862733" y="1149849"/>
                </a:cubicBezTo>
                <a:cubicBezTo>
                  <a:pt x="2846732" y="1145242"/>
                  <a:pt x="2772044" y="1145386"/>
                  <a:pt x="2762853" y="1155888"/>
                </a:cubicBezTo>
                <a:cubicBezTo>
                  <a:pt x="2752600" y="1158438"/>
                  <a:pt x="2740554" y="1155224"/>
                  <a:pt x="2735957" y="1166296"/>
                </a:cubicBezTo>
                <a:cubicBezTo>
                  <a:pt x="2728293" y="1179691"/>
                  <a:pt x="2692123" y="1160594"/>
                  <a:pt x="2697453" y="1175920"/>
                </a:cubicBezTo>
                <a:cubicBezTo>
                  <a:pt x="2671775" y="1162864"/>
                  <a:pt x="2651911" y="1191050"/>
                  <a:pt x="2630587" y="1198561"/>
                </a:cubicBezTo>
                <a:cubicBezTo>
                  <a:pt x="2610325" y="1198229"/>
                  <a:pt x="2600793" y="1205603"/>
                  <a:pt x="2554087" y="1210615"/>
                </a:cubicBezTo>
                <a:cubicBezTo>
                  <a:pt x="2531792" y="1195398"/>
                  <a:pt x="2507411" y="1222739"/>
                  <a:pt x="2466063" y="1202949"/>
                </a:cubicBezTo>
                <a:cubicBezTo>
                  <a:pt x="2464801" y="1205165"/>
                  <a:pt x="2452486" y="1203160"/>
                  <a:pt x="2417946" y="1202719"/>
                </a:cubicBezTo>
                <a:cubicBezTo>
                  <a:pt x="2383405" y="1202277"/>
                  <a:pt x="2310873" y="1202063"/>
                  <a:pt x="2258819" y="1200304"/>
                </a:cubicBezTo>
                <a:cubicBezTo>
                  <a:pt x="2199732" y="1200698"/>
                  <a:pt x="2226373" y="1222055"/>
                  <a:pt x="2148771" y="1198564"/>
                </a:cubicBezTo>
                <a:cubicBezTo>
                  <a:pt x="2142871" y="1211179"/>
                  <a:pt x="2133698" y="1212428"/>
                  <a:pt x="2117137" y="1207800"/>
                </a:cubicBezTo>
                <a:cubicBezTo>
                  <a:pt x="2088573" y="1208890"/>
                  <a:pt x="2095766" y="1239016"/>
                  <a:pt x="2064067" y="1222897"/>
                </a:cubicBezTo>
                <a:cubicBezTo>
                  <a:pt x="2043442" y="1230104"/>
                  <a:pt x="2024354" y="1222318"/>
                  <a:pt x="2011154" y="1227589"/>
                </a:cubicBezTo>
                <a:lnTo>
                  <a:pt x="1967562" y="1238053"/>
                </a:lnTo>
                <a:cubicBezTo>
                  <a:pt x="1943445" y="1241153"/>
                  <a:pt x="1936681" y="1218694"/>
                  <a:pt x="1925305" y="1239652"/>
                </a:cubicBezTo>
                <a:lnTo>
                  <a:pt x="1903633" y="1234971"/>
                </a:lnTo>
                <a:lnTo>
                  <a:pt x="1878608" y="1229903"/>
                </a:lnTo>
                <a:cubicBezTo>
                  <a:pt x="1865432" y="1226444"/>
                  <a:pt x="1871623" y="1230353"/>
                  <a:pt x="1843617" y="1224887"/>
                </a:cubicBezTo>
                <a:cubicBezTo>
                  <a:pt x="1825673" y="1239930"/>
                  <a:pt x="1796410" y="1228866"/>
                  <a:pt x="1749265" y="1228560"/>
                </a:cubicBezTo>
                <a:lnTo>
                  <a:pt x="1650050" y="1231064"/>
                </a:lnTo>
                <a:lnTo>
                  <a:pt x="1625906" y="1240466"/>
                </a:lnTo>
                <a:cubicBezTo>
                  <a:pt x="1625817" y="1241492"/>
                  <a:pt x="1625727" y="1242517"/>
                  <a:pt x="1625638" y="1243542"/>
                </a:cubicBezTo>
                <a:lnTo>
                  <a:pt x="1621994" y="1248302"/>
                </a:lnTo>
                <a:lnTo>
                  <a:pt x="1615654" y="1259137"/>
                </a:lnTo>
                <a:lnTo>
                  <a:pt x="1602888" y="1274010"/>
                </a:lnTo>
                <a:lnTo>
                  <a:pt x="1602366" y="1273557"/>
                </a:lnTo>
                <a:cubicBezTo>
                  <a:pt x="1600947" y="1272861"/>
                  <a:pt x="1599436" y="1272961"/>
                  <a:pt x="1597689" y="1274721"/>
                </a:cubicBezTo>
                <a:cubicBezTo>
                  <a:pt x="1591684" y="1275620"/>
                  <a:pt x="1573440" y="1275786"/>
                  <a:pt x="1566332" y="1278948"/>
                </a:cubicBezTo>
                <a:cubicBezTo>
                  <a:pt x="1562852" y="1283954"/>
                  <a:pt x="1559075" y="1288927"/>
                  <a:pt x="1555040" y="1293696"/>
                </a:cubicBezTo>
                <a:lnTo>
                  <a:pt x="1552558" y="1296317"/>
                </a:lnTo>
                <a:lnTo>
                  <a:pt x="1552423" y="1296224"/>
                </a:lnTo>
                <a:cubicBezTo>
                  <a:pt x="1551698" y="1296488"/>
                  <a:pt x="1550811" y="1297233"/>
                  <a:pt x="1549631" y="1298702"/>
                </a:cubicBezTo>
                <a:lnTo>
                  <a:pt x="1518013" y="1301677"/>
                </a:lnTo>
                <a:cubicBezTo>
                  <a:pt x="1503101" y="1308697"/>
                  <a:pt x="1491274" y="1300153"/>
                  <a:pt x="1479156" y="1316098"/>
                </a:cubicBezTo>
                <a:cubicBezTo>
                  <a:pt x="1465186" y="1322615"/>
                  <a:pt x="1452185" y="1322947"/>
                  <a:pt x="1441079" y="1332684"/>
                </a:cubicBezTo>
                <a:cubicBezTo>
                  <a:pt x="1435555" y="1330684"/>
                  <a:pt x="1430746" y="1331145"/>
                  <a:pt x="1427483" y="1339810"/>
                </a:cubicBezTo>
                <a:cubicBezTo>
                  <a:pt x="1414128" y="1344023"/>
                  <a:pt x="1409403" y="1336269"/>
                  <a:pt x="1402408" y="1347572"/>
                </a:cubicBezTo>
                <a:cubicBezTo>
                  <a:pt x="1392551" y="1336117"/>
                  <a:pt x="1393098" y="1342070"/>
                  <a:pt x="1390401" y="1348064"/>
                </a:cubicBezTo>
                <a:lnTo>
                  <a:pt x="1389965" y="1348612"/>
                </a:lnTo>
                <a:lnTo>
                  <a:pt x="1388601" y="1346953"/>
                </a:lnTo>
                <a:lnTo>
                  <a:pt x="1380844" y="1350384"/>
                </a:lnTo>
                <a:lnTo>
                  <a:pt x="1378861" y="1352221"/>
                </a:lnTo>
                <a:cubicBezTo>
                  <a:pt x="1377460" y="1353281"/>
                  <a:pt x="1376483" y="1353720"/>
                  <a:pt x="1375758" y="1353731"/>
                </a:cubicBezTo>
                <a:lnTo>
                  <a:pt x="1375650" y="1353592"/>
                </a:lnTo>
                <a:lnTo>
                  <a:pt x="1372804" y="1355351"/>
                </a:lnTo>
                <a:cubicBezTo>
                  <a:pt x="1368066" y="1358724"/>
                  <a:pt x="1363523" y="1362386"/>
                  <a:pt x="1359249" y="1366189"/>
                </a:cubicBezTo>
                <a:cubicBezTo>
                  <a:pt x="1355111" y="1360199"/>
                  <a:pt x="1345759" y="1369902"/>
                  <a:pt x="1340780" y="1366894"/>
                </a:cubicBezTo>
                <a:lnTo>
                  <a:pt x="1337816" y="1359128"/>
                </a:lnTo>
                <a:lnTo>
                  <a:pt x="1335560" y="1360910"/>
                </a:lnTo>
                <a:lnTo>
                  <a:pt x="1331292" y="1365723"/>
                </a:lnTo>
                <a:cubicBezTo>
                  <a:pt x="1330626" y="1366376"/>
                  <a:pt x="1330143" y="1366473"/>
                  <a:pt x="1329826" y="1365581"/>
                </a:cubicBezTo>
                <a:cubicBezTo>
                  <a:pt x="1327198" y="1366438"/>
                  <a:pt x="1318609" y="1370320"/>
                  <a:pt x="1315524" y="1370869"/>
                </a:cubicBezTo>
                <a:lnTo>
                  <a:pt x="1311310" y="1368878"/>
                </a:lnTo>
                <a:lnTo>
                  <a:pt x="1309448" y="1368851"/>
                </a:lnTo>
                <a:lnTo>
                  <a:pt x="1301298" y="1377498"/>
                </a:lnTo>
                <a:lnTo>
                  <a:pt x="1296925" y="1380996"/>
                </a:lnTo>
                <a:lnTo>
                  <a:pt x="1269267" y="1411589"/>
                </a:lnTo>
                <a:lnTo>
                  <a:pt x="1221707" y="1427353"/>
                </a:lnTo>
                <a:cubicBezTo>
                  <a:pt x="1207203" y="1448075"/>
                  <a:pt x="1174765" y="1420621"/>
                  <a:pt x="1173283" y="1444522"/>
                </a:cubicBezTo>
                <a:cubicBezTo>
                  <a:pt x="1158285" y="1453361"/>
                  <a:pt x="1155560" y="1448889"/>
                  <a:pt x="1135382" y="1456933"/>
                </a:cubicBezTo>
                <a:cubicBezTo>
                  <a:pt x="1116745" y="1484511"/>
                  <a:pt x="1078431" y="1506705"/>
                  <a:pt x="1055416" y="1526389"/>
                </a:cubicBezTo>
                <a:cubicBezTo>
                  <a:pt x="1038974" y="1514246"/>
                  <a:pt x="1049103" y="1527982"/>
                  <a:pt x="1034752" y="1531257"/>
                </a:cubicBezTo>
                <a:cubicBezTo>
                  <a:pt x="1041441" y="1546591"/>
                  <a:pt x="1016408" y="1529831"/>
                  <a:pt x="1018956" y="1549595"/>
                </a:cubicBezTo>
                <a:cubicBezTo>
                  <a:pt x="1016264" y="1549565"/>
                  <a:pt x="1013575" y="1548913"/>
                  <a:pt x="1010858" y="1548110"/>
                </a:cubicBezTo>
                <a:lnTo>
                  <a:pt x="1009435" y="1547700"/>
                </a:lnTo>
                <a:lnTo>
                  <a:pt x="1004312" y="1549413"/>
                </a:lnTo>
                <a:lnTo>
                  <a:pt x="1002155" y="1545703"/>
                </a:lnTo>
                <a:lnTo>
                  <a:pt x="993932" y="1545275"/>
                </a:lnTo>
                <a:cubicBezTo>
                  <a:pt x="990963" y="1545764"/>
                  <a:pt x="987897" y="1547047"/>
                  <a:pt x="984702" y="1549599"/>
                </a:cubicBezTo>
                <a:cubicBezTo>
                  <a:pt x="977771" y="1561338"/>
                  <a:pt x="963339" y="1558228"/>
                  <a:pt x="951832" y="1564506"/>
                </a:cubicBezTo>
                <a:lnTo>
                  <a:pt x="946909" y="1569506"/>
                </a:lnTo>
                <a:lnTo>
                  <a:pt x="930061" y="1573784"/>
                </a:lnTo>
                <a:lnTo>
                  <a:pt x="929189" y="1575061"/>
                </a:lnTo>
                <a:cubicBezTo>
                  <a:pt x="926358" y="1576248"/>
                  <a:pt x="920350" y="1577383"/>
                  <a:pt x="913074" y="1580907"/>
                </a:cubicBezTo>
                <a:lnTo>
                  <a:pt x="885532" y="1596205"/>
                </a:lnTo>
                <a:lnTo>
                  <a:pt x="879535" y="1593350"/>
                </a:lnTo>
                <a:lnTo>
                  <a:pt x="878302" y="1591213"/>
                </a:lnTo>
                <a:lnTo>
                  <a:pt x="870728" y="1595340"/>
                </a:lnTo>
                <a:lnTo>
                  <a:pt x="864075" y="1594517"/>
                </a:lnTo>
                <a:lnTo>
                  <a:pt x="859460" y="1599444"/>
                </a:lnTo>
                <a:lnTo>
                  <a:pt x="851601" y="1600641"/>
                </a:lnTo>
                <a:cubicBezTo>
                  <a:pt x="848654" y="1600649"/>
                  <a:pt x="845337" y="1600545"/>
                  <a:pt x="841730" y="1600929"/>
                </a:cubicBezTo>
                <a:lnTo>
                  <a:pt x="832963" y="1599055"/>
                </a:lnTo>
                <a:lnTo>
                  <a:pt x="820466" y="1602123"/>
                </a:lnTo>
                <a:cubicBezTo>
                  <a:pt x="810825" y="1604596"/>
                  <a:pt x="801507" y="1606575"/>
                  <a:pt x="791859" y="1606663"/>
                </a:cubicBezTo>
                <a:cubicBezTo>
                  <a:pt x="785113" y="1611411"/>
                  <a:pt x="778324" y="1614043"/>
                  <a:pt x="770233" y="1610142"/>
                </a:cubicBezTo>
                <a:cubicBezTo>
                  <a:pt x="750154" y="1615459"/>
                  <a:pt x="746906" y="1623638"/>
                  <a:pt x="732594" y="1620226"/>
                </a:cubicBezTo>
                <a:cubicBezTo>
                  <a:pt x="729681" y="1624842"/>
                  <a:pt x="727547" y="1627431"/>
                  <a:pt x="725765" y="1628741"/>
                </a:cubicBezTo>
                <a:cubicBezTo>
                  <a:pt x="720419" y="1632674"/>
                  <a:pt x="718256" y="1625100"/>
                  <a:pt x="707807" y="1626219"/>
                </a:cubicBezTo>
                <a:cubicBezTo>
                  <a:pt x="696378" y="1626316"/>
                  <a:pt x="713198" y="1615841"/>
                  <a:pt x="702769" y="1617842"/>
                </a:cubicBezTo>
                <a:cubicBezTo>
                  <a:pt x="693256" y="1624391"/>
                  <a:pt x="689323" y="1613235"/>
                  <a:pt x="679694" y="1620699"/>
                </a:cubicBezTo>
                <a:cubicBezTo>
                  <a:pt x="685809" y="1628237"/>
                  <a:pt x="656585" y="1625258"/>
                  <a:pt x="658729" y="1632723"/>
                </a:cubicBezTo>
                <a:cubicBezTo>
                  <a:pt x="644875" y="1625014"/>
                  <a:pt x="645176" y="1639116"/>
                  <a:pt x="631015" y="1639457"/>
                </a:cubicBezTo>
                <a:cubicBezTo>
                  <a:pt x="623368" y="1637197"/>
                  <a:pt x="618725" y="1637726"/>
                  <a:pt x="614469" y="1643580"/>
                </a:cubicBezTo>
                <a:cubicBezTo>
                  <a:pt x="578836" y="1632156"/>
                  <a:pt x="597232" y="1647365"/>
                  <a:pt x="568137" y="1647197"/>
                </a:cubicBezTo>
                <a:lnTo>
                  <a:pt x="565757" y="1647102"/>
                </a:lnTo>
                <a:lnTo>
                  <a:pt x="557947" y="1652573"/>
                </a:lnTo>
                <a:cubicBezTo>
                  <a:pt x="557837" y="1653040"/>
                  <a:pt x="557727" y="1653506"/>
                  <a:pt x="557617" y="1653973"/>
                </a:cubicBezTo>
                <a:lnTo>
                  <a:pt x="528578" y="1651276"/>
                </a:lnTo>
                <a:lnTo>
                  <a:pt x="525096" y="1653383"/>
                </a:lnTo>
                <a:lnTo>
                  <a:pt x="505689" y="1648471"/>
                </a:lnTo>
                <a:lnTo>
                  <a:pt x="495919" y="1647615"/>
                </a:lnTo>
                <a:lnTo>
                  <a:pt x="478476" y="1644401"/>
                </a:lnTo>
                <a:lnTo>
                  <a:pt x="477049" y="1645767"/>
                </a:lnTo>
                <a:lnTo>
                  <a:pt x="473592" y="1644526"/>
                </a:lnTo>
                <a:lnTo>
                  <a:pt x="471069" y="1646136"/>
                </a:lnTo>
                <a:lnTo>
                  <a:pt x="468193" y="1645716"/>
                </a:lnTo>
                <a:cubicBezTo>
                  <a:pt x="462704" y="1646724"/>
                  <a:pt x="444230" y="1651316"/>
                  <a:pt x="438139" y="1652183"/>
                </a:cubicBezTo>
                <a:lnTo>
                  <a:pt x="431647" y="1650919"/>
                </a:lnTo>
                <a:lnTo>
                  <a:pt x="426745" y="1655727"/>
                </a:lnTo>
                <a:lnTo>
                  <a:pt x="406042" y="1656992"/>
                </a:lnTo>
                <a:lnTo>
                  <a:pt x="398889" y="1653230"/>
                </a:lnTo>
                <a:lnTo>
                  <a:pt x="392275" y="1650533"/>
                </a:lnTo>
                <a:lnTo>
                  <a:pt x="391417" y="1650540"/>
                </a:lnTo>
                <a:lnTo>
                  <a:pt x="382811" y="1650624"/>
                </a:lnTo>
                <a:lnTo>
                  <a:pt x="366800" y="1650779"/>
                </a:lnTo>
                <a:cubicBezTo>
                  <a:pt x="356581" y="1651035"/>
                  <a:pt x="346216" y="1651842"/>
                  <a:pt x="335757" y="1654369"/>
                </a:cubicBezTo>
                <a:cubicBezTo>
                  <a:pt x="295757" y="1641876"/>
                  <a:pt x="299211" y="1640734"/>
                  <a:pt x="265518" y="1637286"/>
                </a:cubicBezTo>
                <a:cubicBezTo>
                  <a:pt x="249125" y="1623774"/>
                  <a:pt x="185336" y="1647782"/>
                  <a:pt x="165785" y="1646368"/>
                </a:cubicBezTo>
                <a:cubicBezTo>
                  <a:pt x="129610" y="1652806"/>
                  <a:pt x="62947" y="1676892"/>
                  <a:pt x="5771" y="1682351"/>
                </a:cubicBezTo>
                <a:lnTo>
                  <a:pt x="0" y="1682121"/>
                </a:lnTo>
                <a:lnTo>
                  <a:pt x="0" y="208540"/>
                </a:lnTo>
                <a:lnTo>
                  <a:pt x="1" y="20854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EB4AD2E-40B8-4932-9AA3-5B6FB1E4FB68}"/>
              </a:ext>
            </a:extLst>
          </p:cNvPr>
          <p:cNvSpPr>
            <a:spLocks noGrp="1"/>
          </p:cNvSpPr>
          <p:nvPr>
            <p:ph type="title"/>
          </p:nvPr>
        </p:nvSpPr>
        <p:spPr>
          <a:xfrm>
            <a:off x="5120638" y="157199"/>
            <a:ext cx="6655949" cy="1330839"/>
          </a:xfrm>
        </p:spPr>
        <p:txBody>
          <a:bodyPr>
            <a:normAutofit/>
          </a:bodyPr>
          <a:lstStyle/>
          <a:p>
            <a:pPr algn="ctr"/>
            <a:r>
              <a:rPr lang="en-GB" dirty="0">
                <a:latin typeface="The Hand Extrablack" panose="03070A02030502020204" pitchFamily="66" charset="0"/>
              </a:rPr>
              <a:t>Central America</a:t>
            </a:r>
          </a:p>
        </p:txBody>
      </p:sp>
      <p:sp>
        <p:nvSpPr>
          <p:cNvPr id="139" name="Freeform: Shape 138">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Shape 140">
            <a:extLst>
              <a:ext uri="{FF2B5EF4-FFF2-40B4-BE49-F238E27FC236}">
                <a16:creationId xmlns:a16="http://schemas.microsoft.com/office/drawing/2014/main" id="{A63313B7-3007-48A7-BE97-9A74C1121E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473" y="792481"/>
            <a:ext cx="4067694" cy="5310206"/>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5602" name="Picture 2" descr="Image result for romero killed">
            <a:extLst>
              <a:ext uri="{FF2B5EF4-FFF2-40B4-BE49-F238E27FC236}">
                <a16:creationId xmlns:a16="http://schemas.microsoft.com/office/drawing/2014/main" id="{9E080130-B5A3-4606-9603-4BF017956B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0654"/>
          <a:stretch/>
        </p:blipFill>
        <p:spPr bwMode="auto">
          <a:xfrm>
            <a:off x="723899" y="969818"/>
            <a:ext cx="3704013" cy="4976553"/>
          </a:xfrm>
          <a:prstGeom prst="rect">
            <a:avLst/>
          </a:prstGeom>
          <a:noFill/>
          <a:extLst>
            <a:ext uri="{909E8E84-426E-40DD-AFC4-6F175D3DCCD1}">
              <a14:hiddenFill xmlns:a14="http://schemas.microsoft.com/office/drawing/2010/main">
                <a:solidFill>
                  <a:srgbClr val="FFFFFF"/>
                </a:solidFill>
              </a14:hiddenFill>
            </a:ext>
          </a:extLst>
        </p:spPr>
      </p:pic>
      <p:sp>
        <p:nvSpPr>
          <p:cNvPr id="143" name="Rectangle 6">
            <a:extLst>
              <a:ext uri="{FF2B5EF4-FFF2-40B4-BE49-F238E27FC236}">
                <a16:creationId xmlns:a16="http://schemas.microsoft.com/office/drawing/2014/main" id="{3FD46A31-BFB8-4D6E-8A49-A2DC0DEDA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6507" y="5869654"/>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4150828-F6CE-4530-9697-F1A94DC88457}"/>
              </a:ext>
            </a:extLst>
          </p:cNvPr>
          <p:cNvSpPr>
            <a:spLocks noGrp="1"/>
          </p:cNvSpPr>
          <p:nvPr>
            <p:ph idx="1"/>
          </p:nvPr>
        </p:nvSpPr>
        <p:spPr>
          <a:xfrm>
            <a:off x="4925628" y="1420483"/>
            <a:ext cx="7013330" cy="5210355"/>
          </a:xfrm>
        </p:spPr>
        <p:txBody>
          <a:bodyPr>
            <a:normAutofit fontScale="85000" lnSpcReduction="20000"/>
          </a:bodyPr>
          <a:lstStyle/>
          <a:p>
            <a:pPr>
              <a:lnSpc>
                <a:spcPct val="12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The Sandinistas’ victory in Nicaragua in July 1979 was followed by a growing insurgency in El Salvador. </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2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In 1980 alone, more than 8,000 Salvadorans were slaughtered or disappeared in the military’s bloody campaign against leftists. </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2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The archbishop of San Salvador, </a:t>
            </a:r>
            <a:r>
              <a:rPr lang="en-GB" dirty="0" err="1">
                <a:effectLst/>
                <a:latin typeface="The Hand Extrablack" panose="03070A02030502020204" pitchFamily="66" charset="0"/>
                <a:ea typeface="Calibri" panose="020F0502020204030204" pitchFamily="34" charset="0"/>
                <a:cs typeface="Calibri" panose="020F0502020204030204" pitchFamily="34" charset="0"/>
              </a:rPr>
              <a:t>Óscar</a:t>
            </a:r>
            <a:r>
              <a:rPr lang="en-GB" dirty="0">
                <a:effectLst/>
                <a:latin typeface="The Hand Extrablack" panose="03070A02030502020204" pitchFamily="66" charset="0"/>
                <a:ea typeface="Calibri" panose="020F0502020204030204" pitchFamily="34" charset="0"/>
                <a:cs typeface="Calibri" panose="020F0502020204030204" pitchFamily="34" charset="0"/>
              </a:rPr>
              <a:t> Romero, wrote to Carter: “Since you are a Christian and have said you want to defend human rights . . . I ask you . . . do not authorize military aid to the Salvadoran government.”</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2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A month later, on 24</a:t>
            </a:r>
            <a:r>
              <a:rPr lang="en-GB" baseline="30000" dirty="0">
                <a:effectLst/>
                <a:latin typeface="The Hand Extrablack" panose="03070A02030502020204" pitchFamily="66" charset="0"/>
                <a:ea typeface="Calibri" panose="020F0502020204030204" pitchFamily="34" charset="0"/>
                <a:cs typeface="Calibri" panose="020F0502020204030204" pitchFamily="34" charset="0"/>
              </a:rPr>
              <a:t>th</a:t>
            </a:r>
            <a:r>
              <a:rPr lang="en-GB" dirty="0">
                <a:effectLst/>
                <a:latin typeface="The Hand Extrablack" panose="03070A02030502020204" pitchFamily="66" charset="0"/>
                <a:ea typeface="Calibri" panose="020F0502020204030204" pitchFamily="34" charset="0"/>
                <a:cs typeface="Calibri" panose="020F0502020204030204" pitchFamily="34" charset="0"/>
              </a:rPr>
              <a:t> March 1980, as the archbishop raised the chalice, he was shot through the heart by a sniper from a right-wing death squad. </a:t>
            </a:r>
          </a:p>
          <a:p>
            <a:pPr>
              <a:lnSpc>
                <a:spcPct val="12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Carter decried the murder and all the other massacres and abuses, but he did not stop the flow of US military supplies because he considered the insurgents Communists, and Communists had to be stopped. Human rights would wait.</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71391556"/>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50" name="Picture 2" descr="Image result for lech walesa gdansk">
            <a:extLst>
              <a:ext uri="{FF2B5EF4-FFF2-40B4-BE49-F238E27FC236}">
                <a16:creationId xmlns:a16="http://schemas.microsoft.com/office/drawing/2014/main" id="{4F1AF0C8-EDB1-410A-9269-4C480CECF229}"/>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6763"/>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E38A069B-6488-465A-8D87-B696B3177538}"/>
              </a:ext>
            </a:extLst>
          </p:cNvPr>
          <p:cNvSpPr>
            <a:spLocks noGrp="1"/>
          </p:cNvSpPr>
          <p:nvPr>
            <p:ph type="title"/>
          </p:nvPr>
        </p:nvSpPr>
        <p:spPr>
          <a:xfrm>
            <a:off x="288804" y="171440"/>
            <a:ext cx="5868647" cy="1311664"/>
          </a:xfrm>
        </p:spPr>
        <p:txBody>
          <a:bodyPr>
            <a:normAutofit/>
          </a:bodyPr>
          <a:lstStyle/>
          <a:p>
            <a:pPr algn="ctr"/>
            <a:r>
              <a:rPr lang="en-GB" dirty="0">
                <a:solidFill>
                  <a:srgbClr val="000000"/>
                </a:solidFill>
                <a:latin typeface="The Hand Extrablack" panose="03070A02030502020204" pitchFamily="66" charset="0"/>
              </a:rPr>
              <a:t>Solidarity in Poland</a:t>
            </a:r>
          </a:p>
        </p:txBody>
      </p:sp>
      <p:sp>
        <p:nvSpPr>
          <p:cNvPr id="3" name="Content Placeholder 2">
            <a:extLst>
              <a:ext uri="{FF2B5EF4-FFF2-40B4-BE49-F238E27FC236}">
                <a16:creationId xmlns:a16="http://schemas.microsoft.com/office/drawing/2014/main" id="{38D10830-037E-472B-8190-D064106D596A}"/>
              </a:ext>
            </a:extLst>
          </p:cNvPr>
          <p:cNvSpPr>
            <a:spLocks noGrp="1"/>
          </p:cNvSpPr>
          <p:nvPr>
            <p:ph idx="1"/>
          </p:nvPr>
        </p:nvSpPr>
        <p:spPr>
          <a:xfrm>
            <a:off x="218401" y="1654534"/>
            <a:ext cx="5578837" cy="5032025"/>
          </a:xfrm>
        </p:spPr>
        <p:txBody>
          <a:bodyPr anchor="ctr">
            <a:normAutofit/>
          </a:bodyPr>
          <a:lstStyle/>
          <a:p>
            <a:pPr marL="342900" lvl="0" indent="-342900">
              <a:lnSpc>
                <a:spcPct val="100000"/>
              </a:lnSpc>
              <a:spcBef>
                <a:spcPts val="600"/>
              </a:spcBef>
              <a:spcAft>
                <a:spcPts val="600"/>
              </a:spcAft>
              <a:buFont typeface="Symbol" panose="05050102010706020507" pitchFamily="18" charset="2"/>
              <a:buChar char=""/>
            </a:pPr>
            <a:r>
              <a:rPr lang="en-GB" sz="3200" dirty="0">
                <a:solidFill>
                  <a:srgbClr val="000000"/>
                </a:solidFill>
                <a:effectLst/>
                <a:latin typeface="The Hand Extrablack" panose="03070A02030502020204" pitchFamily="66" charset="0"/>
                <a:ea typeface="Calibri" panose="020F0502020204030204" pitchFamily="34" charset="0"/>
                <a:cs typeface="Calibri" panose="020F0502020204030204" pitchFamily="34" charset="0"/>
              </a:rPr>
              <a:t>On 14</a:t>
            </a:r>
            <a:r>
              <a:rPr lang="en-GB" sz="3200" baseline="30000" dirty="0">
                <a:solidFill>
                  <a:srgbClr val="000000"/>
                </a:solidFill>
                <a:effectLst/>
                <a:latin typeface="The Hand Extrablack" panose="03070A02030502020204" pitchFamily="66" charset="0"/>
                <a:ea typeface="Calibri" panose="020F0502020204030204" pitchFamily="34" charset="0"/>
                <a:cs typeface="Calibri" panose="020F0502020204030204" pitchFamily="34" charset="0"/>
              </a:rPr>
              <a:t>th</a:t>
            </a:r>
            <a:r>
              <a:rPr lang="en-GB" sz="3200" dirty="0">
                <a:solidFill>
                  <a:srgbClr val="000000"/>
                </a:solidFill>
                <a:effectLst/>
                <a:latin typeface="The Hand Extrablack" panose="03070A02030502020204" pitchFamily="66" charset="0"/>
                <a:ea typeface="Calibri" panose="020F0502020204030204" pitchFamily="34" charset="0"/>
                <a:cs typeface="Calibri" panose="020F0502020204030204" pitchFamily="34" charset="0"/>
              </a:rPr>
              <a:t> August 1980, in the Lenin Shipyard in Gda</a:t>
            </a:r>
            <a:r>
              <a:rPr lang="en-GB" sz="3200" dirty="0">
                <a:solidFill>
                  <a:srgbClr val="000000"/>
                </a:solidFill>
                <a:latin typeface="The Hand Extrablack" panose="03070A02030502020204" pitchFamily="66" charset="0"/>
                <a:ea typeface="Calibri" panose="020F0502020204030204" pitchFamily="34" charset="0"/>
                <a:cs typeface="Calibri" panose="020F0502020204030204" pitchFamily="34" charset="0"/>
              </a:rPr>
              <a:t>n</a:t>
            </a:r>
            <a:r>
              <a:rPr lang="en-GB" sz="3200" dirty="0">
                <a:solidFill>
                  <a:srgbClr val="000000"/>
                </a:solidFill>
                <a:effectLst/>
                <a:latin typeface="The Hand Extrablack" panose="03070A02030502020204" pitchFamily="66" charset="0"/>
                <a:ea typeface="Calibri" panose="020F0502020204030204" pitchFamily="34" charset="0"/>
                <a:cs typeface="Calibri" panose="020F0502020204030204" pitchFamily="34" charset="0"/>
              </a:rPr>
              <a:t>sk,</a:t>
            </a:r>
            <a:r>
              <a:rPr lang="en-GB" sz="3200" dirty="0">
                <a:solidFill>
                  <a:srgbClr val="000000"/>
                </a:solidFill>
                <a:latin typeface="The Hand Extrablack" panose="03070A02030502020204" pitchFamily="66" charset="0"/>
                <a:ea typeface="Calibri" panose="020F0502020204030204" pitchFamily="34" charset="0"/>
                <a:cs typeface="Arial" panose="020B0604020202020204" pitchFamily="34" charset="0"/>
              </a:rPr>
              <a:t> </a:t>
            </a:r>
            <a:r>
              <a:rPr lang="en-GB" sz="3200" dirty="0">
                <a:solidFill>
                  <a:srgbClr val="000000"/>
                </a:solidFill>
                <a:effectLst/>
                <a:latin typeface="The Hand Extrablack" panose="03070A02030502020204" pitchFamily="66" charset="0"/>
                <a:ea typeface="Calibri" panose="020F0502020204030204" pitchFamily="34" charset="0"/>
                <a:cs typeface="Calibri" panose="020F0502020204030204" pitchFamily="34" charset="0"/>
              </a:rPr>
              <a:t>Lech Walesa, a man who took very seriously the idea that he and his fellow workers had human rights, began to lead a strike. </a:t>
            </a:r>
            <a:endParaRPr lang="en-GB" sz="3200" dirty="0">
              <a:solidFill>
                <a:srgbClr val="000000"/>
              </a:solidFill>
              <a:effectLst/>
              <a:latin typeface="The Hand Extrablack" panose="03070A02030502020204" pitchFamily="66" charset="0"/>
              <a:ea typeface="Calibri" panose="020F0502020204030204" pitchFamily="34" charset="0"/>
              <a:cs typeface="Arial" panose="020B0604020202020204" pitchFamily="34" charset="0"/>
            </a:endParaRPr>
          </a:p>
          <a:p>
            <a:pPr marL="342900" lvl="0" indent="-342900">
              <a:lnSpc>
                <a:spcPct val="100000"/>
              </a:lnSpc>
              <a:spcBef>
                <a:spcPts val="600"/>
              </a:spcBef>
              <a:spcAft>
                <a:spcPts val="600"/>
              </a:spcAft>
              <a:buFont typeface="Symbol" panose="05050102010706020507" pitchFamily="18" charset="2"/>
              <a:buChar char=""/>
            </a:pPr>
            <a:r>
              <a:rPr lang="en-GB" sz="3200" dirty="0">
                <a:solidFill>
                  <a:srgbClr val="000000"/>
                </a:solidFill>
                <a:effectLst/>
                <a:latin typeface="The Hand Extrablack" panose="03070A02030502020204" pitchFamily="66" charset="0"/>
                <a:ea typeface="Calibri" panose="020F0502020204030204" pitchFamily="34" charset="0"/>
                <a:cs typeface="Calibri" panose="020F0502020204030204" pitchFamily="34" charset="0"/>
              </a:rPr>
              <a:t>The union that would emerge, Solidarity, roared through Polish factories and farms and cities and towns. </a:t>
            </a:r>
            <a:endParaRPr lang="en-GB" sz="3200" dirty="0">
              <a:solidFill>
                <a:srgbClr val="000000"/>
              </a:solidFill>
              <a:effectLst/>
              <a:latin typeface="The Hand Extrablack" panose="03070A02030502020204" pitchFamily="66" charset="0"/>
              <a:ea typeface="Calibri" panose="020F0502020204030204" pitchFamily="34" charset="0"/>
              <a:cs typeface="Arial" panose="020B0604020202020204" pitchFamily="34" charset="0"/>
            </a:endParaRPr>
          </a:p>
          <a:p>
            <a:pPr marL="342900" lvl="0" indent="-342900">
              <a:lnSpc>
                <a:spcPct val="100000"/>
              </a:lnSpc>
              <a:spcBef>
                <a:spcPts val="600"/>
              </a:spcBef>
              <a:spcAft>
                <a:spcPts val="600"/>
              </a:spcAft>
              <a:buFont typeface="Symbol" panose="05050102010706020507" pitchFamily="18" charset="2"/>
              <a:buChar char=""/>
            </a:pPr>
            <a:r>
              <a:rPr lang="en-GB" sz="3200" dirty="0">
                <a:solidFill>
                  <a:srgbClr val="000000"/>
                </a:solidFill>
                <a:effectLst/>
                <a:latin typeface="The Hand Extrablack" panose="03070A02030502020204" pitchFamily="66" charset="0"/>
                <a:ea typeface="Calibri" panose="020F0502020204030204" pitchFamily="34" charset="0"/>
                <a:cs typeface="Calibri" panose="020F0502020204030204" pitchFamily="34" charset="0"/>
              </a:rPr>
              <a:t>It gathered power, and it demanded freedom. It challenged the very foundation of Soviet authority. </a:t>
            </a:r>
            <a:endParaRPr lang="en-GB" sz="3200" dirty="0">
              <a:solidFill>
                <a:srgbClr val="000000"/>
              </a:solidFill>
              <a:effectLst/>
              <a:latin typeface="The Hand Extrablack" panose="03070A02030502020204" pitchFamily="66" charset="0"/>
              <a:ea typeface="Calibri" panose="020F0502020204030204" pitchFamily="34" charset="0"/>
              <a:cs typeface="Arial" panose="020B0604020202020204" pitchFamily="34" charset="0"/>
            </a:endParaRPr>
          </a:p>
          <a:p>
            <a:endParaRPr lang="en-GB" sz="2000" dirty="0">
              <a:solidFill>
                <a:srgbClr val="000000"/>
              </a:solidFill>
              <a:latin typeface="The Hand Extrablack" panose="03070A02030502020204" pitchFamily="66" charset="0"/>
            </a:endParaRPr>
          </a:p>
        </p:txBody>
      </p:sp>
    </p:spTree>
    <p:extLst>
      <p:ext uri="{BB962C8B-B14F-4D97-AF65-F5344CB8AC3E}">
        <p14:creationId xmlns:p14="http://schemas.microsoft.com/office/powerpoint/2010/main" val="2895106225"/>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pic>
        <p:nvPicPr>
          <p:cNvPr id="26626" name="Picture 2" descr="Image result for lech walesa solidarity poland">
            <a:extLst>
              <a:ext uri="{FF2B5EF4-FFF2-40B4-BE49-F238E27FC236}">
                <a16:creationId xmlns:a16="http://schemas.microsoft.com/office/drawing/2014/main" id="{6EB014B0-CA90-45B3-8693-CF119B50A5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234" b="3261"/>
          <a:stretch/>
        </p:blipFill>
        <p:spPr bwMode="auto">
          <a:xfrm>
            <a:off x="1" y="1"/>
            <a:ext cx="12192000" cy="6857999"/>
          </a:xfrm>
          <a:prstGeom prst="rect">
            <a:avLst/>
          </a:prstGeom>
          <a:noFill/>
          <a:extLst>
            <a:ext uri="{909E8E84-426E-40DD-AFC4-6F175D3DCCD1}">
              <a14:hiddenFill xmlns:a14="http://schemas.microsoft.com/office/drawing/2010/main">
                <a:solidFill>
                  <a:srgbClr val="FFFFFF"/>
                </a:solidFill>
              </a14:hiddenFill>
            </a:ext>
          </a:extLst>
        </p:spPr>
      </p:pic>
      <p:sp useBgFill="1">
        <p:nvSpPr>
          <p:cNvPr id="73" name="Freeform: Shape 72">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The Hand Extrablack" panose="03070A02030502020204" pitchFamily="66" charset="0"/>
            </a:endParaRPr>
          </a:p>
        </p:txBody>
      </p:sp>
      <p:sp>
        <p:nvSpPr>
          <p:cNvPr id="2" name="Title 1">
            <a:extLst>
              <a:ext uri="{FF2B5EF4-FFF2-40B4-BE49-F238E27FC236}">
                <a16:creationId xmlns:a16="http://schemas.microsoft.com/office/drawing/2014/main" id="{8F66AD6B-BB1F-409A-BF29-86D92B9CEE04}"/>
              </a:ext>
            </a:extLst>
          </p:cNvPr>
          <p:cNvSpPr>
            <a:spLocks noGrp="1"/>
          </p:cNvSpPr>
          <p:nvPr>
            <p:ph type="title"/>
          </p:nvPr>
        </p:nvSpPr>
        <p:spPr>
          <a:xfrm>
            <a:off x="956693" y="696585"/>
            <a:ext cx="4775162" cy="1339382"/>
          </a:xfrm>
        </p:spPr>
        <p:txBody>
          <a:bodyPr>
            <a:normAutofit/>
          </a:bodyPr>
          <a:lstStyle/>
          <a:p>
            <a:pPr algn="ctr"/>
            <a:r>
              <a:rPr lang="en-GB" dirty="0">
                <a:latin typeface="The Hand Extrablack" panose="03070A02030502020204" pitchFamily="66" charset="0"/>
              </a:rPr>
              <a:t>Solidarity in Poland</a:t>
            </a:r>
          </a:p>
        </p:txBody>
      </p:sp>
      <p:sp>
        <p:nvSpPr>
          <p:cNvPr id="75"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3" name="Content Placeholder 2">
            <a:extLst>
              <a:ext uri="{FF2B5EF4-FFF2-40B4-BE49-F238E27FC236}">
                <a16:creationId xmlns:a16="http://schemas.microsoft.com/office/drawing/2014/main" id="{51850588-400F-4FDF-A1BA-3FD77D91769D}"/>
              </a:ext>
            </a:extLst>
          </p:cNvPr>
          <p:cNvSpPr>
            <a:spLocks noGrp="1"/>
          </p:cNvSpPr>
          <p:nvPr>
            <p:ph idx="1"/>
          </p:nvPr>
        </p:nvSpPr>
        <p:spPr>
          <a:xfrm>
            <a:off x="892277" y="1678246"/>
            <a:ext cx="5080819" cy="4029380"/>
          </a:xfrm>
        </p:spPr>
        <p:txBody>
          <a:bodyPr anchor="ctr">
            <a:normAutofit lnSpcReduction="10000"/>
          </a:bodyPr>
          <a:lstStyle/>
          <a:p>
            <a:pPr marL="342900" lvl="0" indent="-342900">
              <a:lnSpc>
                <a:spcPct val="100000"/>
              </a:lnSpc>
              <a:spcBef>
                <a:spcPts val="600"/>
              </a:spcBef>
              <a:spcAft>
                <a:spcPts val="600"/>
              </a:spcAft>
              <a:buFont typeface="Symbol" panose="05050102010706020507" pitchFamily="18" charset="2"/>
              <a:buChar char=""/>
            </a:pPr>
            <a:r>
              <a:rPr lang="en-GB" sz="2400" dirty="0">
                <a:effectLst/>
                <a:latin typeface="The Hand Extrablack" panose="03070A02030502020204" pitchFamily="66" charset="0"/>
                <a:ea typeface="Calibri" panose="020F0502020204030204" pitchFamily="34" charset="0"/>
                <a:cs typeface="Calibri" panose="020F0502020204030204" pitchFamily="34" charset="0"/>
              </a:rPr>
              <a:t>The Carter administration was surprised that the Polish government bowed to Solidarity’s demands for the right to organize, to strike, and to have a free press, and it expected the Soviets to respond as they had in Hungary and Czechoslovakia. </a:t>
            </a:r>
            <a:endParaRPr lang="en-GB" sz="2400" dirty="0">
              <a:effectLst/>
              <a:latin typeface="The Hand Extrablack" panose="03070A02030502020204" pitchFamily="66" charset="0"/>
              <a:ea typeface="Calibri" panose="020F0502020204030204" pitchFamily="34" charset="0"/>
              <a:cs typeface="Arial" panose="020B0604020202020204" pitchFamily="34" charset="0"/>
            </a:endParaRPr>
          </a:p>
          <a:p>
            <a:pPr marL="342900" lvl="0" indent="-342900">
              <a:lnSpc>
                <a:spcPct val="100000"/>
              </a:lnSpc>
              <a:spcBef>
                <a:spcPts val="600"/>
              </a:spcBef>
              <a:spcAft>
                <a:spcPts val="600"/>
              </a:spcAft>
              <a:buFont typeface="Symbol" panose="05050102010706020507" pitchFamily="18" charset="2"/>
              <a:buChar char=""/>
            </a:pPr>
            <a:r>
              <a:rPr lang="en-GB" sz="2400" dirty="0">
                <a:effectLst/>
                <a:latin typeface="The Hand Extrablack" panose="03070A02030502020204" pitchFamily="66" charset="0"/>
                <a:ea typeface="Calibri" panose="020F0502020204030204" pitchFamily="34" charset="0"/>
                <a:cs typeface="Calibri" panose="020F0502020204030204" pitchFamily="34" charset="0"/>
              </a:rPr>
              <a:t>The Carter administration warned Moscow not to invade Poland, and it worried about its limited options should Soviet tanks cross another border.</a:t>
            </a:r>
            <a:endParaRPr lang="en-GB" sz="2400" dirty="0">
              <a:effectLst/>
              <a:latin typeface="The Hand Extrablack" panose="03070A02030502020204" pitchFamily="66" charset="0"/>
              <a:ea typeface="Calibri" panose="020F0502020204030204" pitchFamily="34" charset="0"/>
              <a:cs typeface="Arial" panose="020B0604020202020204" pitchFamily="34" charset="0"/>
            </a:endParaRPr>
          </a:p>
          <a:p>
            <a:pPr marL="342900" lvl="0" indent="-342900">
              <a:lnSpc>
                <a:spcPct val="100000"/>
              </a:lnSpc>
              <a:spcBef>
                <a:spcPts val="600"/>
              </a:spcBef>
              <a:spcAft>
                <a:spcPts val="600"/>
              </a:spcAft>
              <a:buFont typeface="Symbol" panose="05050102010706020507" pitchFamily="18" charset="2"/>
              <a:buChar char=""/>
            </a:pPr>
            <a:r>
              <a:rPr lang="en-GB" sz="2400" dirty="0">
                <a:effectLst/>
                <a:latin typeface="The Hand Extrablack" panose="03070A02030502020204" pitchFamily="66" charset="0"/>
                <a:ea typeface="Calibri" panose="020F0502020204030204" pitchFamily="34" charset="0"/>
                <a:cs typeface="Calibri" panose="020F0502020204030204" pitchFamily="34" charset="0"/>
              </a:rPr>
              <a:t>But it failed to appreciate the formidable power of the human rights doctrine Carter had been advocating for three years previous.</a:t>
            </a:r>
            <a:endParaRPr lang="en-GB" sz="2400" dirty="0">
              <a:effectLst/>
              <a:latin typeface="The Hand Extrablack" panose="03070A02030502020204" pitchFamily="66"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69623129"/>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F9253-F11C-472F-9E5E-9BEE51B01E27}"/>
              </a:ext>
            </a:extLst>
          </p:cNvPr>
          <p:cNvSpPr>
            <a:spLocks noGrp="1"/>
          </p:cNvSpPr>
          <p:nvPr>
            <p:ph type="title"/>
          </p:nvPr>
        </p:nvSpPr>
        <p:spPr>
          <a:xfrm>
            <a:off x="176214" y="3994389"/>
            <a:ext cx="1849232" cy="2452687"/>
          </a:xfrm>
        </p:spPr>
        <p:txBody>
          <a:bodyPr anchor="ctr">
            <a:normAutofit/>
          </a:bodyPr>
          <a:lstStyle/>
          <a:p>
            <a:r>
              <a:rPr lang="en-GB" dirty="0">
                <a:latin typeface="The Hand Extrablack" panose="03070A02030502020204" pitchFamily="66" charset="0"/>
              </a:rPr>
              <a:t>Conclusions</a:t>
            </a:r>
          </a:p>
        </p:txBody>
      </p:sp>
      <p:pic>
        <p:nvPicPr>
          <p:cNvPr id="28674" name="Picture 2" descr="Image result for carter and reagan">
            <a:extLst>
              <a:ext uri="{FF2B5EF4-FFF2-40B4-BE49-F238E27FC236}">
                <a16:creationId xmlns:a16="http://schemas.microsoft.com/office/drawing/2014/main" id="{11A75AF6-5AFF-4818-B434-6200D85AE0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00" b="34752"/>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3C4ECC9-FF4B-4D51-804C-3B91264A8784}"/>
              </a:ext>
            </a:extLst>
          </p:cNvPr>
          <p:cNvSpPr>
            <a:spLocks noGrp="1"/>
          </p:cNvSpPr>
          <p:nvPr>
            <p:ph idx="1"/>
          </p:nvPr>
        </p:nvSpPr>
        <p:spPr>
          <a:xfrm>
            <a:off x="2145103" y="3634597"/>
            <a:ext cx="9970698" cy="3075920"/>
          </a:xfrm>
        </p:spPr>
        <p:txBody>
          <a:bodyPr anchor="ctr">
            <a:normAutofit/>
          </a:bodyPr>
          <a:lstStyle/>
          <a:p>
            <a:pPr marL="342900" lvl="0" indent="-342900">
              <a:lnSpc>
                <a:spcPct val="100000"/>
              </a:lnSpc>
              <a:spcBef>
                <a:spcPts val="600"/>
              </a:spcBef>
              <a:buFont typeface="Symbol" panose="05050102010706020507" pitchFamily="18" charset="2"/>
              <a:buChar char=""/>
            </a:pPr>
            <a:r>
              <a:rPr lang="en-GB" sz="2600" dirty="0">
                <a:effectLst/>
                <a:latin typeface="The Hand Extrablack" panose="03070A02030502020204" pitchFamily="66" charset="0"/>
                <a:ea typeface="Calibri" panose="020F0502020204030204" pitchFamily="34" charset="0"/>
                <a:cs typeface="Calibri" panose="020F0502020204030204" pitchFamily="34" charset="0"/>
              </a:rPr>
              <a:t>The sense of vulnerability, compounded by setbacks in the Horn of Africa, Iran, Afghanistan, Nicaragua, El Salvador</a:t>
            </a:r>
            <a:r>
              <a:rPr lang="en-GB" sz="2600" dirty="0">
                <a:latin typeface="The Hand Extrablack" panose="03070A02030502020204" pitchFamily="66" charset="0"/>
                <a:ea typeface="Calibri" panose="020F0502020204030204" pitchFamily="34" charset="0"/>
                <a:cs typeface="Calibri" panose="020F0502020204030204" pitchFamily="34" charset="0"/>
              </a:rPr>
              <a:t> and the Iranian hostage crisis c</a:t>
            </a:r>
            <a:r>
              <a:rPr lang="en-GB" sz="2600" dirty="0">
                <a:effectLst/>
                <a:latin typeface="The Hand Extrablack" panose="03070A02030502020204" pitchFamily="66" charset="0"/>
                <a:ea typeface="Calibri" panose="020F0502020204030204" pitchFamily="34" charset="0"/>
                <a:cs typeface="Calibri" panose="020F0502020204030204" pitchFamily="34" charset="0"/>
              </a:rPr>
              <a:t>reated an inescapable narrative of American impotence. </a:t>
            </a:r>
            <a:endParaRPr lang="en-GB" sz="2600" dirty="0">
              <a:effectLst/>
              <a:latin typeface="The Hand Extrablack" panose="03070A02030502020204" pitchFamily="66" charset="0"/>
              <a:ea typeface="Calibri" panose="020F0502020204030204" pitchFamily="34" charset="0"/>
              <a:cs typeface="Arial" panose="020B0604020202020204" pitchFamily="34" charset="0"/>
            </a:endParaRPr>
          </a:p>
          <a:p>
            <a:pPr marL="342900" lvl="0" indent="-342900">
              <a:lnSpc>
                <a:spcPct val="100000"/>
              </a:lnSpc>
              <a:spcBef>
                <a:spcPts val="600"/>
              </a:spcBef>
              <a:buFont typeface="Symbol" panose="05050102010706020507" pitchFamily="18" charset="2"/>
              <a:buChar char=""/>
            </a:pPr>
            <a:r>
              <a:rPr lang="en-GB" sz="2600" dirty="0">
                <a:effectLst/>
                <a:latin typeface="The Hand Extrablack" panose="03070A02030502020204" pitchFamily="66" charset="0"/>
                <a:ea typeface="Calibri" panose="020F0502020204030204" pitchFamily="34" charset="0"/>
                <a:cs typeface="Calibri" panose="020F0502020204030204" pitchFamily="34" charset="0"/>
              </a:rPr>
              <a:t>This, in addition to the complex international affairs in the late 1970s, caused even well-informed and wise commentators to underestimate the perils the Soviet Union faced.</a:t>
            </a:r>
            <a:endParaRPr lang="en-GB" sz="2600" dirty="0">
              <a:effectLst/>
              <a:latin typeface="The Hand Extrablack" panose="03070A02030502020204" pitchFamily="66" charset="0"/>
              <a:ea typeface="Calibri" panose="020F0502020204030204" pitchFamily="34" charset="0"/>
              <a:cs typeface="Arial" panose="020B0604020202020204" pitchFamily="34" charset="0"/>
            </a:endParaRPr>
          </a:p>
          <a:p>
            <a:pPr marL="342900" lvl="0" indent="-342900">
              <a:lnSpc>
                <a:spcPct val="100000"/>
              </a:lnSpc>
              <a:spcBef>
                <a:spcPts val="600"/>
              </a:spcBef>
              <a:buFont typeface="Symbol" panose="05050102010706020507" pitchFamily="18" charset="2"/>
              <a:buChar char=""/>
            </a:pPr>
            <a:r>
              <a:rPr lang="en-GB" sz="2600" dirty="0">
                <a:effectLst/>
                <a:latin typeface="The Hand Extrablack" panose="03070A02030502020204" pitchFamily="66" charset="0"/>
                <a:ea typeface="Calibri" panose="020F0502020204030204" pitchFamily="34" charset="0"/>
                <a:cs typeface="Calibri" panose="020F0502020204030204" pitchFamily="34" charset="0"/>
              </a:rPr>
              <a:t>It led Carter, in his final year as president, to put into motion an escalated defence budget. </a:t>
            </a:r>
            <a:endParaRPr lang="en-GB" sz="2600" dirty="0">
              <a:effectLst/>
              <a:latin typeface="The Hand Extrablack" panose="03070A02030502020204" pitchFamily="66" charset="0"/>
              <a:ea typeface="Calibri" panose="020F0502020204030204" pitchFamily="34" charset="0"/>
              <a:cs typeface="Arial" panose="020B0604020202020204" pitchFamily="34" charset="0"/>
            </a:endParaRPr>
          </a:p>
          <a:p>
            <a:pPr marL="342900" lvl="0" indent="-342900">
              <a:lnSpc>
                <a:spcPct val="100000"/>
              </a:lnSpc>
              <a:spcBef>
                <a:spcPts val="600"/>
              </a:spcBef>
              <a:buFont typeface="Symbol" panose="05050102010706020507" pitchFamily="18" charset="2"/>
              <a:buChar char=""/>
            </a:pPr>
            <a:r>
              <a:rPr lang="en-GB" sz="2600" dirty="0">
                <a:effectLst/>
                <a:latin typeface="The Hand Extrablack" panose="03070A02030502020204" pitchFamily="66" charset="0"/>
                <a:ea typeface="Calibri" panose="020F0502020204030204" pitchFamily="34" charset="0"/>
                <a:cs typeface="Calibri" panose="020F0502020204030204" pitchFamily="34" charset="0"/>
              </a:rPr>
              <a:t>This policy, which Reagan would embrace, appealed to the American public. It made them feel strong again. </a:t>
            </a:r>
            <a:endParaRPr lang="en-GB" sz="2600" dirty="0">
              <a:latin typeface="The Hand Extrablack" panose="03070A02030502020204" pitchFamily="66" charset="0"/>
            </a:endParaRPr>
          </a:p>
        </p:txBody>
      </p:sp>
    </p:spTree>
    <p:extLst>
      <p:ext uri="{BB962C8B-B14F-4D97-AF65-F5344CB8AC3E}">
        <p14:creationId xmlns:p14="http://schemas.microsoft.com/office/powerpoint/2010/main" val="3982409578"/>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16" name="Picture 20" descr="Image result for carter loses 1980">
            <a:extLst>
              <a:ext uri="{FF2B5EF4-FFF2-40B4-BE49-F238E27FC236}">
                <a16:creationId xmlns:a16="http://schemas.microsoft.com/office/drawing/2014/main" id="{7143DDFC-B944-4044-B66A-C493787706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434" t="15989" r="11586"/>
          <a:stretch/>
        </p:blipFill>
        <p:spPr bwMode="auto">
          <a:xfrm>
            <a:off x="9690873" y="3498164"/>
            <a:ext cx="2365525" cy="19986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AutoShape 3">
            <a:extLst>
              <a:ext uri="{FF2B5EF4-FFF2-40B4-BE49-F238E27FC236}">
                <a16:creationId xmlns:a16="http://schemas.microsoft.com/office/drawing/2014/main" id="{9F0BC09D-1BD8-487F-B572-45417470FDAB}"/>
              </a:ext>
            </a:extLst>
          </p:cNvPr>
          <p:cNvSpPr>
            <a:spLocks noChangeArrowheads="1"/>
          </p:cNvSpPr>
          <p:nvPr/>
        </p:nvSpPr>
        <p:spPr bwMode="auto">
          <a:xfrm>
            <a:off x="1847878" y="1228110"/>
            <a:ext cx="3205698" cy="2924668"/>
          </a:xfrm>
          <a:prstGeom prst="hexagon">
            <a:avLst>
              <a:gd name="adj" fmla="val 27401"/>
              <a:gd name="vf" fmla="val 115470"/>
            </a:avLst>
          </a:prstGeom>
          <a:solidFill>
            <a:schemeClr val="accent5">
              <a:lumMod val="20000"/>
              <a:lumOff val="80000"/>
            </a:schemeClr>
          </a:solidFill>
          <a:ln w="57150" algn="ctr">
            <a:solidFill>
              <a:srgbClr val="262626"/>
            </a:solidFill>
            <a:miter lim="800000"/>
            <a:headEnd/>
            <a:tailEnd/>
          </a:ln>
          <a:effectLst/>
        </p:spPr>
        <p:txBody>
          <a:bodyPr vert="horz" wrap="square" lIns="36576" tIns="36576" rIns="36576" bIns="36576" numCol="1" anchor="t" anchorCtr="0" compatLnSpc="1">
            <a:prstTxWarp prst="textNoShape">
              <a:avLst/>
            </a:prstTxWarp>
          </a:bodyPr>
          <a:lstStyle/>
          <a:p>
            <a:endParaRPr lang="en-GB" sz="2400">
              <a:latin typeface="The Hand Extrablack" panose="03070A02030502020204" pitchFamily="66" charset="0"/>
            </a:endParaRPr>
          </a:p>
        </p:txBody>
      </p:sp>
      <p:sp>
        <p:nvSpPr>
          <p:cNvPr id="6" name="Text Box 4">
            <a:extLst>
              <a:ext uri="{FF2B5EF4-FFF2-40B4-BE49-F238E27FC236}">
                <a16:creationId xmlns:a16="http://schemas.microsoft.com/office/drawing/2014/main" id="{46F20A03-3C79-4453-A766-2BB9E3222CEE}"/>
              </a:ext>
            </a:extLst>
          </p:cNvPr>
          <p:cNvSpPr txBox="1">
            <a:spLocks noChangeArrowheads="1"/>
          </p:cNvSpPr>
          <p:nvPr/>
        </p:nvSpPr>
        <p:spPr bwMode="auto">
          <a:xfrm>
            <a:off x="3939041" y="257161"/>
            <a:ext cx="4129903" cy="3390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4000" b="0" i="0" u="none" strike="noStrike" cap="none" normalizeH="0" baseline="0" dirty="0">
                <a:ln>
                  <a:noFill/>
                </a:ln>
                <a:solidFill>
                  <a:srgbClr val="000000"/>
                </a:solidFill>
                <a:effectLst/>
                <a:latin typeface="The Hand Extrablack" panose="03070A02030502020204" pitchFamily="66" charset="0"/>
              </a:rPr>
              <a:t>Research Task:  Jimmy Carter’s Presidency</a:t>
            </a:r>
            <a:endParaRPr kumimoji="0" lang="en-US" altLang="en-US" sz="4400" b="0" i="0" u="none" strike="noStrike" cap="none" normalizeH="0" baseline="0" dirty="0">
              <a:ln>
                <a:noFill/>
              </a:ln>
              <a:solidFill>
                <a:schemeClr val="tx1"/>
              </a:solidFill>
              <a:effectLst/>
              <a:latin typeface="The Hand Extrablack" panose="03070A02030502020204" pitchFamily="66" charset="0"/>
            </a:endParaRPr>
          </a:p>
        </p:txBody>
      </p:sp>
      <p:cxnSp>
        <p:nvCxnSpPr>
          <p:cNvPr id="29701" name="AutoShape 5">
            <a:extLst>
              <a:ext uri="{FF2B5EF4-FFF2-40B4-BE49-F238E27FC236}">
                <a16:creationId xmlns:a16="http://schemas.microsoft.com/office/drawing/2014/main" id="{59864C13-D65D-4A24-8147-175FAB1B023E}"/>
              </a:ext>
            </a:extLst>
          </p:cNvPr>
          <p:cNvCxnSpPr>
            <a:cxnSpLocks noChangeShapeType="1"/>
          </p:cNvCxnSpPr>
          <p:nvPr/>
        </p:nvCxnSpPr>
        <p:spPr bwMode="auto">
          <a:xfrm>
            <a:off x="218536" y="5899780"/>
            <a:ext cx="11731924" cy="0"/>
          </a:xfrm>
          <a:prstGeom prst="straightConnector1">
            <a:avLst/>
          </a:prstGeom>
          <a:noFill/>
          <a:ln w="38100" algn="ctr">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7" name="Text Box 6">
            <a:extLst>
              <a:ext uri="{FF2B5EF4-FFF2-40B4-BE49-F238E27FC236}">
                <a16:creationId xmlns:a16="http://schemas.microsoft.com/office/drawing/2014/main" id="{BDD10282-9550-40D9-89EE-7D1E23EFE315}"/>
              </a:ext>
            </a:extLst>
          </p:cNvPr>
          <p:cNvSpPr txBox="1">
            <a:spLocks noChangeArrowheads="1"/>
          </p:cNvSpPr>
          <p:nvPr/>
        </p:nvSpPr>
        <p:spPr bwMode="auto">
          <a:xfrm>
            <a:off x="257274" y="6093222"/>
            <a:ext cx="1336576" cy="40447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3200" dirty="0">
                <a:solidFill>
                  <a:srgbClr val="000000"/>
                </a:solidFill>
                <a:latin typeface="The Hand Extrablack" panose="03070A02030502020204" pitchFamily="66" charset="0"/>
              </a:rPr>
              <a:t>Unimportant</a:t>
            </a:r>
            <a:endParaRPr kumimoji="0" lang="en-US" altLang="en-US" sz="6000" b="0" i="0" u="none" strike="noStrike" cap="none" normalizeH="0" baseline="0" dirty="0">
              <a:ln>
                <a:noFill/>
              </a:ln>
              <a:solidFill>
                <a:schemeClr val="tx1"/>
              </a:solidFill>
              <a:effectLst/>
              <a:latin typeface="The Hand Extrablack" panose="03070A02030502020204" pitchFamily="66" charset="0"/>
            </a:endParaRPr>
          </a:p>
        </p:txBody>
      </p:sp>
      <p:sp>
        <p:nvSpPr>
          <p:cNvPr id="9" name="Text Box 8">
            <a:extLst>
              <a:ext uri="{FF2B5EF4-FFF2-40B4-BE49-F238E27FC236}">
                <a16:creationId xmlns:a16="http://schemas.microsoft.com/office/drawing/2014/main" id="{A2671768-6351-4D4B-9989-E4FFB1EDB567}"/>
              </a:ext>
            </a:extLst>
          </p:cNvPr>
          <p:cNvSpPr txBox="1">
            <a:spLocks noChangeArrowheads="1"/>
          </p:cNvSpPr>
          <p:nvPr/>
        </p:nvSpPr>
        <p:spPr bwMode="auto">
          <a:xfrm>
            <a:off x="3542597" y="6038993"/>
            <a:ext cx="4922792" cy="2098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rgbClr val="000000"/>
                </a:solidFill>
                <a:effectLst/>
                <a:latin typeface="The Hand Extrablack" panose="03070A02030502020204" pitchFamily="66" charset="0"/>
              </a:rPr>
              <a:t>Mark on the spectrum, how significant these two advisers were on Carter’s pursuance of détente  in the 1970s and briefly explain why.</a:t>
            </a:r>
            <a:endParaRPr kumimoji="0" lang="en-US" altLang="en-US" sz="4400" b="0" i="0" u="none" strike="noStrike" cap="none" normalizeH="0" baseline="0" dirty="0">
              <a:ln>
                <a:noFill/>
              </a:ln>
              <a:solidFill>
                <a:schemeClr val="tx1"/>
              </a:solidFill>
              <a:effectLst/>
              <a:latin typeface="The Hand Extrablack" panose="03070A02030502020204" pitchFamily="66" charset="0"/>
            </a:endParaRPr>
          </a:p>
        </p:txBody>
      </p:sp>
      <p:sp>
        <p:nvSpPr>
          <p:cNvPr id="10" name="AutoShape 9">
            <a:extLst>
              <a:ext uri="{FF2B5EF4-FFF2-40B4-BE49-F238E27FC236}">
                <a16:creationId xmlns:a16="http://schemas.microsoft.com/office/drawing/2014/main" id="{E2D6A9C2-70FF-4196-882C-131ECD4B074E}"/>
              </a:ext>
            </a:extLst>
          </p:cNvPr>
          <p:cNvSpPr>
            <a:spLocks noChangeArrowheads="1"/>
          </p:cNvSpPr>
          <p:nvPr/>
        </p:nvSpPr>
        <p:spPr bwMode="auto">
          <a:xfrm>
            <a:off x="4318296" y="2730971"/>
            <a:ext cx="3205698" cy="2924668"/>
          </a:xfrm>
          <a:prstGeom prst="hexagon">
            <a:avLst>
              <a:gd name="adj" fmla="val 27401"/>
              <a:gd name="vf" fmla="val 115470"/>
            </a:avLst>
          </a:prstGeom>
          <a:solidFill>
            <a:schemeClr val="accent4">
              <a:lumMod val="20000"/>
              <a:lumOff val="80000"/>
            </a:schemeClr>
          </a:solidFill>
          <a:ln w="57150" algn="ctr">
            <a:solidFill>
              <a:srgbClr val="262626"/>
            </a:solidFill>
            <a:miter lim="800000"/>
            <a:headEnd/>
            <a:tailEnd/>
          </a:ln>
          <a:effectLst/>
        </p:spPr>
        <p:txBody>
          <a:bodyPr vert="horz" wrap="square" lIns="36576" tIns="36576" rIns="36576" bIns="36576" numCol="1" anchor="t" anchorCtr="0" compatLnSpc="1">
            <a:prstTxWarp prst="textNoShape">
              <a:avLst/>
            </a:prstTxWarp>
          </a:bodyPr>
          <a:lstStyle/>
          <a:p>
            <a:endParaRPr lang="en-GB" sz="2400">
              <a:latin typeface="The Hand Extrablack" panose="03070A02030502020204" pitchFamily="66" charset="0"/>
            </a:endParaRPr>
          </a:p>
        </p:txBody>
      </p:sp>
      <p:sp>
        <p:nvSpPr>
          <p:cNvPr id="11" name="AutoShape 10">
            <a:extLst>
              <a:ext uri="{FF2B5EF4-FFF2-40B4-BE49-F238E27FC236}">
                <a16:creationId xmlns:a16="http://schemas.microsoft.com/office/drawing/2014/main" id="{9F93669E-1B5F-4DCA-BB19-6C3FA1A25699}"/>
              </a:ext>
            </a:extLst>
          </p:cNvPr>
          <p:cNvSpPr>
            <a:spLocks noChangeArrowheads="1"/>
          </p:cNvSpPr>
          <p:nvPr/>
        </p:nvSpPr>
        <p:spPr bwMode="auto">
          <a:xfrm>
            <a:off x="6780963" y="1228110"/>
            <a:ext cx="3205698" cy="2924668"/>
          </a:xfrm>
          <a:prstGeom prst="hexagon">
            <a:avLst>
              <a:gd name="adj" fmla="val 27401"/>
              <a:gd name="vf" fmla="val 115470"/>
            </a:avLst>
          </a:prstGeom>
          <a:solidFill>
            <a:schemeClr val="accent2">
              <a:lumMod val="20000"/>
              <a:lumOff val="80000"/>
            </a:schemeClr>
          </a:solidFill>
          <a:ln w="57150" algn="ctr">
            <a:solidFill>
              <a:srgbClr val="262626"/>
            </a:solidFill>
            <a:miter lim="800000"/>
            <a:headEnd/>
            <a:tailEnd/>
          </a:ln>
          <a:effectLst/>
        </p:spPr>
        <p:txBody>
          <a:bodyPr vert="horz" wrap="square" lIns="36576" tIns="36576" rIns="36576" bIns="36576" numCol="1" anchor="t" anchorCtr="0" compatLnSpc="1">
            <a:prstTxWarp prst="textNoShape">
              <a:avLst/>
            </a:prstTxWarp>
          </a:bodyPr>
          <a:lstStyle/>
          <a:p>
            <a:endParaRPr lang="en-GB" sz="2400">
              <a:latin typeface="The Hand Extrablack" panose="03070A02030502020204" pitchFamily="66" charset="0"/>
            </a:endParaRPr>
          </a:p>
        </p:txBody>
      </p:sp>
      <p:sp>
        <p:nvSpPr>
          <p:cNvPr id="12" name="Text Box 11">
            <a:extLst>
              <a:ext uri="{FF2B5EF4-FFF2-40B4-BE49-F238E27FC236}">
                <a16:creationId xmlns:a16="http://schemas.microsoft.com/office/drawing/2014/main" id="{F161139A-E9A9-4B44-ABE4-8E16116661A6}"/>
              </a:ext>
            </a:extLst>
          </p:cNvPr>
          <p:cNvSpPr txBox="1">
            <a:spLocks noChangeArrowheads="1"/>
          </p:cNvSpPr>
          <p:nvPr/>
        </p:nvSpPr>
        <p:spPr bwMode="auto">
          <a:xfrm>
            <a:off x="2724273" y="1268637"/>
            <a:ext cx="1549568" cy="34292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a:ln>
                  <a:noFill/>
                </a:ln>
                <a:solidFill>
                  <a:srgbClr val="000000"/>
                </a:solidFill>
                <a:effectLst/>
                <a:latin typeface="The Hand Extrablack" panose="03070A02030502020204" pitchFamily="66" charset="0"/>
              </a:rPr>
              <a:t>Cyrus Vance</a:t>
            </a:r>
            <a:endParaRPr kumimoji="0" lang="en-US" altLang="en-US" sz="2400" b="0" i="0" u="none" strike="noStrike" cap="none" normalizeH="0" baseline="0">
              <a:ln>
                <a:noFill/>
              </a:ln>
              <a:solidFill>
                <a:schemeClr val="tx1"/>
              </a:solidFill>
              <a:effectLst/>
              <a:latin typeface="The Hand Extrablack" panose="03070A02030502020204" pitchFamily="66" charset="0"/>
            </a:endParaRPr>
          </a:p>
        </p:txBody>
      </p:sp>
      <p:sp>
        <p:nvSpPr>
          <p:cNvPr id="13" name="Text Box 12">
            <a:extLst>
              <a:ext uri="{FF2B5EF4-FFF2-40B4-BE49-F238E27FC236}">
                <a16:creationId xmlns:a16="http://schemas.microsoft.com/office/drawing/2014/main" id="{5B026D95-E217-4826-8354-7D3F055EB4F0}"/>
              </a:ext>
            </a:extLst>
          </p:cNvPr>
          <p:cNvSpPr txBox="1">
            <a:spLocks noChangeArrowheads="1"/>
          </p:cNvSpPr>
          <p:nvPr/>
        </p:nvSpPr>
        <p:spPr bwMode="auto">
          <a:xfrm>
            <a:off x="5078978" y="2730971"/>
            <a:ext cx="1701985" cy="74934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rgbClr val="000000"/>
                </a:solidFill>
                <a:effectLst/>
                <a:latin typeface="The Hand Extrablack" panose="03070A02030502020204" pitchFamily="66" charset="0"/>
              </a:rPr>
              <a:t>Zbigniew Brzezinski</a:t>
            </a:r>
            <a:endParaRPr kumimoji="0" lang="en-US" altLang="en-US" sz="2400" b="0" i="0" u="none" strike="noStrike" cap="none" normalizeH="0" baseline="0" dirty="0">
              <a:ln>
                <a:noFill/>
              </a:ln>
              <a:solidFill>
                <a:schemeClr val="tx1"/>
              </a:solidFill>
              <a:effectLst/>
              <a:latin typeface="The Hand Extrablack" panose="03070A02030502020204" pitchFamily="66" charset="0"/>
            </a:endParaRPr>
          </a:p>
        </p:txBody>
      </p:sp>
      <p:sp>
        <p:nvSpPr>
          <p:cNvPr id="14" name="Text Box 13">
            <a:extLst>
              <a:ext uri="{FF2B5EF4-FFF2-40B4-BE49-F238E27FC236}">
                <a16:creationId xmlns:a16="http://schemas.microsoft.com/office/drawing/2014/main" id="{40DB691D-86DA-4A14-B140-DAB6738844E2}"/>
              </a:ext>
            </a:extLst>
          </p:cNvPr>
          <p:cNvSpPr txBox="1">
            <a:spLocks noChangeArrowheads="1"/>
          </p:cNvSpPr>
          <p:nvPr/>
        </p:nvSpPr>
        <p:spPr bwMode="auto">
          <a:xfrm>
            <a:off x="7737410" y="1268637"/>
            <a:ext cx="1283815" cy="71124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rgbClr val="000000"/>
                </a:solidFill>
                <a:effectLst/>
                <a:latin typeface="The Hand Extrablack" panose="03070A02030502020204" pitchFamily="66" charset="0"/>
              </a:rPr>
              <a:t>Failure to win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rgbClr val="000000"/>
                </a:solidFill>
                <a:effectLst/>
                <a:latin typeface="The Hand Extrablack" panose="03070A02030502020204" pitchFamily="66" charset="0"/>
              </a:rPr>
              <a:t>re-election</a:t>
            </a:r>
            <a:endParaRPr kumimoji="0" lang="en-US" altLang="en-US" sz="2400" b="0" i="0" u="none" strike="noStrike" cap="none" normalizeH="0" baseline="0" dirty="0">
              <a:ln>
                <a:noFill/>
              </a:ln>
              <a:solidFill>
                <a:schemeClr val="tx1"/>
              </a:solidFill>
              <a:effectLst/>
              <a:latin typeface="The Hand Extrablack" panose="03070A02030502020204" pitchFamily="66" charset="0"/>
            </a:endParaRPr>
          </a:p>
        </p:txBody>
      </p:sp>
      <p:sp>
        <p:nvSpPr>
          <p:cNvPr id="19" name="Text Box 6">
            <a:extLst>
              <a:ext uri="{FF2B5EF4-FFF2-40B4-BE49-F238E27FC236}">
                <a16:creationId xmlns:a16="http://schemas.microsoft.com/office/drawing/2014/main" id="{0B53C554-36DA-4162-B61D-1266618CBCA7}"/>
              </a:ext>
            </a:extLst>
          </p:cNvPr>
          <p:cNvSpPr txBox="1">
            <a:spLocks noChangeArrowheads="1"/>
          </p:cNvSpPr>
          <p:nvPr/>
        </p:nvSpPr>
        <p:spPr bwMode="auto">
          <a:xfrm>
            <a:off x="10196423" y="6093222"/>
            <a:ext cx="1710387" cy="40447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3200" dirty="0">
                <a:solidFill>
                  <a:srgbClr val="000000"/>
                </a:solidFill>
                <a:latin typeface="The Hand Extrablack" panose="03070A02030502020204" pitchFamily="66" charset="0"/>
              </a:rPr>
              <a:t>Very important</a:t>
            </a:r>
            <a:endParaRPr kumimoji="0" lang="en-US" altLang="en-US" sz="6000" b="0" i="0" u="none" strike="noStrike" cap="none" normalizeH="0" baseline="0" dirty="0">
              <a:ln>
                <a:noFill/>
              </a:ln>
              <a:solidFill>
                <a:schemeClr val="tx1"/>
              </a:solidFill>
              <a:effectLst/>
              <a:latin typeface="The Hand Extrablack" panose="03070A02030502020204" pitchFamily="66" charset="0"/>
            </a:endParaRPr>
          </a:p>
        </p:txBody>
      </p:sp>
      <p:pic>
        <p:nvPicPr>
          <p:cNvPr id="29712" name="Picture 16" descr="Image result for cyrus vance carter">
            <a:extLst>
              <a:ext uri="{FF2B5EF4-FFF2-40B4-BE49-F238E27FC236}">
                <a16:creationId xmlns:a16="http://schemas.microsoft.com/office/drawing/2014/main" id="{4B368C4E-B6A8-4861-9942-7A8A3FDFA4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85" y="82690"/>
            <a:ext cx="1626114" cy="24408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9714" name="Picture 18" descr="Image result for Zbigniew Brzezinski">
            <a:extLst>
              <a:ext uri="{FF2B5EF4-FFF2-40B4-BE49-F238E27FC236}">
                <a16:creationId xmlns:a16="http://schemas.microsoft.com/office/drawing/2014/main" id="{F53175AE-63B0-45A4-A70D-A5FA77EF60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602" y="3297802"/>
            <a:ext cx="1579920" cy="20732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9718" name="Picture 22" descr="Image result for carter loses 1980">
            <a:extLst>
              <a:ext uri="{FF2B5EF4-FFF2-40B4-BE49-F238E27FC236}">
                <a16:creationId xmlns:a16="http://schemas.microsoft.com/office/drawing/2014/main" id="{578BF647-ACC5-47DA-A81C-962D3C34AC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0081" y="82690"/>
            <a:ext cx="2696273" cy="1568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36338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7;p13">
            <a:extLst>
              <a:ext uri="{FF2B5EF4-FFF2-40B4-BE49-F238E27FC236}">
                <a16:creationId xmlns:a16="http://schemas.microsoft.com/office/drawing/2014/main" id="{9C0EC4E2-6C6A-4711-8DE0-3626CA6A6C75}"/>
              </a:ext>
            </a:extLst>
          </p:cNvPr>
          <p:cNvSpPr/>
          <p:nvPr/>
        </p:nvSpPr>
        <p:spPr>
          <a:xfrm>
            <a:off x="172830" y="3770108"/>
            <a:ext cx="1976100" cy="973342"/>
          </a:xfrm>
          <a:prstGeom prst="roundRect">
            <a:avLst>
              <a:gd name="adj" fmla="val 16667"/>
            </a:avLst>
          </a:prstGeom>
          <a:solidFill>
            <a:schemeClr val="accent4">
              <a:lumMod val="20000"/>
              <a:lumOff val="80000"/>
            </a:schemeClr>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800" b="1" dirty="0">
                <a:latin typeface="The Hand Extrablack" panose="03070A02030502020204" pitchFamily="66" charset="0"/>
                <a:ea typeface="Cambria"/>
                <a:cs typeface="Cambria"/>
                <a:sym typeface="Cambria"/>
              </a:rPr>
              <a:t>Human Rights</a:t>
            </a:r>
            <a:endParaRPr sz="2800" b="1" dirty="0">
              <a:latin typeface="The Hand Extrablack" panose="03070A02030502020204" pitchFamily="66" charset="0"/>
              <a:ea typeface="Cambria"/>
              <a:cs typeface="Cambria"/>
              <a:sym typeface="Cambria"/>
            </a:endParaRPr>
          </a:p>
        </p:txBody>
      </p:sp>
      <p:sp>
        <p:nvSpPr>
          <p:cNvPr id="3" name="Google Shape;58;p13">
            <a:extLst>
              <a:ext uri="{FF2B5EF4-FFF2-40B4-BE49-F238E27FC236}">
                <a16:creationId xmlns:a16="http://schemas.microsoft.com/office/drawing/2014/main" id="{6B3B73D7-08B1-4739-B83B-4548649CBD48}"/>
              </a:ext>
            </a:extLst>
          </p:cNvPr>
          <p:cNvSpPr/>
          <p:nvPr/>
        </p:nvSpPr>
        <p:spPr>
          <a:xfrm>
            <a:off x="184172" y="216492"/>
            <a:ext cx="1976100" cy="1117008"/>
          </a:xfrm>
          <a:prstGeom prst="roundRect">
            <a:avLst>
              <a:gd name="adj" fmla="val 16667"/>
            </a:avLst>
          </a:prstGeom>
          <a:solidFill>
            <a:schemeClr val="accent1">
              <a:lumMod val="20000"/>
              <a:lumOff val="80000"/>
            </a:schemeClr>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800" b="1" dirty="0">
                <a:latin typeface="The Hand Extrablack" panose="03070A02030502020204" pitchFamily="66" charset="0"/>
                <a:ea typeface="Cambria"/>
                <a:cs typeface="Cambria"/>
                <a:sym typeface="Cambria"/>
              </a:rPr>
              <a:t>Iranian Revolution</a:t>
            </a:r>
            <a:endParaRPr sz="2800" b="1" dirty="0">
              <a:latin typeface="The Hand Extrablack" panose="03070A02030502020204" pitchFamily="66" charset="0"/>
              <a:ea typeface="Cambria"/>
              <a:cs typeface="Cambria"/>
              <a:sym typeface="Cambria"/>
            </a:endParaRPr>
          </a:p>
        </p:txBody>
      </p:sp>
      <p:sp>
        <p:nvSpPr>
          <p:cNvPr id="4" name="Google Shape;59;p13">
            <a:extLst>
              <a:ext uri="{FF2B5EF4-FFF2-40B4-BE49-F238E27FC236}">
                <a16:creationId xmlns:a16="http://schemas.microsoft.com/office/drawing/2014/main" id="{9BF21616-B76B-412E-B9C4-4318D98C18F8}"/>
              </a:ext>
            </a:extLst>
          </p:cNvPr>
          <p:cNvSpPr/>
          <p:nvPr/>
        </p:nvSpPr>
        <p:spPr>
          <a:xfrm>
            <a:off x="172830" y="1529750"/>
            <a:ext cx="1976100" cy="1982400"/>
          </a:xfrm>
          <a:prstGeom prst="roundRect">
            <a:avLst>
              <a:gd name="adj" fmla="val 16667"/>
            </a:avLst>
          </a:prstGeom>
          <a:solidFill>
            <a:schemeClr val="accent2">
              <a:lumMod val="20000"/>
              <a:lumOff val="80000"/>
            </a:schemeClr>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800" b="1" dirty="0">
                <a:latin typeface="The Hand Extrablack" panose="03070A02030502020204" pitchFamily="66" charset="0"/>
                <a:ea typeface="Cambria"/>
                <a:cs typeface="Cambria"/>
                <a:sym typeface="Cambria"/>
              </a:rPr>
              <a:t>Civil wars in Nicaragua, El Salvador and Angola</a:t>
            </a:r>
            <a:endParaRPr sz="2800" b="1" dirty="0">
              <a:latin typeface="The Hand Extrablack" panose="03070A02030502020204" pitchFamily="66" charset="0"/>
              <a:ea typeface="Cambria"/>
              <a:cs typeface="Cambria"/>
              <a:sym typeface="Cambria"/>
            </a:endParaRPr>
          </a:p>
        </p:txBody>
      </p:sp>
      <p:sp>
        <p:nvSpPr>
          <p:cNvPr id="5" name="Google Shape;57;p13">
            <a:extLst>
              <a:ext uri="{FF2B5EF4-FFF2-40B4-BE49-F238E27FC236}">
                <a16:creationId xmlns:a16="http://schemas.microsoft.com/office/drawing/2014/main" id="{FBD9D118-2D25-4A28-915E-D9B17B7B3B58}"/>
              </a:ext>
            </a:extLst>
          </p:cNvPr>
          <p:cNvSpPr/>
          <p:nvPr/>
        </p:nvSpPr>
        <p:spPr>
          <a:xfrm>
            <a:off x="2381929" y="3770108"/>
            <a:ext cx="1976100" cy="973342"/>
          </a:xfrm>
          <a:prstGeom prst="roundRect">
            <a:avLst>
              <a:gd name="adj" fmla="val 16667"/>
            </a:avLst>
          </a:prstGeom>
          <a:solidFill>
            <a:srgbClr val="FFE7FF"/>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800" b="1" dirty="0">
                <a:latin typeface="The Hand Extrablack" panose="03070A02030502020204" pitchFamily="66" charset="0"/>
                <a:ea typeface="Cambria"/>
                <a:cs typeface="Cambria"/>
                <a:sym typeface="Cambria"/>
              </a:rPr>
              <a:t>Afghanistan</a:t>
            </a:r>
            <a:endParaRPr sz="2800" b="1" dirty="0">
              <a:latin typeface="The Hand Extrablack" panose="03070A02030502020204" pitchFamily="66" charset="0"/>
              <a:ea typeface="Cambria"/>
              <a:cs typeface="Cambria"/>
              <a:sym typeface="Cambria"/>
            </a:endParaRPr>
          </a:p>
        </p:txBody>
      </p:sp>
      <p:sp>
        <p:nvSpPr>
          <p:cNvPr id="6" name="Google Shape;58;p13">
            <a:extLst>
              <a:ext uri="{FF2B5EF4-FFF2-40B4-BE49-F238E27FC236}">
                <a16:creationId xmlns:a16="http://schemas.microsoft.com/office/drawing/2014/main" id="{DB443357-1D4B-4D8D-ADE8-CCBEAEC2AD88}"/>
              </a:ext>
            </a:extLst>
          </p:cNvPr>
          <p:cNvSpPr/>
          <p:nvPr/>
        </p:nvSpPr>
        <p:spPr>
          <a:xfrm>
            <a:off x="172830" y="4939702"/>
            <a:ext cx="1976100" cy="1289648"/>
          </a:xfrm>
          <a:prstGeom prst="roundRect">
            <a:avLst>
              <a:gd name="adj" fmla="val 16667"/>
            </a:avLst>
          </a:prstGeom>
          <a:solidFill>
            <a:schemeClr val="accent6">
              <a:lumMod val="20000"/>
              <a:lumOff val="80000"/>
            </a:schemeClr>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800" b="1" dirty="0">
                <a:latin typeface="The Hand Extrablack" panose="03070A02030502020204" pitchFamily="66" charset="0"/>
                <a:ea typeface="Cambria"/>
                <a:cs typeface="Cambria"/>
                <a:sym typeface="Cambria"/>
              </a:rPr>
              <a:t>New nuclear weapons</a:t>
            </a:r>
            <a:endParaRPr sz="2800" b="1" dirty="0">
              <a:latin typeface="The Hand Extrablack" panose="03070A02030502020204" pitchFamily="66" charset="0"/>
              <a:ea typeface="Cambria"/>
              <a:cs typeface="Cambria"/>
              <a:sym typeface="Cambria"/>
            </a:endParaRPr>
          </a:p>
        </p:txBody>
      </p:sp>
      <p:sp>
        <p:nvSpPr>
          <p:cNvPr id="7" name="Google Shape;59;p13">
            <a:extLst>
              <a:ext uri="{FF2B5EF4-FFF2-40B4-BE49-F238E27FC236}">
                <a16:creationId xmlns:a16="http://schemas.microsoft.com/office/drawing/2014/main" id="{20DBB1E9-D0A4-48B4-9A3E-09D0BA15D37E}"/>
              </a:ext>
            </a:extLst>
          </p:cNvPr>
          <p:cNvSpPr/>
          <p:nvPr/>
        </p:nvSpPr>
        <p:spPr>
          <a:xfrm>
            <a:off x="2393271" y="245109"/>
            <a:ext cx="1976100" cy="1117008"/>
          </a:xfrm>
          <a:prstGeom prst="roundRect">
            <a:avLst>
              <a:gd name="adj" fmla="val 16667"/>
            </a:avLst>
          </a:prstGeom>
          <a:solidFill>
            <a:schemeClr val="accent3">
              <a:lumMod val="20000"/>
              <a:lumOff val="80000"/>
            </a:schemeClr>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800" b="1" dirty="0">
                <a:latin typeface="The Hand Extrablack" panose="03070A02030502020204" pitchFamily="66" charset="0"/>
                <a:ea typeface="Cambria"/>
                <a:cs typeface="Cambria"/>
                <a:sym typeface="Cambria"/>
              </a:rPr>
              <a:t>Collapse of SALT II</a:t>
            </a:r>
            <a:endParaRPr sz="2800" b="1" dirty="0">
              <a:latin typeface="The Hand Extrablack" panose="03070A02030502020204" pitchFamily="66" charset="0"/>
              <a:ea typeface="Cambria"/>
              <a:cs typeface="Cambria"/>
              <a:sym typeface="Cambria"/>
            </a:endParaRPr>
          </a:p>
        </p:txBody>
      </p:sp>
      <p:sp>
        <p:nvSpPr>
          <p:cNvPr id="8" name="Google Shape;59;p13">
            <a:extLst>
              <a:ext uri="{FF2B5EF4-FFF2-40B4-BE49-F238E27FC236}">
                <a16:creationId xmlns:a16="http://schemas.microsoft.com/office/drawing/2014/main" id="{AC6D375A-A89D-4BC7-9DA7-51DA08DE5CC7}"/>
              </a:ext>
            </a:extLst>
          </p:cNvPr>
          <p:cNvSpPr/>
          <p:nvPr/>
        </p:nvSpPr>
        <p:spPr>
          <a:xfrm>
            <a:off x="2381929" y="1549805"/>
            <a:ext cx="1976100" cy="1982400"/>
          </a:xfrm>
          <a:prstGeom prst="roundRect">
            <a:avLst>
              <a:gd name="adj" fmla="val 16667"/>
            </a:avLst>
          </a:prstGeom>
          <a:solidFill>
            <a:srgbClr val="E6D9FF"/>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800" b="1" dirty="0">
                <a:latin typeface="The Hand Extrablack" panose="03070A02030502020204" pitchFamily="66" charset="0"/>
                <a:ea typeface="Cambria"/>
                <a:cs typeface="Cambria"/>
                <a:sym typeface="Cambria"/>
              </a:rPr>
              <a:t>The Moscow and Los Angeles Olympics</a:t>
            </a:r>
            <a:endParaRPr sz="2800" b="1" dirty="0">
              <a:latin typeface="The Hand Extrablack" panose="03070A02030502020204" pitchFamily="66" charset="0"/>
              <a:ea typeface="Cambria"/>
              <a:cs typeface="Cambria"/>
              <a:sym typeface="Cambria"/>
            </a:endParaRPr>
          </a:p>
        </p:txBody>
      </p:sp>
      <p:sp>
        <p:nvSpPr>
          <p:cNvPr id="9" name="Title 1">
            <a:extLst>
              <a:ext uri="{FF2B5EF4-FFF2-40B4-BE49-F238E27FC236}">
                <a16:creationId xmlns:a16="http://schemas.microsoft.com/office/drawing/2014/main" id="{92446F09-1BE8-45B1-B793-25531009FCD5}"/>
              </a:ext>
            </a:extLst>
          </p:cNvPr>
          <p:cNvSpPr txBox="1">
            <a:spLocks/>
          </p:cNvSpPr>
          <p:nvPr/>
        </p:nvSpPr>
        <p:spPr>
          <a:xfrm>
            <a:off x="4602370" y="245108"/>
            <a:ext cx="7416800" cy="1729741"/>
          </a:xfrm>
          <a:prstGeom prst="rect">
            <a:avLst/>
          </a:prstGeom>
          <a:solidFill>
            <a:schemeClr val="accent4">
              <a:lumMod val="20000"/>
              <a:lumOff val="80000"/>
            </a:schemeClr>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latin typeface="The Hand Extrablack" panose="03070A02030502020204" pitchFamily="66" charset="0"/>
              </a:rPr>
              <a:t>Which of these events do you think was most responsible for freezing relations by 1980? Are there any missing?</a:t>
            </a:r>
          </a:p>
          <a:p>
            <a:pPr algn="ctr"/>
            <a:r>
              <a:rPr lang="en-GB" sz="3200" dirty="0">
                <a:latin typeface="The Hand Extrablack" panose="03070A02030502020204" pitchFamily="66" charset="0"/>
              </a:rPr>
              <a:t>Organise your ideas using the diagram below.</a:t>
            </a:r>
          </a:p>
        </p:txBody>
      </p:sp>
      <p:sp>
        <p:nvSpPr>
          <p:cNvPr id="10" name="Google Shape;58;p13">
            <a:extLst>
              <a:ext uri="{FF2B5EF4-FFF2-40B4-BE49-F238E27FC236}">
                <a16:creationId xmlns:a16="http://schemas.microsoft.com/office/drawing/2014/main" id="{01C7CCE4-C9A3-40EA-BC1B-195146A8EB39}"/>
              </a:ext>
            </a:extLst>
          </p:cNvPr>
          <p:cNvSpPr/>
          <p:nvPr/>
        </p:nvSpPr>
        <p:spPr>
          <a:xfrm>
            <a:off x="7967870" y="2123076"/>
            <a:ext cx="1112630" cy="1012011"/>
          </a:xfrm>
          <a:prstGeom prst="roundRect">
            <a:avLst>
              <a:gd name="adj" fmla="val 16667"/>
            </a:avLst>
          </a:prstGeom>
          <a:solidFill>
            <a:schemeClr val="bg1">
              <a:lumMod val="95000"/>
            </a:schemeClr>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2800" b="1" dirty="0">
              <a:latin typeface="The Hand Extrablack" panose="03070A02030502020204" pitchFamily="66" charset="0"/>
              <a:ea typeface="Cambria"/>
              <a:cs typeface="Cambria"/>
              <a:sym typeface="Cambria"/>
            </a:endParaRPr>
          </a:p>
        </p:txBody>
      </p:sp>
      <p:sp>
        <p:nvSpPr>
          <p:cNvPr id="11" name="Google Shape;58;p13">
            <a:extLst>
              <a:ext uri="{FF2B5EF4-FFF2-40B4-BE49-F238E27FC236}">
                <a16:creationId xmlns:a16="http://schemas.microsoft.com/office/drawing/2014/main" id="{EFFA0D16-2323-4AD5-870C-BDBA69149073}"/>
              </a:ext>
            </a:extLst>
          </p:cNvPr>
          <p:cNvSpPr/>
          <p:nvPr/>
        </p:nvSpPr>
        <p:spPr>
          <a:xfrm>
            <a:off x="7320170" y="3306536"/>
            <a:ext cx="1112630" cy="1012011"/>
          </a:xfrm>
          <a:prstGeom prst="roundRect">
            <a:avLst>
              <a:gd name="adj" fmla="val 16667"/>
            </a:avLst>
          </a:prstGeom>
          <a:solidFill>
            <a:schemeClr val="bg1">
              <a:lumMod val="95000"/>
            </a:schemeClr>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2800" b="1" dirty="0">
              <a:latin typeface="The Hand Extrablack" panose="03070A02030502020204" pitchFamily="66" charset="0"/>
              <a:ea typeface="Cambria"/>
              <a:cs typeface="Cambria"/>
              <a:sym typeface="Cambria"/>
            </a:endParaRPr>
          </a:p>
        </p:txBody>
      </p:sp>
      <p:sp>
        <p:nvSpPr>
          <p:cNvPr id="12" name="Google Shape;58;p13">
            <a:extLst>
              <a:ext uri="{FF2B5EF4-FFF2-40B4-BE49-F238E27FC236}">
                <a16:creationId xmlns:a16="http://schemas.microsoft.com/office/drawing/2014/main" id="{8AAE1F22-3F12-4A30-9C18-A4C8D6D706B2}"/>
              </a:ext>
            </a:extLst>
          </p:cNvPr>
          <p:cNvSpPr/>
          <p:nvPr/>
        </p:nvSpPr>
        <p:spPr>
          <a:xfrm>
            <a:off x="8684741" y="3306536"/>
            <a:ext cx="1112630" cy="1012011"/>
          </a:xfrm>
          <a:prstGeom prst="roundRect">
            <a:avLst>
              <a:gd name="adj" fmla="val 16667"/>
            </a:avLst>
          </a:prstGeom>
          <a:solidFill>
            <a:schemeClr val="bg1">
              <a:lumMod val="95000"/>
            </a:schemeClr>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2800" b="1" dirty="0">
              <a:latin typeface="The Hand Extrablack" panose="03070A02030502020204" pitchFamily="66" charset="0"/>
              <a:ea typeface="Cambria"/>
              <a:cs typeface="Cambria"/>
              <a:sym typeface="Cambria"/>
            </a:endParaRPr>
          </a:p>
        </p:txBody>
      </p:sp>
      <p:sp>
        <p:nvSpPr>
          <p:cNvPr id="13" name="Google Shape;58;p13">
            <a:extLst>
              <a:ext uri="{FF2B5EF4-FFF2-40B4-BE49-F238E27FC236}">
                <a16:creationId xmlns:a16="http://schemas.microsoft.com/office/drawing/2014/main" id="{7EB7FE52-A849-4EEC-A3D4-AB347FBC6057}"/>
              </a:ext>
            </a:extLst>
          </p:cNvPr>
          <p:cNvSpPr/>
          <p:nvPr/>
        </p:nvSpPr>
        <p:spPr>
          <a:xfrm>
            <a:off x="6671090" y="4458609"/>
            <a:ext cx="1112630" cy="1012011"/>
          </a:xfrm>
          <a:prstGeom prst="roundRect">
            <a:avLst>
              <a:gd name="adj" fmla="val 16667"/>
            </a:avLst>
          </a:prstGeom>
          <a:solidFill>
            <a:schemeClr val="bg1">
              <a:lumMod val="95000"/>
            </a:schemeClr>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2800" b="1" dirty="0">
              <a:latin typeface="The Hand Extrablack" panose="03070A02030502020204" pitchFamily="66" charset="0"/>
              <a:ea typeface="Cambria"/>
              <a:cs typeface="Cambria"/>
              <a:sym typeface="Cambria"/>
            </a:endParaRPr>
          </a:p>
        </p:txBody>
      </p:sp>
      <p:sp>
        <p:nvSpPr>
          <p:cNvPr id="14" name="Google Shape;58;p13">
            <a:extLst>
              <a:ext uri="{FF2B5EF4-FFF2-40B4-BE49-F238E27FC236}">
                <a16:creationId xmlns:a16="http://schemas.microsoft.com/office/drawing/2014/main" id="{1C6A4F40-BEFE-4548-ABAB-81E08AED0F76}"/>
              </a:ext>
            </a:extLst>
          </p:cNvPr>
          <p:cNvSpPr/>
          <p:nvPr/>
        </p:nvSpPr>
        <p:spPr>
          <a:xfrm>
            <a:off x="8002105" y="4458609"/>
            <a:ext cx="1112630" cy="1012011"/>
          </a:xfrm>
          <a:prstGeom prst="roundRect">
            <a:avLst>
              <a:gd name="adj" fmla="val 16667"/>
            </a:avLst>
          </a:prstGeom>
          <a:solidFill>
            <a:schemeClr val="bg1">
              <a:lumMod val="95000"/>
            </a:schemeClr>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2800" b="1" dirty="0">
              <a:latin typeface="The Hand Extrablack" panose="03070A02030502020204" pitchFamily="66" charset="0"/>
              <a:ea typeface="Cambria"/>
              <a:cs typeface="Cambria"/>
              <a:sym typeface="Cambria"/>
            </a:endParaRPr>
          </a:p>
        </p:txBody>
      </p:sp>
      <p:sp>
        <p:nvSpPr>
          <p:cNvPr id="15" name="Google Shape;58;p13">
            <a:extLst>
              <a:ext uri="{FF2B5EF4-FFF2-40B4-BE49-F238E27FC236}">
                <a16:creationId xmlns:a16="http://schemas.microsoft.com/office/drawing/2014/main" id="{987EC5A5-0FB6-4074-8EBC-D66B8F59F9E0}"/>
              </a:ext>
            </a:extLst>
          </p:cNvPr>
          <p:cNvSpPr/>
          <p:nvPr/>
        </p:nvSpPr>
        <p:spPr>
          <a:xfrm>
            <a:off x="9333120" y="4450052"/>
            <a:ext cx="1112630" cy="1012011"/>
          </a:xfrm>
          <a:prstGeom prst="roundRect">
            <a:avLst>
              <a:gd name="adj" fmla="val 16667"/>
            </a:avLst>
          </a:prstGeom>
          <a:solidFill>
            <a:schemeClr val="bg1">
              <a:lumMod val="95000"/>
            </a:schemeClr>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2800" b="1" dirty="0">
              <a:latin typeface="The Hand Extrablack" panose="03070A02030502020204" pitchFamily="66" charset="0"/>
              <a:ea typeface="Cambria"/>
              <a:cs typeface="Cambria"/>
              <a:sym typeface="Cambria"/>
            </a:endParaRPr>
          </a:p>
        </p:txBody>
      </p:sp>
      <p:sp>
        <p:nvSpPr>
          <p:cNvPr id="16" name="Google Shape;58;p13">
            <a:extLst>
              <a:ext uri="{FF2B5EF4-FFF2-40B4-BE49-F238E27FC236}">
                <a16:creationId xmlns:a16="http://schemas.microsoft.com/office/drawing/2014/main" id="{EC16EF37-4BF7-47F9-A7C0-F8EFEFFA7B5E}"/>
              </a:ext>
            </a:extLst>
          </p:cNvPr>
          <p:cNvSpPr/>
          <p:nvPr/>
        </p:nvSpPr>
        <p:spPr>
          <a:xfrm>
            <a:off x="8002105" y="5600881"/>
            <a:ext cx="1112630" cy="1012011"/>
          </a:xfrm>
          <a:prstGeom prst="roundRect">
            <a:avLst>
              <a:gd name="adj" fmla="val 16667"/>
            </a:avLst>
          </a:prstGeom>
          <a:solidFill>
            <a:schemeClr val="bg1">
              <a:lumMod val="95000"/>
            </a:schemeClr>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2800" b="1" dirty="0">
              <a:latin typeface="The Hand Extrablack" panose="03070A02030502020204" pitchFamily="66" charset="0"/>
              <a:ea typeface="Cambria"/>
              <a:cs typeface="Cambria"/>
              <a:sym typeface="Cambria"/>
            </a:endParaRPr>
          </a:p>
        </p:txBody>
      </p:sp>
      <p:sp>
        <p:nvSpPr>
          <p:cNvPr id="17" name="TextBox 16">
            <a:extLst>
              <a:ext uri="{FF2B5EF4-FFF2-40B4-BE49-F238E27FC236}">
                <a16:creationId xmlns:a16="http://schemas.microsoft.com/office/drawing/2014/main" id="{DACC4167-B9AE-44C3-AB62-26CDCF1279F7}"/>
              </a:ext>
            </a:extLst>
          </p:cNvPr>
          <p:cNvSpPr txBox="1"/>
          <p:nvPr/>
        </p:nvSpPr>
        <p:spPr>
          <a:xfrm>
            <a:off x="5118100" y="2335288"/>
            <a:ext cx="1866217" cy="584775"/>
          </a:xfrm>
          <a:prstGeom prst="rect">
            <a:avLst/>
          </a:prstGeom>
          <a:noFill/>
        </p:spPr>
        <p:txBody>
          <a:bodyPr wrap="none" rtlCol="0">
            <a:spAutoFit/>
          </a:bodyPr>
          <a:lstStyle/>
          <a:p>
            <a:r>
              <a:rPr lang="en-GB" sz="3200" dirty="0">
                <a:latin typeface="The Hand Extrablack" panose="03070A02030502020204" pitchFamily="66" charset="0"/>
              </a:rPr>
              <a:t>Most responsible</a:t>
            </a:r>
          </a:p>
        </p:txBody>
      </p:sp>
      <p:sp>
        <p:nvSpPr>
          <p:cNvPr id="18" name="TextBox 17">
            <a:extLst>
              <a:ext uri="{FF2B5EF4-FFF2-40B4-BE49-F238E27FC236}">
                <a16:creationId xmlns:a16="http://schemas.microsoft.com/office/drawing/2014/main" id="{8174561A-F2F3-405F-9FBE-F36823B0EDC6}"/>
              </a:ext>
            </a:extLst>
          </p:cNvPr>
          <p:cNvSpPr txBox="1"/>
          <p:nvPr/>
        </p:nvSpPr>
        <p:spPr>
          <a:xfrm>
            <a:off x="5162891" y="5814498"/>
            <a:ext cx="1887055" cy="584775"/>
          </a:xfrm>
          <a:prstGeom prst="rect">
            <a:avLst/>
          </a:prstGeom>
          <a:noFill/>
        </p:spPr>
        <p:txBody>
          <a:bodyPr wrap="none" rtlCol="0">
            <a:spAutoFit/>
          </a:bodyPr>
          <a:lstStyle/>
          <a:p>
            <a:r>
              <a:rPr lang="en-GB" sz="3200" dirty="0">
                <a:latin typeface="The Hand Extrablack" panose="03070A02030502020204" pitchFamily="66" charset="0"/>
              </a:rPr>
              <a:t>Least responsible</a:t>
            </a:r>
          </a:p>
        </p:txBody>
      </p:sp>
      <p:grpSp>
        <p:nvGrpSpPr>
          <p:cNvPr id="30" name="Group 29">
            <a:extLst>
              <a:ext uri="{FF2B5EF4-FFF2-40B4-BE49-F238E27FC236}">
                <a16:creationId xmlns:a16="http://schemas.microsoft.com/office/drawing/2014/main" id="{0CC1D36B-0D7A-4E25-8C6F-83042B21CFD9}"/>
              </a:ext>
            </a:extLst>
          </p:cNvPr>
          <p:cNvGrpSpPr/>
          <p:nvPr/>
        </p:nvGrpSpPr>
        <p:grpSpPr>
          <a:xfrm>
            <a:off x="7009750" y="2434936"/>
            <a:ext cx="834840" cy="253080"/>
            <a:chOff x="7009750" y="2434936"/>
            <a:chExt cx="834840" cy="253080"/>
          </a:xfrm>
        </p:grpSpPr>
        <mc:AlternateContent xmlns:mc="http://schemas.openxmlformats.org/markup-compatibility/2006" xmlns:p14="http://schemas.microsoft.com/office/powerpoint/2010/main">
          <mc:Choice Requires="p14">
            <p:contentPart p14:bwMode="auto" r:id="rId2">
              <p14:nvContentPartPr>
                <p14:cNvPr id="28" name="Ink 27">
                  <a:extLst>
                    <a:ext uri="{FF2B5EF4-FFF2-40B4-BE49-F238E27FC236}">
                      <a16:creationId xmlns:a16="http://schemas.microsoft.com/office/drawing/2014/main" id="{F2139D5C-47BE-4AE5-AD9A-E3B47FE4B26D}"/>
                    </a:ext>
                  </a:extLst>
                </p14:cNvPr>
                <p14:cNvContentPartPr/>
                <p14:nvPr/>
              </p14:nvContentPartPr>
              <p14:xfrm>
                <a:off x="7009750" y="2527096"/>
                <a:ext cx="804240" cy="160920"/>
              </p14:xfrm>
            </p:contentPart>
          </mc:Choice>
          <mc:Fallback xmlns="">
            <p:pic>
              <p:nvPicPr>
                <p:cNvPr id="28" name="Ink 27">
                  <a:extLst>
                    <a:ext uri="{FF2B5EF4-FFF2-40B4-BE49-F238E27FC236}">
                      <a16:creationId xmlns:a16="http://schemas.microsoft.com/office/drawing/2014/main" id="{F2139D5C-47BE-4AE5-AD9A-E3B47FE4B26D}"/>
                    </a:ext>
                  </a:extLst>
                </p:cNvPr>
                <p:cNvPicPr/>
                <p:nvPr/>
              </p:nvPicPr>
              <p:blipFill>
                <a:blip r:embed="rId3"/>
                <a:stretch>
                  <a:fillRect/>
                </a:stretch>
              </p:blipFill>
              <p:spPr>
                <a:xfrm>
                  <a:off x="6991750" y="2509096"/>
                  <a:ext cx="839880" cy="1965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9" name="Ink 28">
                  <a:extLst>
                    <a:ext uri="{FF2B5EF4-FFF2-40B4-BE49-F238E27FC236}">
                      <a16:creationId xmlns:a16="http://schemas.microsoft.com/office/drawing/2014/main" id="{15488913-35D3-41FC-A473-E669019BAC2E}"/>
                    </a:ext>
                  </a:extLst>
                </p14:cNvPr>
                <p14:cNvContentPartPr/>
                <p14:nvPr/>
              </p14:nvContentPartPr>
              <p14:xfrm>
                <a:off x="7681870" y="2434936"/>
                <a:ext cx="162720" cy="221400"/>
              </p14:xfrm>
            </p:contentPart>
          </mc:Choice>
          <mc:Fallback xmlns="">
            <p:pic>
              <p:nvPicPr>
                <p:cNvPr id="29" name="Ink 28">
                  <a:extLst>
                    <a:ext uri="{FF2B5EF4-FFF2-40B4-BE49-F238E27FC236}">
                      <a16:creationId xmlns:a16="http://schemas.microsoft.com/office/drawing/2014/main" id="{15488913-35D3-41FC-A473-E669019BAC2E}"/>
                    </a:ext>
                  </a:extLst>
                </p:cNvPr>
                <p:cNvPicPr/>
                <p:nvPr/>
              </p:nvPicPr>
              <p:blipFill>
                <a:blip r:embed="rId5"/>
                <a:stretch>
                  <a:fillRect/>
                </a:stretch>
              </p:blipFill>
              <p:spPr>
                <a:xfrm>
                  <a:off x="7664230" y="2417296"/>
                  <a:ext cx="198360" cy="257040"/>
                </a:xfrm>
                <a:prstGeom prst="rect">
                  <a:avLst/>
                </a:prstGeom>
              </p:spPr>
            </p:pic>
          </mc:Fallback>
        </mc:AlternateContent>
      </p:grpSp>
      <p:grpSp>
        <p:nvGrpSpPr>
          <p:cNvPr id="36" name="Group 35">
            <a:extLst>
              <a:ext uri="{FF2B5EF4-FFF2-40B4-BE49-F238E27FC236}">
                <a16:creationId xmlns:a16="http://schemas.microsoft.com/office/drawing/2014/main" id="{2DCA8DA8-E9B9-41B8-BF94-468675E63A32}"/>
              </a:ext>
            </a:extLst>
          </p:cNvPr>
          <p:cNvGrpSpPr/>
          <p:nvPr/>
        </p:nvGrpSpPr>
        <p:grpSpPr>
          <a:xfrm>
            <a:off x="7056190" y="6067336"/>
            <a:ext cx="816840" cy="175680"/>
            <a:chOff x="7056190" y="6067336"/>
            <a:chExt cx="816840" cy="175680"/>
          </a:xfrm>
        </p:grpSpPr>
        <mc:AlternateContent xmlns:mc="http://schemas.openxmlformats.org/markup-compatibility/2006" xmlns:p14="http://schemas.microsoft.com/office/powerpoint/2010/main">
          <mc:Choice Requires="p14">
            <p:contentPart p14:bwMode="auto" r:id="rId6">
              <p14:nvContentPartPr>
                <p14:cNvPr id="34" name="Ink 33">
                  <a:extLst>
                    <a:ext uri="{FF2B5EF4-FFF2-40B4-BE49-F238E27FC236}">
                      <a16:creationId xmlns:a16="http://schemas.microsoft.com/office/drawing/2014/main" id="{7F186FC8-E2D2-4210-8EED-916A1F73B96D}"/>
                    </a:ext>
                  </a:extLst>
                </p14:cNvPr>
                <p14:cNvContentPartPr/>
                <p14:nvPr/>
              </p14:nvContentPartPr>
              <p14:xfrm>
                <a:off x="7056190" y="6128896"/>
                <a:ext cx="760680" cy="97560"/>
              </p14:xfrm>
            </p:contentPart>
          </mc:Choice>
          <mc:Fallback xmlns="">
            <p:pic>
              <p:nvPicPr>
                <p:cNvPr id="34" name="Ink 33">
                  <a:extLst>
                    <a:ext uri="{FF2B5EF4-FFF2-40B4-BE49-F238E27FC236}">
                      <a16:creationId xmlns:a16="http://schemas.microsoft.com/office/drawing/2014/main" id="{7F186FC8-E2D2-4210-8EED-916A1F73B96D}"/>
                    </a:ext>
                  </a:extLst>
                </p:cNvPr>
                <p:cNvPicPr/>
                <p:nvPr/>
              </p:nvPicPr>
              <p:blipFill>
                <a:blip r:embed="rId7"/>
                <a:stretch>
                  <a:fillRect/>
                </a:stretch>
              </p:blipFill>
              <p:spPr>
                <a:xfrm>
                  <a:off x="7038190" y="6111256"/>
                  <a:ext cx="79632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5" name="Ink 34">
                  <a:extLst>
                    <a:ext uri="{FF2B5EF4-FFF2-40B4-BE49-F238E27FC236}">
                      <a16:creationId xmlns:a16="http://schemas.microsoft.com/office/drawing/2014/main" id="{E8A82E94-B817-48AC-8A80-48ED9A53EFA5}"/>
                    </a:ext>
                  </a:extLst>
                </p14:cNvPr>
                <p14:cNvContentPartPr/>
                <p14:nvPr/>
              </p14:nvContentPartPr>
              <p14:xfrm>
                <a:off x="7669270" y="6067336"/>
                <a:ext cx="203760" cy="175680"/>
              </p14:xfrm>
            </p:contentPart>
          </mc:Choice>
          <mc:Fallback xmlns="">
            <p:pic>
              <p:nvPicPr>
                <p:cNvPr id="35" name="Ink 34">
                  <a:extLst>
                    <a:ext uri="{FF2B5EF4-FFF2-40B4-BE49-F238E27FC236}">
                      <a16:creationId xmlns:a16="http://schemas.microsoft.com/office/drawing/2014/main" id="{E8A82E94-B817-48AC-8A80-48ED9A53EFA5}"/>
                    </a:ext>
                  </a:extLst>
                </p:cNvPr>
                <p:cNvPicPr/>
                <p:nvPr/>
              </p:nvPicPr>
              <p:blipFill>
                <a:blip r:embed="rId9"/>
                <a:stretch>
                  <a:fillRect/>
                </a:stretch>
              </p:blipFill>
              <p:spPr>
                <a:xfrm>
                  <a:off x="7651630" y="6049336"/>
                  <a:ext cx="239400" cy="211320"/>
                </a:xfrm>
                <a:prstGeom prst="rect">
                  <a:avLst/>
                </a:prstGeom>
              </p:spPr>
            </p:pic>
          </mc:Fallback>
        </mc:AlternateContent>
      </p:grpSp>
    </p:spTree>
    <p:extLst>
      <p:ext uri="{BB962C8B-B14F-4D97-AF65-F5344CB8AC3E}">
        <p14:creationId xmlns:p14="http://schemas.microsoft.com/office/powerpoint/2010/main" val="87791996"/>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he Hand Extrablack" panose="03070A02030502020204" pitchFamily="66" charset="0"/>
            </a:endParaRPr>
          </a:p>
        </p:txBody>
      </p:sp>
      <p:sp>
        <p:nvSpPr>
          <p:cNvPr id="10" name="Oval 9">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12" name="Oval 11">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14" name="Oval 13">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2" name="Title 1">
            <a:extLst>
              <a:ext uri="{FF2B5EF4-FFF2-40B4-BE49-F238E27FC236}">
                <a16:creationId xmlns:a16="http://schemas.microsoft.com/office/drawing/2014/main" id="{20817B2E-DCF5-414A-9ACB-99C57625185A}"/>
              </a:ext>
            </a:extLst>
          </p:cNvPr>
          <p:cNvSpPr>
            <a:spLocks noGrp="1"/>
          </p:cNvSpPr>
          <p:nvPr>
            <p:ph type="title"/>
          </p:nvPr>
        </p:nvSpPr>
        <p:spPr>
          <a:xfrm>
            <a:off x="1102368" y="1877492"/>
            <a:ext cx="4030132" cy="3215373"/>
          </a:xfrm>
        </p:spPr>
        <p:txBody>
          <a:bodyPr>
            <a:normAutofit/>
          </a:bodyPr>
          <a:lstStyle/>
          <a:p>
            <a:pPr algn="ctr"/>
            <a:r>
              <a:rPr lang="en-GB" sz="5400" b="1" dirty="0">
                <a:solidFill>
                  <a:schemeClr val="bg1"/>
                </a:solidFill>
                <a:latin typeface="The Hand Extrablack" panose="03070A02030502020204" pitchFamily="66" charset="0"/>
              </a:rPr>
              <a:t>Bibliography</a:t>
            </a:r>
          </a:p>
        </p:txBody>
      </p:sp>
      <p:grpSp>
        <p:nvGrpSpPr>
          <p:cNvPr id="16" name="Group 15">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7" name="Freeform: Shape 16">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latin typeface="The Hand Extrablack" panose="03070A02030502020204" pitchFamily="66" charset="0"/>
              </a:endParaRPr>
            </a:p>
          </p:txBody>
        </p:sp>
        <p:sp>
          <p:nvSpPr>
            <p:cNvPr id="18" name="Freeform: Shape 17">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latin typeface="The Hand Extrablack" panose="03070A02030502020204" pitchFamily="66" charset="0"/>
              </a:endParaRPr>
            </a:p>
          </p:txBody>
        </p:sp>
      </p:grpSp>
      <p:sp>
        <p:nvSpPr>
          <p:cNvPr id="20"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latin typeface="The Hand Extrablack" panose="03070A02030502020204" pitchFamily="66" charset="0"/>
            </a:endParaRPr>
          </a:p>
        </p:txBody>
      </p:sp>
      <p:sp>
        <p:nvSpPr>
          <p:cNvPr id="22"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latin typeface="The Hand Extrablack" panose="03070A02030502020204" pitchFamily="66" charset="0"/>
            </a:endParaRPr>
          </a:p>
        </p:txBody>
      </p:sp>
      <p:sp>
        <p:nvSpPr>
          <p:cNvPr id="24" name="Oval 23">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The Hand Extrablack" panose="03070A02030502020204" pitchFamily="66" charset="0"/>
            </a:endParaRPr>
          </a:p>
        </p:txBody>
      </p:sp>
      <p:sp>
        <p:nvSpPr>
          <p:cNvPr id="26" name="Oval 25">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The Hand Extrablack" panose="03070A02030502020204" pitchFamily="66" charset="0"/>
            </a:endParaRPr>
          </a:p>
        </p:txBody>
      </p:sp>
      <p:sp>
        <p:nvSpPr>
          <p:cNvPr id="3" name="Content Placeholder 2">
            <a:extLst>
              <a:ext uri="{FF2B5EF4-FFF2-40B4-BE49-F238E27FC236}">
                <a16:creationId xmlns:a16="http://schemas.microsoft.com/office/drawing/2014/main" id="{A440F846-E4E1-4D84-A0B1-FA8EE3BE79D8}"/>
              </a:ext>
            </a:extLst>
          </p:cNvPr>
          <p:cNvSpPr>
            <a:spLocks noGrp="1"/>
          </p:cNvSpPr>
          <p:nvPr>
            <p:ph idx="1"/>
          </p:nvPr>
        </p:nvSpPr>
        <p:spPr>
          <a:xfrm>
            <a:off x="6234868" y="1130846"/>
            <a:ext cx="5217173" cy="4351338"/>
          </a:xfrm>
        </p:spPr>
        <p:txBody>
          <a:bodyPr>
            <a:normAutofit/>
          </a:bodyPr>
          <a:lstStyle/>
          <a:p>
            <a:pPr marL="0" indent="0">
              <a:buNone/>
            </a:pPr>
            <a:r>
              <a:rPr lang="en-GB" sz="3200" dirty="0">
                <a:solidFill>
                  <a:schemeClr val="bg1"/>
                </a:solidFill>
                <a:latin typeface="The Hand Extrablack" panose="03070A02030502020204" pitchFamily="66" charset="0"/>
              </a:rPr>
              <a:t>Donna Jackson, ‘The Ogaden War and the Demise of Détente’ </a:t>
            </a:r>
            <a:r>
              <a:rPr lang="en-GB" sz="3200" i="1" dirty="0">
                <a:solidFill>
                  <a:schemeClr val="bg1"/>
                </a:solidFill>
                <a:latin typeface="The Hand Extrablack" panose="03070A02030502020204" pitchFamily="66" charset="0"/>
              </a:rPr>
              <a:t>The ANNALS of the American Academy of Political and Social Science</a:t>
            </a:r>
            <a:r>
              <a:rPr lang="en-GB" sz="3200" dirty="0">
                <a:solidFill>
                  <a:schemeClr val="bg1"/>
                </a:solidFill>
                <a:latin typeface="The Hand Extrablack" panose="03070A02030502020204" pitchFamily="66" charset="0"/>
              </a:rPr>
              <a:t> 632 (2010) pp.26-40</a:t>
            </a:r>
          </a:p>
          <a:p>
            <a:pPr marL="0" indent="0">
              <a:buNone/>
            </a:pPr>
            <a:endParaRPr lang="en-GB" sz="3200" dirty="0">
              <a:solidFill>
                <a:schemeClr val="bg1"/>
              </a:solidFill>
              <a:latin typeface="The Hand Extrablack" panose="03070A02030502020204" pitchFamily="66" charset="0"/>
              <a:ea typeface="Calibri" panose="020F0502020204030204" pitchFamily="34" charset="0"/>
              <a:cs typeface="Arial" panose="020B0604020202020204" pitchFamily="34" charset="0"/>
            </a:endParaRPr>
          </a:p>
          <a:p>
            <a:pPr marL="0" indent="0">
              <a:buNone/>
            </a:pPr>
            <a:r>
              <a:rPr lang="en-GB" sz="3200" dirty="0">
                <a:solidFill>
                  <a:schemeClr val="bg1"/>
                </a:solidFill>
                <a:effectLst/>
                <a:latin typeface="The Hand Extrablack" panose="03070A02030502020204" pitchFamily="66" charset="0"/>
                <a:ea typeface="Calibri" panose="020F0502020204030204" pitchFamily="34" charset="0"/>
                <a:cs typeface="Calibri" panose="020F0502020204030204" pitchFamily="34" charset="0"/>
              </a:rPr>
              <a:t>Nancy Mitchell, ‘The Cold War and Jimmy Carter’ in Melvyn P. Leffler and Odd Arne </a:t>
            </a:r>
            <a:r>
              <a:rPr lang="en-GB" sz="3200" dirty="0" err="1">
                <a:solidFill>
                  <a:schemeClr val="bg1"/>
                </a:solidFill>
                <a:effectLst/>
                <a:latin typeface="The Hand Extrablack" panose="03070A02030502020204" pitchFamily="66" charset="0"/>
                <a:ea typeface="Calibri" panose="020F0502020204030204" pitchFamily="34" charset="0"/>
                <a:cs typeface="Calibri" panose="020F0502020204030204" pitchFamily="34" charset="0"/>
              </a:rPr>
              <a:t>Westad</a:t>
            </a:r>
            <a:r>
              <a:rPr lang="en-GB" sz="3200" dirty="0">
                <a:solidFill>
                  <a:schemeClr val="bg1"/>
                </a:solidFill>
                <a:effectLst/>
                <a:latin typeface="The Hand Extrablack" panose="03070A02030502020204" pitchFamily="66" charset="0"/>
                <a:ea typeface="Calibri" panose="020F0502020204030204" pitchFamily="34" charset="0"/>
                <a:cs typeface="Calibri" panose="020F0502020204030204" pitchFamily="34" charset="0"/>
              </a:rPr>
              <a:t> eds., </a:t>
            </a:r>
            <a:r>
              <a:rPr lang="en-GB" sz="3200" i="1" dirty="0">
                <a:solidFill>
                  <a:schemeClr val="bg1"/>
                </a:solidFill>
                <a:effectLst/>
                <a:latin typeface="The Hand Extrablack" panose="03070A02030502020204" pitchFamily="66" charset="0"/>
                <a:ea typeface="Calibri" panose="020F0502020204030204" pitchFamily="34" charset="0"/>
                <a:cs typeface="Calibri" panose="020F0502020204030204" pitchFamily="34" charset="0"/>
              </a:rPr>
              <a:t>The Cambridge History of the Cold War: Volume III Endings</a:t>
            </a:r>
            <a:r>
              <a:rPr lang="en-GB" sz="3200" dirty="0">
                <a:solidFill>
                  <a:schemeClr val="bg1"/>
                </a:solidFill>
                <a:effectLst/>
                <a:latin typeface="The Hand Extrablack" panose="03070A02030502020204" pitchFamily="66" charset="0"/>
                <a:ea typeface="Calibri" panose="020F0502020204030204" pitchFamily="34" charset="0"/>
                <a:cs typeface="Calibri" panose="020F0502020204030204" pitchFamily="34" charset="0"/>
              </a:rPr>
              <a:t> (Cambridge, 2010) pp.66 – 88</a:t>
            </a:r>
          </a:p>
        </p:txBody>
      </p:sp>
      <p:grpSp>
        <p:nvGrpSpPr>
          <p:cNvPr id="28"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29" name="Freeform: Shape 28">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latin typeface="The Hand Extrablack" panose="03070A02030502020204" pitchFamily="66" charset="0"/>
              </a:endParaRPr>
            </a:p>
          </p:txBody>
        </p:sp>
        <p:sp>
          <p:nvSpPr>
            <p:cNvPr id="30" name="Freeform: Shape 29">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latin typeface="The Hand Extrablack" panose="03070A02030502020204" pitchFamily="66" charset="0"/>
              </a:endParaRPr>
            </a:p>
          </p:txBody>
        </p:sp>
        <p:sp>
          <p:nvSpPr>
            <p:cNvPr id="31" name="Freeform: Shape 30">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latin typeface="The Hand Extrablack" panose="03070A02030502020204" pitchFamily="66" charset="0"/>
              </a:endParaRPr>
            </a:p>
          </p:txBody>
        </p:sp>
        <p:sp>
          <p:nvSpPr>
            <p:cNvPr id="32" name="Freeform: Shape 31">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latin typeface="The Hand Extrablack" panose="03070A02030502020204" pitchFamily="66" charset="0"/>
              </a:endParaRPr>
            </a:p>
          </p:txBody>
        </p:sp>
        <p:sp>
          <p:nvSpPr>
            <p:cNvPr id="33" name="Freeform: Shape 32">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latin typeface="The Hand Extrablack" panose="03070A02030502020204" pitchFamily="66" charset="0"/>
              </a:endParaRPr>
            </a:p>
          </p:txBody>
        </p:sp>
      </p:grpSp>
    </p:spTree>
    <p:extLst>
      <p:ext uri="{BB962C8B-B14F-4D97-AF65-F5344CB8AC3E}">
        <p14:creationId xmlns:p14="http://schemas.microsoft.com/office/powerpoint/2010/main" val="413138994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Image result for carter iran">
            <a:extLst>
              <a:ext uri="{FF2B5EF4-FFF2-40B4-BE49-F238E27FC236}">
                <a16:creationId xmlns:a16="http://schemas.microsoft.com/office/drawing/2014/main" id="{3F2F6DDF-BC00-47B0-92D9-DA49BB48E5C0}"/>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20473" t="1852" r="15427" b="-1853"/>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8" name="Title 1">
            <a:extLst>
              <a:ext uri="{FF2B5EF4-FFF2-40B4-BE49-F238E27FC236}">
                <a16:creationId xmlns:a16="http://schemas.microsoft.com/office/drawing/2014/main" id="{95673A6A-F49D-4574-A7DD-5BF8DF48185F}"/>
              </a:ext>
            </a:extLst>
          </p:cNvPr>
          <p:cNvSpPr txBox="1">
            <a:spLocks/>
          </p:cNvSpPr>
          <p:nvPr/>
        </p:nvSpPr>
        <p:spPr>
          <a:xfrm>
            <a:off x="7591389" y="95187"/>
            <a:ext cx="4434393" cy="7584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800" dirty="0">
                <a:solidFill>
                  <a:srgbClr val="000000"/>
                </a:solidFill>
                <a:latin typeface="The Hand Extrablack" panose="03070A02030502020204" pitchFamily="66" charset="0"/>
              </a:rPr>
              <a:t>Content</a:t>
            </a:r>
          </a:p>
        </p:txBody>
      </p:sp>
      <p:graphicFrame>
        <p:nvGraphicFramePr>
          <p:cNvPr id="5" name="Content Placeholder 2">
            <a:extLst>
              <a:ext uri="{FF2B5EF4-FFF2-40B4-BE49-F238E27FC236}">
                <a16:creationId xmlns:a16="http://schemas.microsoft.com/office/drawing/2014/main" id="{CFFD10BA-D317-40B7-A556-0F27EF40E339}"/>
              </a:ext>
            </a:extLst>
          </p:cNvPr>
          <p:cNvGraphicFramePr>
            <a:graphicFrameLocks/>
          </p:cNvGraphicFramePr>
          <p:nvPr>
            <p:extLst>
              <p:ext uri="{D42A27DB-BD31-4B8C-83A1-F6EECF244321}">
                <p14:modId xmlns:p14="http://schemas.microsoft.com/office/powerpoint/2010/main" val="3257456175"/>
              </p:ext>
            </p:extLst>
          </p:nvPr>
        </p:nvGraphicFramePr>
        <p:xfrm>
          <a:off x="166218" y="141195"/>
          <a:ext cx="5246552" cy="27444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9" name="Content Placeholder 2">
            <a:extLst>
              <a:ext uri="{FF2B5EF4-FFF2-40B4-BE49-F238E27FC236}">
                <a16:creationId xmlns:a16="http://schemas.microsoft.com/office/drawing/2014/main" id="{EFFE9921-B9A4-45C8-A24B-ECA37F32A2CF}"/>
              </a:ext>
            </a:extLst>
          </p:cNvPr>
          <p:cNvGraphicFramePr>
            <a:graphicFrameLocks/>
          </p:cNvGraphicFramePr>
          <p:nvPr>
            <p:extLst>
              <p:ext uri="{D42A27DB-BD31-4B8C-83A1-F6EECF244321}">
                <p14:modId xmlns:p14="http://schemas.microsoft.com/office/powerpoint/2010/main" val="3914633295"/>
              </p:ext>
            </p:extLst>
          </p:nvPr>
        </p:nvGraphicFramePr>
        <p:xfrm>
          <a:off x="206763" y="2985709"/>
          <a:ext cx="3312814" cy="373109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91816633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2" name="Title 1">
            <a:extLst>
              <a:ext uri="{FF2B5EF4-FFF2-40B4-BE49-F238E27FC236}">
                <a16:creationId xmlns:a16="http://schemas.microsoft.com/office/drawing/2014/main" id="{EA9BC40B-229E-4274-8CCE-D704C61211AA}"/>
              </a:ext>
            </a:extLst>
          </p:cNvPr>
          <p:cNvSpPr>
            <a:spLocks noGrp="1"/>
          </p:cNvSpPr>
          <p:nvPr>
            <p:ph type="title"/>
          </p:nvPr>
        </p:nvSpPr>
        <p:spPr>
          <a:xfrm>
            <a:off x="220728" y="185743"/>
            <a:ext cx="6802371" cy="989008"/>
          </a:xfrm>
        </p:spPr>
        <p:txBody>
          <a:bodyPr>
            <a:normAutofit/>
          </a:bodyPr>
          <a:lstStyle/>
          <a:p>
            <a:pPr algn="ctr"/>
            <a:r>
              <a:rPr lang="en-GB" sz="5400" dirty="0">
                <a:latin typeface="The Hand Extrablack" panose="03070A02030502020204" pitchFamily="66" charset="0"/>
              </a:rPr>
              <a:t>Carter on the campaign</a:t>
            </a:r>
          </a:p>
        </p:txBody>
      </p:sp>
      <p:sp>
        <p:nvSpPr>
          <p:cNvPr id="3" name="Content Placeholder 2">
            <a:extLst>
              <a:ext uri="{FF2B5EF4-FFF2-40B4-BE49-F238E27FC236}">
                <a16:creationId xmlns:a16="http://schemas.microsoft.com/office/drawing/2014/main" id="{DB8EFD38-9CCF-4448-A05F-66E1ED67FA49}"/>
              </a:ext>
            </a:extLst>
          </p:cNvPr>
          <p:cNvSpPr>
            <a:spLocks noGrp="1"/>
          </p:cNvSpPr>
          <p:nvPr>
            <p:ph idx="1"/>
          </p:nvPr>
        </p:nvSpPr>
        <p:spPr>
          <a:xfrm>
            <a:off x="217679" y="1174750"/>
            <a:ext cx="6802370" cy="5549899"/>
          </a:xfrm>
        </p:spPr>
        <p:txBody>
          <a:bodyPr>
            <a:normAutofit fontScale="92500" lnSpcReduction="10000"/>
          </a:bodyPr>
          <a:lstStyle/>
          <a:p>
            <a:pPr>
              <a:lnSpc>
                <a:spcPct val="11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Carter ran a smart campaign in 1976, discussing the humans rights issues that had been raised in the aftermath of the Helsinki Accords. </a:t>
            </a:r>
          </a:p>
          <a:p>
            <a:pPr>
              <a:lnSpc>
                <a:spcPct val="11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Liberals believed Carter would distance the United States from right-wing dictators in the Third World; conservatives thought he would put pressure on the Soviet Union. Either way, Carter didn’t elaborate.</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1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During the campaign, Carter promised to maintain détente, but by 1976 no one was sure what that meant.</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1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Détente described a slight reduction in tensions; a tug-of-war at a country fair where both teams, feet dug deep into the earth and faces red and blotchy, pause for a second. </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10000"/>
              </a:lnSpc>
              <a:spcBef>
                <a:spcPts val="600"/>
              </a:spcBef>
              <a:spcAft>
                <a:spcPts val="600"/>
              </a:spcAft>
            </a:pPr>
            <a:r>
              <a:rPr lang="en-GB" dirty="0">
                <a:effectLst/>
                <a:latin typeface="The Hand Extrablack" panose="03070A02030502020204" pitchFamily="66" charset="0"/>
                <a:ea typeface="Calibri" panose="020F0502020204030204" pitchFamily="34" charset="0"/>
                <a:cs typeface="Calibri" panose="020F0502020204030204" pitchFamily="34" charset="0"/>
              </a:rPr>
              <a:t>Carter inherited an extremely contradictory policy toward the Soviet Union (which he didn</a:t>
            </a:r>
            <a:r>
              <a:rPr lang="en-GB" dirty="0">
                <a:latin typeface="The Hand Extrablack" panose="03070A02030502020204" pitchFamily="66" charset="0"/>
                <a:ea typeface="Calibri" panose="020F0502020204030204" pitchFamily="34" charset="0"/>
                <a:cs typeface="Calibri" panose="020F0502020204030204" pitchFamily="34" charset="0"/>
              </a:rPr>
              <a:t>’t necessarily bring clarity to!)</a:t>
            </a:r>
            <a:endParaRPr lang="en-GB" dirty="0">
              <a:effectLst/>
              <a:latin typeface="The Hand Extrablack" panose="03070A02030502020204" pitchFamily="66" charset="0"/>
              <a:ea typeface="Calibri" panose="020F0502020204030204" pitchFamily="34" charset="0"/>
              <a:cs typeface="Arial" panose="020B0604020202020204" pitchFamily="34" charset="0"/>
            </a:endParaRPr>
          </a:p>
        </p:txBody>
      </p:sp>
      <p:pic>
        <p:nvPicPr>
          <p:cNvPr id="4098" name="Picture 2" descr="Image result for jimmy carter campaign">
            <a:extLst>
              <a:ext uri="{FF2B5EF4-FFF2-40B4-BE49-F238E27FC236}">
                <a16:creationId xmlns:a16="http://schemas.microsoft.com/office/drawing/2014/main" id="{3402F61C-4ADA-4C25-9E39-0C80ADFA69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70" r="292"/>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09998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Image result for iranian hostage crisis">
            <a:extLst>
              <a:ext uri="{FF2B5EF4-FFF2-40B4-BE49-F238E27FC236}">
                <a16:creationId xmlns:a16="http://schemas.microsoft.com/office/drawing/2014/main" id="{1C6F2E57-4599-4CB9-8C61-92993C705B24}"/>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1607" r="19165" b="1"/>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15CDE2A2-B3C5-4C18-8BE4-922550D009DB}"/>
              </a:ext>
            </a:extLst>
          </p:cNvPr>
          <p:cNvSpPr>
            <a:spLocks noGrp="1"/>
          </p:cNvSpPr>
          <p:nvPr>
            <p:ph type="title"/>
          </p:nvPr>
        </p:nvSpPr>
        <p:spPr>
          <a:xfrm>
            <a:off x="296998" y="245995"/>
            <a:ext cx="6129202" cy="1311664"/>
          </a:xfrm>
        </p:spPr>
        <p:txBody>
          <a:bodyPr>
            <a:normAutofit/>
          </a:bodyPr>
          <a:lstStyle/>
          <a:p>
            <a:pPr algn="ctr"/>
            <a:r>
              <a:rPr lang="en-GB" dirty="0">
                <a:solidFill>
                  <a:srgbClr val="000000"/>
                </a:solidFill>
                <a:latin typeface="The Hand Extrablack" panose="03070A02030502020204" pitchFamily="66" charset="0"/>
              </a:rPr>
              <a:t>Stuck with a the </a:t>
            </a:r>
            <a:r>
              <a:rPr lang="en-GB" b="0" i="0" u="none" strike="noStrike" baseline="0" dirty="0">
                <a:solidFill>
                  <a:srgbClr val="000000"/>
                </a:solidFill>
                <a:latin typeface="The Hand Extrablack" panose="03070A02030502020204" pitchFamily="66" charset="0"/>
              </a:rPr>
              <a:t>Manichean view of the Cold War?</a:t>
            </a:r>
            <a:endParaRPr lang="en-GB" dirty="0">
              <a:solidFill>
                <a:srgbClr val="000000"/>
              </a:solidFill>
              <a:latin typeface="The Hand Extrablack" panose="03070A02030502020204" pitchFamily="66" charset="0"/>
            </a:endParaRPr>
          </a:p>
        </p:txBody>
      </p:sp>
      <p:sp>
        <p:nvSpPr>
          <p:cNvPr id="3" name="Content Placeholder 2">
            <a:extLst>
              <a:ext uri="{FF2B5EF4-FFF2-40B4-BE49-F238E27FC236}">
                <a16:creationId xmlns:a16="http://schemas.microsoft.com/office/drawing/2014/main" id="{B6C13FA9-E5B0-4F24-810C-36B1645FDD5C}"/>
              </a:ext>
            </a:extLst>
          </p:cNvPr>
          <p:cNvSpPr>
            <a:spLocks noGrp="1"/>
          </p:cNvSpPr>
          <p:nvPr>
            <p:ph idx="1"/>
          </p:nvPr>
        </p:nvSpPr>
        <p:spPr>
          <a:xfrm>
            <a:off x="296998" y="1656193"/>
            <a:ext cx="5500240" cy="4955812"/>
          </a:xfrm>
        </p:spPr>
        <p:txBody>
          <a:bodyPr anchor="ctr">
            <a:normAutofit fontScale="85000" lnSpcReduction="20000"/>
          </a:bodyPr>
          <a:lstStyle/>
          <a:p>
            <a:pPr>
              <a:lnSpc>
                <a:spcPct val="120000"/>
              </a:lnSpc>
              <a:spcBef>
                <a:spcPts val="600"/>
              </a:spcBef>
            </a:pPr>
            <a:r>
              <a:rPr lang="en-GB" dirty="0">
                <a:solidFill>
                  <a:srgbClr val="000000"/>
                </a:solidFill>
                <a:effectLst/>
                <a:latin typeface="The Hand Extrablack" panose="03070A02030502020204" pitchFamily="66" charset="0"/>
                <a:ea typeface="Calibri" panose="020F0502020204030204" pitchFamily="34" charset="0"/>
                <a:cs typeface="Calibri" panose="020F0502020204030204" pitchFamily="34" charset="0"/>
              </a:rPr>
              <a:t>Against the backdrop of the US loss in Vietnam, the Cuban and Soviet intervention in Angola acquired significance</a:t>
            </a:r>
          </a:p>
          <a:p>
            <a:pPr>
              <a:lnSpc>
                <a:spcPct val="120000"/>
              </a:lnSpc>
              <a:spcBef>
                <a:spcPts val="600"/>
              </a:spcBef>
            </a:pPr>
            <a:r>
              <a:rPr lang="en-GB" dirty="0">
                <a:solidFill>
                  <a:srgbClr val="000000"/>
                </a:solidFill>
                <a:effectLst/>
                <a:latin typeface="The Hand Extrablack" panose="03070A02030502020204" pitchFamily="66" charset="0"/>
                <a:ea typeface="Calibri" panose="020F0502020204030204" pitchFamily="34" charset="0"/>
                <a:cs typeface="Calibri" panose="020F0502020204030204" pitchFamily="34" charset="0"/>
              </a:rPr>
              <a:t>After this point, the phrase détente seems to have been air-brushed out by the Republican Party.</a:t>
            </a:r>
            <a:endParaRPr lang="en-GB" dirty="0">
              <a:solidFill>
                <a:srgbClr val="000000"/>
              </a:solidFill>
              <a:effectLst/>
              <a:latin typeface="The Hand Extrablack" panose="03070A02030502020204" pitchFamily="66" charset="0"/>
              <a:ea typeface="Calibri" panose="020F0502020204030204" pitchFamily="34" charset="0"/>
              <a:cs typeface="Arial" panose="020B0604020202020204" pitchFamily="34" charset="0"/>
            </a:endParaRPr>
          </a:p>
          <a:p>
            <a:pPr>
              <a:lnSpc>
                <a:spcPct val="120000"/>
              </a:lnSpc>
              <a:spcBef>
                <a:spcPts val="600"/>
              </a:spcBef>
            </a:pPr>
            <a:r>
              <a:rPr lang="en-GB" dirty="0">
                <a:solidFill>
                  <a:srgbClr val="000000"/>
                </a:solidFill>
                <a:effectLst/>
                <a:latin typeface="The Hand Extrablack" panose="03070A02030502020204" pitchFamily="66" charset="0"/>
                <a:ea typeface="Calibri" panose="020F0502020204030204" pitchFamily="34" charset="0"/>
                <a:cs typeface="Calibri" panose="020F0502020204030204" pitchFamily="34" charset="0"/>
              </a:rPr>
              <a:t>Americans focused on their inability to stop the Communists in Ethiopia, Afghanistan, and Nicaragua which overshadowed important developments in favour of the US (normalisation of diplomatic relations with China, excluding the Soviet Union from the Middle East peace process, and the challenge to Soviet control over Poland).</a:t>
            </a:r>
            <a:endParaRPr lang="en-GB" dirty="0">
              <a:solidFill>
                <a:srgbClr val="000000"/>
              </a:solidFill>
              <a:effectLst/>
              <a:latin typeface="The Hand Extrablack" panose="03070A02030502020204" pitchFamily="66" charset="0"/>
              <a:ea typeface="Calibri" panose="020F0502020204030204" pitchFamily="34" charset="0"/>
              <a:cs typeface="Arial" panose="020B0604020202020204" pitchFamily="34" charset="0"/>
            </a:endParaRPr>
          </a:p>
          <a:p>
            <a:pPr>
              <a:lnSpc>
                <a:spcPct val="120000"/>
              </a:lnSpc>
              <a:spcBef>
                <a:spcPts val="600"/>
              </a:spcBef>
            </a:pPr>
            <a:r>
              <a:rPr lang="en-GB" dirty="0">
                <a:solidFill>
                  <a:srgbClr val="000000"/>
                </a:solidFill>
                <a:latin typeface="The Hand Extrablack" panose="03070A02030502020204" pitchFamily="66" charset="0"/>
                <a:ea typeface="Calibri" panose="020F0502020204030204" pitchFamily="34" charset="0"/>
                <a:cs typeface="Calibri" panose="020F0502020204030204" pitchFamily="34" charset="0"/>
              </a:rPr>
              <a:t>On top of this, the </a:t>
            </a:r>
            <a:r>
              <a:rPr lang="en-GB" dirty="0">
                <a:solidFill>
                  <a:srgbClr val="000000"/>
                </a:solidFill>
                <a:effectLst/>
                <a:latin typeface="The Hand Extrablack" panose="03070A02030502020204" pitchFamily="66" charset="0"/>
                <a:ea typeface="Calibri" panose="020F0502020204030204" pitchFamily="34" charset="0"/>
                <a:cs typeface="Calibri" panose="020F0502020204030204" pitchFamily="34" charset="0"/>
              </a:rPr>
              <a:t>Iranian humiliation detracted from the bigger picture.</a:t>
            </a:r>
            <a:endParaRPr lang="en-GB" dirty="0">
              <a:solidFill>
                <a:srgbClr val="000000"/>
              </a:solidFill>
              <a:effectLst/>
              <a:latin typeface="The Hand Extrablack" panose="03070A02030502020204" pitchFamily="66"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4268255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FBDC9-D103-478D-BB94-E7DA0F606E4D}"/>
              </a:ext>
            </a:extLst>
          </p:cNvPr>
          <p:cNvSpPr>
            <a:spLocks noGrp="1"/>
          </p:cNvSpPr>
          <p:nvPr>
            <p:ph type="title"/>
          </p:nvPr>
        </p:nvSpPr>
        <p:spPr>
          <a:xfrm>
            <a:off x="3714750" y="175241"/>
            <a:ext cx="8261350" cy="1325563"/>
          </a:xfrm>
        </p:spPr>
        <p:txBody>
          <a:bodyPr>
            <a:normAutofit/>
          </a:bodyPr>
          <a:lstStyle/>
          <a:p>
            <a:pPr algn="ctr"/>
            <a:r>
              <a:rPr lang="en-GB" sz="6000" dirty="0">
                <a:latin typeface="The Hand Extrablack" panose="03070A02030502020204" pitchFamily="66" charset="0"/>
              </a:rPr>
              <a:t>A divided inner-circle</a:t>
            </a:r>
          </a:p>
        </p:txBody>
      </p:sp>
      <p:sp>
        <p:nvSpPr>
          <p:cNvPr id="3" name="Content Placeholder 2">
            <a:extLst>
              <a:ext uri="{FF2B5EF4-FFF2-40B4-BE49-F238E27FC236}">
                <a16:creationId xmlns:a16="http://schemas.microsoft.com/office/drawing/2014/main" id="{FBEE395C-D5C7-4CDA-8A62-585C21520B64}"/>
              </a:ext>
            </a:extLst>
          </p:cNvPr>
          <p:cNvSpPr>
            <a:spLocks noGrp="1"/>
          </p:cNvSpPr>
          <p:nvPr>
            <p:ph idx="1"/>
          </p:nvPr>
        </p:nvSpPr>
        <p:spPr>
          <a:xfrm>
            <a:off x="4103740" y="1571625"/>
            <a:ext cx="7675510" cy="5111134"/>
          </a:xfrm>
        </p:spPr>
        <p:txBody>
          <a:bodyPr>
            <a:normAutofit/>
          </a:bodyPr>
          <a:lstStyle/>
          <a:p>
            <a:pPr>
              <a:lnSpc>
                <a:spcPct val="100000"/>
              </a:lnSpc>
              <a:spcBef>
                <a:spcPts val="600"/>
              </a:spcBef>
              <a:spcAft>
                <a:spcPts val="600"/>
              </a:spcAft>
            </a:pPr>
            <a:r>
              <a:rPr lang="en-GB" sz="3200" dirty="0">
                <a:effectLst/>
                <a:latin typeface="The Hand Extrablack" panose="03070A02030502020204" pitchFamily="66" charset="0"/>
                <a:ea typeface="Calibri" panose="020F0502020204030204" pitchFamily="34" charset="0"/>
                <a:cs typeface="Calibri" panose="020F0502020204030204" pitchFamily="34" charset="0"/>
              </a:rPr>
              <a:t>The press gave particular attention to the stark differences between the dovish secretary of state, Cyrus Vance, and the Polish-born and hawkish national security adviser, Zbigniew Brzezinski.</a:t>
            </a:r>
            <a:endParaRPr lang="en-GB" sz="3200"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00000"/>
              </a:lnSpc>
              <a:spcBef>
                <a:spcPts val="600"/>
              </a:spcBef>
              <a:spcAft>
                <a:spcPts val="600"/>
              </a:spcAft>
            </a:pPr>
            <a:r>
              <a:rPr lang="en-GB" sz="3200" dirty="0">
                <a:effectLst/>
                <a:latin typeface="The Hand Extrablack" panose="03070A02030502020204" pitchFamily="66" charset="0"/>
                <a:ea typeface="Calibri" panose="020F0502020204030204" pitchFamily="34" charset="0"/>
                <a:cs typeface="Calibri" panose="020F0502020204030204" pitchFamily="34" charset="0"/>
              </a:rPr>
              <a:t>“Carter should have fired Vance, </a:t>
            </a:r>
            <a:r>
              <a:rPr lang="en-GB" sz="3200" dirty="0">
                <a:latin typeface="The Hand Extrablack" panose="03070A02030502020204" pitchFamily="66" charset="0"/>
                <a:ea typeface="Calibri" panose="020F0502020204030204" pitchFamily="34" charset="0"/>
                <a:cs typeface="Calibri" panose="020F0502020204030204" pitchFamily="34" charset="0"/>
              </a:rPr>
              <a:t>o</a:t>
            </a:r>
            <a:r>
              <a:rPr lang="en-GB" sz="3200" dirty="0">
                <a:effectLst/>
                <a:latin typeface="The Hand Extrablack" panose="03070A02030502020204" pitchFamily="66" charset="0"/>
                <a:ea typeface="Calibri" panose="020F0502020204030204" pitchFamily="34" charset="0"/>
                <a:cs typeface="Calibri" panose="020F0502020204030204" pitchFamily="34" charset="0"/>
              </a:rPr>
              <a:t>r he should have fired me. Or I should have shut up. I didn’t know how much it was hurting the presidency.” (Brzezinski, 20 March 2007)</a:t>
            </a:r>
            <a:endParaRPr lang="en-GB" sz="3200"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00000"/>
              </a:lnSpc>
              <a:spcBef>
                <a:spcPts val="600"/>
              </a:spcBef>
              <a:spcAft>
                <a:spcPts val="600"/>
              </a:spcAft>
            </a:pPr>
            <a:r>
              <a:rPr lang="en-GB" sz="3200" dirty="0">
                <a:effectLst/>
                <a:latin typeface="The Hand Extrablack" panose="03070A02030502020204" pitchFamily="66" charset="0"/>
                <a:ea typeface="Calibri" panose="020F0502020204030204" pitchFamily="34" charset="0"/>
                <a:cs typeface="Calibri" panose="020F0502020204030204" pitchFamily="34" charset="0"/>
              </a:rPr>
              <a:t>The real problem was that Carter held both their viewpoints simultaneously: he believed in patient diplomacy and in the dramatic gesture, he saw beyond the Cold War and he was a firm Cold Warrior.</a:t>
            </a:r>
            <a:endParaRPr lang="en-GB" sz="3200" dirty="0">
              <a:effectLst/>
              <a:latin typeface="The Hand Extrablack" panose="03070A02030502020204" pitchFamily="66"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408A9E3-FFB3-44BA-8A2A-4216243BF096}"/>
              </a:ext>
            </a:extLst>
          </p:cNvPr>
          <p:cNvPicPr>
            <a:picLocks noChangeAspect="1"/>
          </p:cNvPicPr>
          <p:nvPr/>
        </p:nvPicPr>
        <p:blipFill>
          <a:blip r:embed="rId2"/>
          <a:stretch>
            <a:fillRect/>
          </a:stretch>
        </p:blipFill>
        <p:spPr>
          <a:xfrm>
            <a:off x="166741" y="175241"/>
            <a:ext cx="3438418" cy="5148618"/>
          </a:xfrm>
          <a:prstGeom prst="rect">
            <a:avLst/>
          </a:prstGeom>
        </p:spPr>
      </p:pic>
      <p:sp>
        <p:nvSpPr>
          <p:cNvPr id="7" name="TextBox 6">
            <a:extLst>
              <a:ext uri="{FF2B5EF4-FFF2-40B4-BE49-F238E27FC236}">
                <a16:creationId xmlns:a16="http://schemas.microsoft.com/office/drawing/2014/main" id="{D7AC8F0A-6C5E-46CA-B5B0-C50C1D7E0807}"/>
              </a:ext>
            </a:extLst>
          </p:cNvPr>
          <p:cNvSpPr txBox="1"/>
          <p:nvPr/>
        </p:nvSpPr>
        <p:spPr>
          <a:xfrm>
            <a:off x="161926" y="5361959"/>
            <a:ext cx="3438418" cy="1477328"/>
          </a:xfrm>
          <a:prstGeom prst="rect">
            <a:avLst/>
          </a:prstGeom>
          <a:noFill/>
        </p:spPr>
        <p:txBody>
          <a:bodyPr wrap="square">
            <a:spAutoFit/>
          </a:bodyPr>
          <a:lstStyle/>
          <a:p>
            <a:pPr algn="ctr"/>
            <a:r>
              <a:rPr lang="en-GB" sz="1800" b="0" i="0" u="none" strike="noStrike" baseline="0" dirty="0">
                <a:latin typeface="The Hand Extrablack" panose="03070A02030502020204" pitchFamily="66" charset="0"/>
              </a:rPr>
              <a:t>President Jimmy Carter talks with top foreign-policy aides National Security Adviser Zbigniew Brzezinski (centre) and Secretary of State Cyrus Vance (right), outside the Oval Office, September 11, 1979. The two advisers were rivals for the president’s attention.</a:t>
            </a:r>
            <a:endParaRPr lang="en-GB" dirty="0">
              <a:latin typeface="The Hand Extrablack" panose="03070A02030502020204" pitchFamily="66" charset="0"/>
            </a:endParaRPr>
          </a:p>
        </p:txBody>
      </p:sp>
    </p:spTree>
    <p:extLst>
      <p:ext uri="{BB962C8B-B14F-4D97-AF65-F5344CB8AC3E}">
        <p14:creationId xmlns:p14="http://schemas.microsoft.com/office/powerpoint/2010/main" val="356783312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2" name="Title 1">
            <a:extLst>
              <a:ext uri="{FF2B5EF4-FFF2-40B4-BE49-F238E27FC236}">
                <a16:creationId xmlns:a16="http://schemas.microsoft.com/office/drawing/2014/main" id="{6DDBCA78-DB3C-4055-8387-D2C605CE7209}"/>
              </a:ext>
            </a:extLst>
          </p:cNvPr>
          <p:cNvSpPr>
            <a:spLocks noGrp="1"/>
          </p:cNvSpPr>
          <p:nvPr>
            <p:ph type="title"/>
          </p:nvPr>
        </p:nvSpPr>
        <p:spPr>
          <a:xfrm>
            <a:off x="185378" y="150791"/>
            <a:ext cx="5817467" cy="896960"/>
          </a:xfrm>
        </p:spPr>
        <p:txBody>
          <a:bodyPr>
            <a:normAutofit/>
          </a:bodyPr>
          <a:lstStyle/>
          <a:p>
            <a:pPr algn="ctr"/>
            <a:r>
              <a:rPr lang="en-GB" sz="4000" dirty="0">
                <a:latin typeface="The Hand Extrablack" panose="03070A02030502020204" pitchFamily="66" charset="0"/>
              </a:rPr>
              <a:t>Contradiction?</a:t>
            </a:r>
          </a:p>
        </p:txBody>
      </p:sp>
      <p:sp>
        <p:nvSpPr>
          <p:cNvPr id="3" name="Content Placeholder 2">
            <a:extLst>
              <a:ext uri="{FF2B5EF4-FFF2-40B4-BE49-F238E27FC236}">
                <a16:creationId xmlns:a16="http://schemas.microsoft.com/office/drawing/2014/main" id="{22AB88C6-9638-4DBB-86A7-41B1F4AE07BC}"/>
              </a:ext>
            </a:extLst>
          </p:cNvPr>
          <p:cNvSpPr>
            <a:spLocks noGrp="1"/>
          </p:cNvSpPr>
          <p:nvPr>
            <p:ph idx="1"/>
          </p:nvPr>
        </p:nvSpPr>
        <p:spPr>
          <a:xfrm>
            <a:off x="182330" y="1047751"/>
            <a:ext cx="5862870" cy="5659458"/>
          </a:xfrm>
        </p:spPr>
        <p:txBody>
          <a:bodyPr>
            <a:normAutofit fontScale="92500" lnSpcReduction="20000"/>
          </a:bodyPr>
          <a:lstStyle/>
          <a:p>
            <a:pPr>
              <a:lnSpc>
                <a:spcPct val="110000"/>
              </a:lnSpc>
              <a:spcBef>
                <a:spcPts val="600"/>
              </a:spcBef>
              <a:spcAft>
                <a:spcPts val="600"/>
              </a:spcAft>
            </a:pPr>
            <a:r>
              <a:rPr lang="en-GB" sz="3200" dirty="0">
                <a:effectLst/>
                <a:latin typeface="The Hand Extrablack" panose="03070A02030502020204" pitchFamily="66" charset="0"/>
                <a:ea typeface="Calibri" panose="020F0502020204030204" pitchFamily="34" charset="0"/>
                <a:cs typeface="Calibri" panose="020F0502020204030204" pitchFamily="34" charset="0"/>
              </a:rPr>
              <a:t>Carter’s decision to pay serious attention to issues on the periphery (Panama Canal negotiations and governance in Rhodesia) made it appear that he was turning away from the Cold War</a:t>
            </a:r>
          </a:p>
          <a:p>
            <a:pPr>
              <a:lnSpc>
                <a:spcPct val="110000"/>
              </a:lnSpc>
              <a:spcBef>
                <a:spcPts val="600"/>
              </a:spcBef>
              <a:spcAft>
                <a:spcPts val="600"/>
              </a:spcAft>
            </a:pPr>
            <a:r>
              <a:rPr lang="en-GB" sz="3200" dirty="0">
                <a:effectLst/>
                <a:latin typeface="The Hand Extrablack" panose="03070A02030502020204" pitchFamily="66" charset="0"/>
                <a:ea typeface="Calibri" panose="020F0502020204030204" pitchFamily="34" charset="0"/>
                <a:cs typeface="Calibri" panose="020F0502020204030204" pitchFamily="34" charset="0"/>
              </a:rPr>
              <a:t>However, he was waging a more complex, pre-emptive Cold War. </a:t>
            </a:r>
            <a:endParaRPr lang="en-GB" sz="3200"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10000"/>
              </a:lnSpc>
              <a:spcBef>
                <a:spcPts val="600"/>
              </a:spcBef>
              <a:spcAft>
                <a:spcPts val="600"/>
              </a:spcAft>
            </a:pPr>
            <a:r>
              <a:rPr lang="en-GB" sz="3200" dirty="0">
                <a:effectLst/>
                <a:latin typeface="The Hand Extrablack" panose="03070A02030502020204" pitchFamily="66" charset="0"/>
                <a:ea typeface="Calibri" panose="020F0502020204030204" pitchFamily="34" charset="0"/>
                <a:cs typeface="Calibri" panose="020F0502020204030204" pitchFamily="34" charset="0"/>
              </a:rPr>
              <a:t>His policy was, however, contradictory: he would fight Communism more effectively by not being so obsessed with fighting Communism. </a:t>
            </a:r>
            <a:endParaRPr lang="en-GB" sz="3200" dirty="0">
              <a:effectLst/>
              <a:latin typeface="The Hand Extrablack" panose="03070A02030502020204" pitchFamily="66" charset="0"/>
              <a:ea typeface="Calibri" panose="020F0502020204030204" pitchFamily="34" charset="0"/>
              <a:cs typeface="Arial" panose="020B0604020202020204" pitchFamily="34" charset="0"/>
            </a:endParaRPr>
          </a:p>
          <a:p>
            <a:pPr>
              <a:lnSpc>
                <a:spcPct val="110000"/>
              </a:lnSpc>
              <a:spcBef>
                <a:spcPts val="600"/>
              </a:spcBef>
              <a:spcAft>
                <a:spcPts val="600"/>
              </a:spcAft>
            </a:pPr>
            <a:r>
              <a:rPr lang="en-GB" sz="3200" dirty="0">
                <a:effectLst/>
                <a:latin typeface="The Hand Extrablack" panose="03070A02030502020204" pitchFamily="66" charset="0"/>
                <a:ea typeface="Calibri" panose="020F0502020204030204" pitchFamily="34" charset="0"/>
                <a:cs typeface="Calibri" panose="020F0502020204030204" pitchFamily="34" charset="0"/>
              </a:rPr>
              <a:t>Part of the problem was that Carter had such an overcrowded agenda in his first year that he did not convey a clear sense of his priorities.</a:t>
            </a:r>
            <a:endParaRPr lang="en-GB" sz="3200" dirty="0">
              <a:effectLst/>
              <a:latin typeface="The Hand Extrablack" panose="03070A02030502020204" pitchFamily="66" charset="0"/>
              <a:ea typeface="Calibri" panose="020F0502020204030204" pitchFamily="34" charset="0"/>
              <a:cs typeface="Arial" panose="020B0604020202020204" pitchFamily="34" charset="0"/>
            </a:endParaRPr>
          </a:p>
          <a:p>
            <a:endParaRPr lang="en-GB" sz="1700" dirty="0">
              <a:latin typeface="The Hand Extrablack" panose="03070A02030502020204" pitchFamily="66" charset="0"/>
            </a:endParaRPr>
          </a:p>
        </p:txBody>
      </p:sp>
      <p:pic>
        <p:nvPicPr>
          <p:cNvPr id="6146" name="Picture 2" descr="Image result for jimmy carter panama canal treaty">
            <a:extLst>
              <a:ext uri="{FF2B5EF4-FFF2-40B4-BE49-F238E27FC236}">
                <a16:creationId xmlns:a16="http://schemas.microsoft.com/office/drawing/2014/main" id="{103B3E68-46D7-4055-A230-1703CB38BB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067" r="8194" b="1"/>
          <a:stretch/>
        </p:blipFill>
        <p:spPr bwMode="auto">
          <a:xfrm>
            <a:off x="6189155" y="10"/>
            <a:ext cx="60028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544271"/>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4035</Words>
  <Application>Microsoft Office PowerPoint</Application>
  <PresentationFormat>Widescreen</PresentationFormat>
  <Paragraphs>224</Paragraphs>
  <Slides>40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Calibri Light</vt:lpstr>
      <vt:lpstr>Symbol</vt:lpstr>
      <vt:lpstr>The Hand Extrablack</vt:lpstr>
      <vt:lpstr>Wingdings</vt:lpstr>
      <vt:lpstr>Office Theme</vt:lpstr>
      <vt:lpstr>Trapped in the Manichean view of the Cold War?</vt:lpstr>
      <vt:lpstr>PowerPoint Presentation</vt:lpstr>
      <vt:lpstr>PowerPoint Presentation</vt:lpstr>
      <vt:lpstr>PowerPoint Presentation</vt:lpstr>
      <vt:lpstr>PowerPoint Presentation</vt:lpstr>
      <vt:lpstr>Carter on the campaign</vt:lpstr>
      <vt:lpstr>Stuck with a the Manichean view of the Cold War?</vt:lpstr>
      <vt:lpstr>A divided inner-circle</vt:lpstr>
      <vt:lpstr>Contradiction?</vt:lpstr>
      <vt:lpstr>Defence spending</vt:lpstr>
      <vt:lpstr>SALT II</vt:lpstr>
      <vt:lpstr>Relations with Sadat</vt:lpstr>
      <vt:lpstr>PowerPoint Presentation</vt:lpstr>
      <vt:lpstr>Ethiopia</vt:lpstr>
      <vt:lpstr>Background</vt:lpstr>
      <vt:lpstr>PowerPoint Presentation</vt:lpstr>
      <vt:lpstr>Ethiopia</vt:lpstr>
      <vt:lpstr>Somalian request for aid</vt:lpstr>
      <vt:lpstr>PowerPoint Presentation</vt:lpstr>
      <vt:lpstr>Attempts to negotiate</vt:lpstr>
      <vt:lpstr>Ogaden War (July 1977 to March 1978)</vt:lpstr>
      <vt:lpstr>PowerPoint Presentation</vt:lpstr>
      <vt:lpstr>US response</vt:lpstr>
      <vt:lpstr>Outcomes</vt:lpstr>
      <vt:lpstr>Task</vt:lpstr>
      <vt:lpstr>Case studies</vt:lpstr>
      <vt:lpstr>China</vt:lpstr>
      <vt:lpstr>Middle East peace process</vt:lpstr>
      <vt:lpstr>Iran</vt:lpstr>
      <vt:lpstr>Crisis</vt:lpstr>
      <vt:lpstr>Lose-lose</vt:lpstr>
      <vt:lpstr>Afghanistan</vt:lpstr>
      <vt:lpstr>Soviet invasion</vt:lpstr>
      <vt:lpstr>US response</vt:lpstr>
      <vt:lpstr>Central America</vt:lpstr>
      <vt:lpstr>Solidarity in Poland</vt:lpstr>
      <vt:lpstr>Solidarity in Poland</vt:lpstr>
      <vt:lpstr>Conclusions</vt:lpstr>
      <vt:lpstr>PowerPoint Presentation</vt:lpstr>
      <vt:lpstr>Bibliography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Anastasia Galvin</dc:creator>
  <cp:lastModifiedBy>Anastasia Galvin</cp:lastModifiedBy>
  <cp:revision>29</cp:revision>
  <dcterms:created xsi:type="dcterms:W3CDTF">2021-02-03T14:46:58Z</dcterms:created>
  <dcterms:modified xsi:type="dcterms:W3CDTF">2021-02-21T14:17:08Z</dcterms:modified>
</cp:coreProperties>
</file>