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8" r:id="rId2"/>
    <p:sldId id="256" r:id="rId3"/>
    <p:sldId id="257" r:id="rId4"/>
    <p:sldId id="259" r:id="rId5"/>
    <p:sldId id="260" r:id="rId6"/>
    <p:sldId id="261" r:id="rId7"/>
    <p:sldId id="263" r:id="rId8"/>
    <p:sldId id="264" r:id="rId9"/>
    <p:sldId id="265" r:id="rId10"/>
    <p:sldId id="266" r:id="rId11"/>
    <p:sldId id="267" r:id="rId12"/>
    <p:sldId id="268" r:id="rId13"/>
    <p:sldId id="270" r:id="rId14"/>
    <p:sldId id="271" r:id="rId15"/>
    <p:sldId id="272" r:id="rId16"/>
    <p:sldId id="273" r:id="rId17"/>
    <p:sldId id="275" r:id="rId18"/>
    <p:sldId id="276" r:id="rId19"/>
    <p:sldId id="277" r:id="rId20"/>
    <p:sldId id="278" r:id="rId21"/>
    <p:sldId id="262" r:id="rId22"/>
    <p:sldId id="279" r:id="rId23"/>
    <p:sldId id="280" r:id="rId24"/>
    <p:sldId id="283" r:id="rId25"/>
    <p:sldId id="284" r:id="rId26"/>
    <p:sldId id="285" r:id="rId27"/>
    <p:sldId id="274" r:id="rId28"/>
    <p:sldId id="281" r:id="rId29"/>
    <p:sldId id="282" r:id="rId30"/>
    <p:sldId id="286" r:id="rId31"/>
    <p:sldId id="26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391B0-13EA-4DD2-B75F-F35A8D853F96}" v="1169" dt="2021-02-28T14:25:27.8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5481" autoAdjust="0"/>
  </p:normalViewPr>
  <p:slideViewPr>
    <p:cSldViewPr snapToGrid="0">
      <p:cViewPr>
        <p:scale>
          <a:sx n="75" d="100"/>
          <a:sy n="75" d="100"/>
        </p:scale>
        <p:origin x="363"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a Galvin" userId="2d39f159-777b-4bad-8899-bf8dfc77b0ad" providerId="ADAL" clId="{18B391B0-13EA-4DD2-B75F-F35A8D853F96}"/>
    <pc:docChg chg="undo redo custSel addSld delSld modSld sldOrd">
      <pc:chgData name="Anastasia Galvin" userId="2d39f159-777b-4bad-8899-bf8dfc77b0ad" providerId="ADAL" clId="{18B391B0-13EA-4DD2-B75F-F35A8D853F96}" dt="2021-02-28T14:50:20.935" v="6222" actId="12"/>
      <pc:docMkLst>
        <pc:docMk/>
      </pc:docMkLst>
      <pc:sldChg chg="modTransition">
        <pc:chgData name="Anastasia Galvin" userId="2d39f159-777b-4bad-8899-bf8dfc77b0ad" providerId="ADAL" clId="{18B391B0-13EA-4DD2-B75F-F35A8D853F96}" dt="2021-02-28T14:25:22.735" v="5919"/>
        <pc:sldMkLst>
          <pc:docMk/>
          <pc:sldMk cId="146251169" sldId="256"/>
        </pc:sldMkLst>
      </pc:sldChg>
      <pc:sldChg chg="modSp mod modTransition">
        <pc:chgData name="Anastasia Galvin" userId="2d39f159-777b-4bad-8899-bf8dfc77b0ad" providerId="ADAL" clId="{18B391B0-13EA-4DD2-B75F-F35A8D853F96}" dt="2021-02-28T14:30:51.121" v="6018" actId="20577"/>
        <pc:sldMkLst>
          <pc:docMk/>
          <pc:sldMk cId="1185559050" sldId="257"/>
        </pc:sldMkLst>
        <pc:spChg chg="mod">
          <ac:chgData name="Anastasia Galvin" userId="2d39f159-777b-4bad-8899-bf8dfc77b0ad" providerId="ADAL" clId="{18B391B0-13EA-4DD2-B75F-F35A8D853F96}" dt="2021-02-28T14:27:33.788" v="5964" actId="20577"/>
          <ac:spMkLst>
            <pc:docMk/>
            <pc:sldMk cId="1185559050" sldId="257"/>
            <ac:spMk id="5" creationId="{012843D4-8865-42A0-90AE-BD7299970659}"/>
          </ac:spMkLst>
        </pc:spChg>
        <pc:spChg chg="mod">
          <ac:chgData name="Anastasia Galvin" userId="2d39f159-777b-4bad-8899-bf8dfc77b0ad" providerId="ADAL" clId="{18B391B0-13EA-4DD2-B75F-F35A8D853F96}" dt="2021-02-28T14:30:26.888" v="6011" actId="1076"/>
          <ac:spMkLst>
            <pc:docMk/>
            <pc:sldMk cId="1185559050" sldId="257"/>
            <ac:spMk id="10" creationId="{E65763F6-97D1-43C7-9B33-3ECFE8D7AEE1}"/>
          </ac:spMkLst>
        </pc:spChg>
        <pc:spChg chg="mod">
          <ac:chgData name="Anastasia Galvin" userId="2d39f159-777b-4bad-8899-bf8dfc77b0ad" providerId="ADAL" clId="{18B391B0-13EA-4DD2-B75F-F35A8D853F96}" dt="2021-02-28T14:30:51.121" v="6018" actId="20577"/>
          <ac:spMkLst>
            <pc:docMk/>
            <pc:sldMk cId="1185559050" sldId="257"/>
            <ac:spMk id="12" creationId="{81F5BB46-7B03-4AFB-85FC-81891967CCD6}"/>
          </ac:spMkLst>
        </pc:spChg>
        <pc:picChg chg="mod">
          <ac:chgData name="Anastasia Galvin" userId="2d39f159-777b-4bad-8899-bf8dfc77b0ad" providerId="ADAL" clId="{18B391B0-13EA-4DD2-B75F-F35A8D853F96}" dt="2021-02-28T14:27:41.764" v="5966" actId="1076"/>
          <ac:picMkLst>
            <pc:docMk/>
            <pc:sldMk cId="1185559050" sldId="257"/>
            <ac:picMk id="7" creationId="{72D5096A-8E76-4756-B708-A0A91C76EB0A}"/>
          </ac:picMkLst>
        </pc:picChg>
        <pc:picChg chg="mod">
          <ac:chgData name="Anastasia Galvin" userId="2d39f159-777b-4bad-8899-bf8dfc77b0ad" providerId="ADAL" clId="{18B391B0-13EA-4DD2-B75F-F35A8D853F96}" dt="2021-02-28T14:30:33.754" v="6012" actId="1076"/>
          <ac:picMkLst>
            <pc:docMk/>
            <pc:sldMk cId="1185559050" sldId="257"/>
            <ac:picMk id="14" creationId="{94A5B916-86C3-4153-B671-327031A91DCC}"/>
          </ac:picMkLst>
        </pc:picChg>
      </pc:sldChg>
      <pc:sldChg chg="addSp delSp modSp new mod ord modTransition setBg setClrOvrMap">
        <pc:chgData name="Anastasia Galvin" userId="2d39f159-777b-4bad-8899-bf8dfc77b0ad" providerId="ADAL" clId="{18B391B0-13EA-4DD2-B75F-F35A8D853F96}" dt="2021-02-28T14:25:27.879" v="5920"/>
        <pc:sldMkLst>
          <pc:docMk/>
          <pc:sldMk cId="3220141156" sldId="258"/>
        </pc:sldMkLst>
        <pc:spChg chg="add mod">
          <ac:chgData name="Anastasia Galvin" userId="2d39f159-777b-4bad-8899-bf8dfc77b0ad" providerId="ADAL" clId="{18B391B0-13EA-4DD2-B75F-F35A8D853F96}" dt="2021-02-25T15:27:01.711" v="162" actId="255"/>
          <ac:spMkLst>
            <pc:docMk/>
            <pc:sldMk cId="3220141156" sldId="258"/>
            <ac:spMk id="4" creationId="{5119A6AA-0D27-46F4-87D3-075B1B5329A2}"/>
          </ac:spMkLst>
        </pc:spChg>
        <pc:spChg chg="add del">
          <ac:chgData name="Anastasia Galvin" userId="2d39f159-777b-4bad-8899-bf8dfc77b0ad" providerId="ADAL" clId="{18B391B0-13EA-4DD2-B75F-F35A8D853F96}" dt="2021-02-25T15:25:15.680" v="33" actId="26606"/>
          <ac:spMkLst>
            <pc:docMk/>
            <pc:sldMk cId="3220141156" sldId="258"/>
            <ac:spMk id="8" creationId="{3DAD86CA-8235-409B-982B-5E7A033E2392}"/>
          </ac:spMkLst>
        </pc:spChg>
        <pc:spChg chg="add del">
          <ac:chgData name="Anastasia Galvin" userId="2d39f159-777b-4bad-8899-bf8dfc77b0ad" providerId="ADAL" clId="{18B391B0-13EA-4DD2-B75F-F35A8D853F96}" dt="2021-02-25T15:25:15.680" v="33" actId="26606"/>
          <ac:spMkLst>
            <pc:docMk/>
            <pc:sldMk cId="3220141156" sldId="258"/>
            <ac:spMk id="10" creationId="{9F234FBA-3501-47B4-AE0C-AA4AFBC8F603}"/>
          </ac:spMkLst>
        </pc:spChg>
        <pc:spChg chg="add del mod">
          <ac:chgData name="Anastasia Galvin" userId="2d39f159-777b-4bad-8899-bf8dfc77b0ad" providerId="ADAL" clId="{18B391B0-13EA-4DD2-B75F-F35A8D853F96}" dt="2021-02-25T15:26:28.048" v="144" actId="478"/>
          <ac:spMkLst>
            <pc:docMk/>
            <pc:sldMk cId="3220141156" sldId="258"/>
            <ac:spMk id="11" creationId="{DB06B578-432C-40A6-8F3F-838748757D6D}"/>
          </ac:spMkLst>
        </pc:spChg>
        <pc:spChg chg="add del">
          <ac:chgData name="Anastasia Galvin" userId="2d39f159-777b-4bad-8899-bf8dfc77b0ad" providerId="ADAL" clId="{18B391B0-13EA-4DD2-B75F-F35A8D853F96}" dt="2021-02-25T15:25:15.680" v="33" actId="26606"/>
          <ac:spMkLst>
            <pc:docMk/>
            <pc:sldMk cId="3220141156" sldId="258"/>
            <ac:spMk id="12" creationId="{B5EF893B-0491-416E-9D33-BADE9600792A}"/>
          </ac:spMkLst>
        </pc:spChg>
        <pc:spChg chg="add del">
          <ac:chgData name="Anastasia Galvin" userId="2d39f159-777b-4bad-8899-bf8dfc77b0ad" providerId="ADAL" clId="{18B391B0-13EA-4DD2-B75F-F35A8D853F96}" dt="2021-02-25T15:25:07.705" v="21" actId="26606"/>
          <ac:spMkLst>
            <pc:docMk/>
            <pc:sldMk cId="3220141156" sldId="258"/>
            <ac:spMk id="19" creationId="{C83A5C14-ED91-4CD1-809E-D29FF97C9AF5}"/>
          </ac:spMkLst>
        </pc:spChg>
        <pc:spChg chg="add del">
          <ac:chgData name="Anastasia Galvin" userId="2d39f159-777b-4bad-8899-bf8dfc77b0ad" providerId="ADAL" clId="{18B391B0-13EA-4DD2-B75F-F35A8D853F96}" dt="2021-02-25T15:25:07.705" v="21" actId="26606"/>
          <ac:spMkLst>
            <pc:docMk/>
            <pc:sldMk cId="3220141156" sldId="258"/>
            <ac:spMk id="21" creationId="{56065185-5C34-4F86-AA96-AA4D065B0EF4}"/>
          </ac:spMkLst>
        </pc:spChg>
        <pc:picChg chg="add mod modCrop">
          <ac:chgData name="Anastasia Galvin" userId="2d39f159-777b-4bad-8899-bf8dfc77b0ad" providerId="ADAL" clId="{18B391B0-13EA-4DD2-B75F-F35A8D853F96}" dt="2021-02-25T15:25:19.385" v="34" actId="1076"/>
          <ac:picMkLst>
            <pc:docMk/>
            <pc:sldMk cId="3220141156" sldId="258"/>
            <ac:picMk id="3" creationId="{16B1B14D-A390-44BA-ABAC-63F6AC28E09C}"/>
          </ac:picMkLst>
        </pc:picChg>
        <pc:cxnChg chg="add del">
          <ac:chgData name="Anastasia Galvin" userId="2d39f159-777b-4bad-8899-bf8dfc77b0ad" providerId="ADAL" clId="{18B391B0-13EA-4DD2-B75F-F35A8D853F96}" dt="2021-02-25T15:25:15.680" v="33" actId="26606"/>
          <ac:cxnSpMkLst>
            <pc:docMk/>
            <pc:sldMk cId="3220141156" sldId="258"/>
            <ac:cxnSpMk id="14" creationId="{469F4FF8-F8B0-4630-BA1B-0D8B324CD5FF}"/>
          </ac:cxnSpMkLst>
        </pc:cxnChg>
      </pc:sldChg>
      <pc:sldChg chg="addSp delSp modSp new mod modTransition setBg modClrScheme delDesignElem chgLayout">
        <pc:chgData name="Anastasia Galvin" userId="2d39f159-777b-4bad-8899-bf8dfc77b0ad" providerId="ADAL" clId="{18B391B0-13EA-4DD2-B75F-F35A8D853F96}" dt="2021-02-28T14:39:25.522" v="6109" actId="12"/>
        <pc:sldMkLst>
          <pc:docMk/>
          <pc:sldMk cId="3468245087" sldId="259"/>
        </pc:sldMkLst>
        <pc:spChg chg="add mod ord">
          <ac:chgData name="Anastasia Galvin" userId="2d39f159-777b-4bad-8899-bf8dfc77b0ad" providerId="ADAL" clId="{18B391B0-13EA-4DD2-B75F-F35A8D853F96}" dt="2021-02-26T09:10:31.981" v="230" actId="700"/>
          <ac:spMkLst>
            <pc:docMk/>
            <pc:sldMk cId="3468245087" sldId="259"/>
            <ac:spMk id="2" creationId="{9E2A171F-B2A4-43AF-B662-E7D0CEF2DAE3}"/>
          </ac:spMkLst>
        </pc:spChg>
        <pc:spChg chg="add mod ord">
          <ac:chgData name="Anastasia Galvin" userId="2d39f159-777b-4bad-8899-bf8dfc77b0ad" providerId="ADAL" clId="{18B391B0-13EA-4DD2-B75F-F35A8D853F96}" dt="2021-02-28T14:39:25.522" v="6109" actId="12"/>
          <ac:spMkLst>
            <pc:docMk/>
            <pc:sldMk cId="3468245087" sldId="259"/>
            <ac:spMk id="3" creationId="{B26337A2-6851-45ED-BE54-89018B2F2940}"/>
          </ac:spMkLst>
        </pc:spChg>
        <pc:spChg chg="add del mod">
          <ac:chgData name="Anastasia Galvin" userId="2d39f159-777b-4bad-8899-bf8dfc77b0ad" providerId="ADAL" clId="{18B391B0-13EA-4DD2-B75F-F35A8D853F96}" dt="2021-02-26T09:10:31.981" v="230" actId="700"/>
          <ac:spMkLst>
            <pc:docMk/>
            <pc:sldMk cId="3468245087" sldId="259"/>
            <ac:spMk id="71" creationId="{86C7B4A1-154A-4DF0-AC46-F88D75A2E0FD}"/>
          </ac:spMkLst>
        </pc:spChg>
        <pc:picChg chg="add mod ord">
          <ac:chgData name="Anastasia Galvin" userId="2d39f159-777b-4bad-8899-bf8dfc77b0ad" providerId="ADAL" clId="{18B391B0-13EA-4DD2-B75F-F35A8D853F96}" dt="2021-02-26T09:09:33.936" v="208" actId="2711"/>
          <ac:picMkLst>
            <pc:docMk/>
            <pc:sldMk cId="3468245087" sldId="259"/>
            <ac:picMk id="1026" creationId="{40730087-B127-4A08-B066-087A9AAA3851}"/>
          </ac:picMkLst>
        </pc:picChg>
      </pc:sldChg>
      <pc:sldChg chg="addSp delSp modSp new mod modTransition setBg">
        <pc:chgData name="Anastasia Galvin" userId="2d39f159-777b-4bad-8899-bf8dfc77b0ad" providerId="ADAL" clId="{18B391B0-13EA-4DD2-B75F-F35A8D853F96}" dt="2021-02-28T14:39:30.906" v="6111" actId="12"/>
        <pc:sldMkLst>
          <pc:docMk/>
          <pc:sldMk cId="2313202129" sldId="260"/>
        </pc:sldMkLst>
        <pc:spChg chg="mod">
          <ac:chgData name="Anastasia Galvin" userId="2d39f159-777b-4bad-8899-bf8dfc77b0ad" providerId="ADAL" clId="{18B391B0-13EA-4DD2-B75F-F35A8D853F96}" dt="2021-02-26T09:20:31.483" v="440" actId="14100"/>
          <ac:spMkLst>
            <pc:docMk/>
            <pc:sldMk cId="2313202129" sldId="260"/>
            <ac:spMk id="2" creationId="{371650E0-7F63-4C82-B526-18CEA0272486}"/>
          </ac:spMkLst>
        </pc:spChg>
        <pc:spChg chg="mod">
          <ac:chgData name="Anastasia Galvin" userId="2d39f159-777b-4bad-8899-bf8dfc77b0ad" providerId="ADAL" clId="{18B391B0-13EA-4DD2-B75F-F35A8D853F96}" dt="2021-02-28T14:39:30.906" v="6111" actId="12"/>
          <ac:spMkLst>
            <pc:docMk/>
            <pc:sldMk cId="2313202129" sldId="260"/>
            <ac:spMk id="3" creationId="{C06217AA-52A5-4869-8A56-5B9E16781D80}"/>
          </ac:spMkLst>
        </pc:spChg>
        <pc:spChg chg="add del">
          <ac:chgData name="Anastasia Galvin" userId="2d39f159-777b-4bad-8899-bf8dfc77b0ad" providerId="ADAL" clId="{18B391B0-13EA-4DD2-B75F-F35A8D853F96}" dt="2021-02-26T09:20:16.907" v="434" actId="26606"/>
          <ac:spMkLst>
            <pc:docMk/>
            <pc:sldMk cId="2313202129" sldId="260"/>
            <ac:spMk id="2052" creationId="{3CD9DF72-87A3-404E-A828-84CBF11A8303}"/>
          </ac:spMkLst>
        </pc:spChg>
        <pc:picChg chg="add del">
          <ac:chgData name="Anastasia Galvin" userId="2d39f159-777b-4bad-8899-bf8dfc77b0ad" providerId="ADAL" clId="{18B391B0-13EA-4DD2-B75F-F35A8D853F96}" dt="2021-02-26T09:20:15.375" v="432" actId="26606"/>
          <ac:picMkLst>
            <pc:docMk/>
            <pc:sldMk cId="2313202129" sldId="260"/>
            <ac:picMk id="71" creationId="{54DDEBDD-D8BD-41A6-8A0D-B00E3768B0F9}"/>
          </ac:picMkLst>
        </pc:picChg>
        <pc:picChg chg="add mod ord">
          <ac:chgData name="Anastasia Galvin" userId="2d39f159-777b-4bad-8899-bf8dfc77b0ad" providerId="ADAL" clId="{18B391B0-13EA-4DD2-B75F-F35A8D853F96}" dt="2021-02-26T09:20:22.657" v="436" actId="2711"/>
          <ac:picMkLst>
            <pc:docMk/>
            <pc:sldMk cId="2313202129" sldId="260"/>
            <ac:picMk id="2050" creationId="{C4329D7B-1838-42B9-A157-A3084F46AB76}"/>
          </ac:picMkLst>
        </pc:picChg>
        <pc:picChg chg="add mod">
          <ac:chgData name="Anastasia Galvin" userId="2d39f159-777b-4bad-8899-bf8dfc77b0ad" providerId="ADAL" clId="{18B391B0-13EA-4DD2-B75F-F35A8D853F96}" dt="2021-02-26T09:20:22.657" v="436" actId="2711"/>
          <ac:picMkLst>
            <pc:docMk/>
            <pc:sldMk cId="2313202129" sldId="260"/>
            <ac:picMk id="2054" creationId="{54DDEBDD-D8BD-41A6-8A0D-B00E3768B0F9}"/>
          </ac:picMkLst>
        </pc:picChg>
        <pc:cxnChg chg="add del">
          <ac:chgData name="Anastasia Galvin" userId="2d39f159-777b-4bad-8899-bf8dfc77b0ad" providerId="ADAL" clId="{18B391B0-13EA-4DD2-B75F-F35A8D853F96}" dt="2021-02-26T09:20:16.907" v="434" actId="26606"/>
          <ac:cxnSpMkLst>
            <pc:docMk/>
            <pc:sldMk cId="2313202129" sldId="260"/>
            <ac:cxnSpMk id="73" creationId="{20E3A342-4D61-4E3F-AF90-1AB42AEB96CC}"/>
          </ac:cxnSpMkLst>
        </pc:cxnChg>
      </pc:sldChg>
      <pc:sldChg chg="addSp delSp modSp new mod modTransition setBg">
        <pc:chgData name="Anastasia Galvin" userId="2d39f159-777b-4bad-8899-bf8dfc77b0ad" providerId="ADAL" clId="{18B391B0-13EA-4DD2-B75F-F35A8D853F96}" dt="2021-02-28T14:39:45.036" v="6119" actId="12"/>
        <pc:sldMkLst>
          <pc:docMk/>
          <pc:sldMk cId="382852078" sldId="261"/>
        </pc:sldMkLst>
        <pc:spChg chg="mod">
          <ac:chgData name="Anastasia Galvin" userId="2d39f159-777b-4bad-8899-bf8dfc77b0ad" providerId="ADAL" clId="{18B391B0-13EA-4DD2-B75F-F35A8D853F96}" dt="2021-02-26T09:39:18.039" v="745" actId="403"/>
          <ac:spMkLst>
            <pc:docMk/>
            <pc:sldMk cId="382852078" sldId="261"/>
            <ac:spMk id="2" creationId="{9CF5C132-2562-42B9-8D32-645F3206FA6D}"/>
          </ac:spMkLst>
        </pc:spChg>
        <pc:spChg chg="mod ord">
          <ac:chgData name="Anastasia Galvin" userId="2d39f159-777b-4bad-8899-bf8dfc77b0ad" providerId="ADAL" clId="{18B391B0-13EA-4DD2-B75F-F35A8D853F96}" dt="2021-02-28T14:39:41.647" v="6117" actId="12"/>
          <ac:spMkLst>
            <pc:docMk/>
            <pc:sldMk cId="382852078" sldId="261"/>
            <ac:spMk id="3" creationId="{EC029EFA-F5AA-4B90-8810-CD55366E1AB1}"/>
          </ac:spMkLst>
        </pc:spChg>
        <pc:spChg chg="add del">
          <ac:chgData name="Anastasia Galvin" userId="2d39f159-777b-4bad-8899-bf8dfc77b0ad" providerId="ADAL" clId="{18B391B0-13EA-4DD2-B75F-F35A8D853F96}" dt="2021-02-26T09:31:40.862" v="464"/>
          <ac:spMkLst>
            <pc:docMk/>
            <pc:sldMk cId="382852078" sldId="261"/>
            <ac:spMk id="4" creationId="{E34F6C0E-DA77-4C70-BF03-7EC1058D9018}"/>
          </ac:spMkLst>
        </pc:spChg>
        <pc:spChg chg="add mod">
          <ac:chgData name="Anastasia Galvin" userId="2d39f159-777b-4bad-8899-bf8dfc77b0ad" providerId="ADAL" clId="{18B391B0-13EA-4DD2-B75F-F35A8D853F96}" dt="2021-02-28T14:39:45.036" v="6119" actId="12"/>
          <ac:spMkLst>
            <pc:docMk/>
            <pc:sldMk cId="382852078" sldId="261"/>
            <ac:spMk id="8" creationId="{432AF3DA-2E2B-40C0-9C8B-2DF826924F71}"/>
          </ac:spMkLst>
        </pc:spChg>
        <pc:spChg chg="add">
          <ac:chgData name="Anastasia Galvin" userId="2d39f159-777b-4bad-8899-bf8dfc77b0ad" providerId="ADAL" clId="{18B391B0-13EA-4DD2-B75F-F35A8D853F96}" dt="2021-02-26T09:32:21.263" v="467" actId="26606"/>
          <ac:spMkLst>
            <pc:docMk/>
            <pc:sldMk cId="382852078" sldId="261"/>
            <ac:spMk id="75" creationId="{42A5316D-ED2F-4F89-B4B4-8D9240B1A348}"/>
          </ac:spMkLst>
        </pc:spChg>
        <pc:picChg chg="add mod">
          <ac:chgData name="Anastasia Galvin" userId="2d39f159-777b-4bad-8899-bf8dfc77b0ad" providerId="ADAL" clId="{18B391B0-13EA-4DD2-B75F-F35A8D853F96}" dt="2021-02-26T09:32:37.731" v="469" actId="1076"/>
          <ac:picMkLst>
            <pc:docMk/>
            <pc:sldMk cId="382852078" sldId="261"/>
            <ac:picMk id="3076" creationId="{0D0C43CF-1F1A-46B1-9F7C-1C5ABC14EEDC}"/>
          </ac:picMkLst>
        </pc:picChg>
        <pc:picChg chg="add mod">
          <ac:chgData name="Anastasia Galvin" userId="2d39f159-777b-4bad-8899-bf8dfc77b0ad" providerId="ADAL" clId="{18B391B0-13EA-4DD2-B75F-F35A8D853F96}" dt="2021-02-26T09:32:44.552" v="472" actId="1076"/>
          <ac:picMkLst>
            <pc:docMk/>
            <pc:sldMk cId="382852078" sldId="261"/>
            <ac:picMk id="3078" creationId="{80F64D6F-82C3-4FEB-868E-1227AB07FFAD}"/>
          </ac:picMkLst>
        </pc:picChg>
      </pc:sldChg>
      <pc:sldChg chg="addSp delSp modSp new mod ord modTransition setBg modClrScheme chgLayout">
        <pc:chgData name="Anastasia Galvin" userId="2d39f159-777b-4bad-8899-bf8dfc77b0ad" providerId="ADAL" clId="{18B391B0-13EA-4DD2-B75F-F35A8D853F96}" dt="2021-02-28T14:25:22.735" v="5919"/>
        <pc:sldMkLst>
          <pc:docMk/>
          <pc:sldMk cId="255341458" sldId="262"/>
        </pc:sldMkLst>
        <pc:spChg chg="del">
          <ac:chgData name="Anastasia Galvin" userId="2d39f159-777b-4bad-8899-bf8dfc77b0ad" providerId="ADAL" clId="{18B391B0-13EA-4DD2-B75F-F35A8D853F96}" dt="2021-02-26T09:41:56.238" v="789" actId="700"/>
          <ac:spMkLst>
            <pc:docMk/>
            <pc:sldMk cId="255341458" sldId="262"/>
            <ac:spMk id="2" creationId="{FF708F19-A63C-4EDC-B029-8FC8DC215468}"/>
          </ac:spMkLst>
        </pc:spChg>
        <pc:spChg chg="del">
          <ac:chgData name="Anastasia Galvin" userId="2d39f159-777b-4bad-8899-bf8dfc77b0ad" providerId="ADAL" clId="{18B391B0-13EA-4DD2-B75F-F35A8D853F96}" dt="2021-02-26T09:41:56.238" v="789" actId="700"/>
          <ac:spMkLst>
            <pc:docMk/>
            <pc:sldMk cId="255341458" sldId="262"/>
            <ac:spMk id="3" creationId="{ADC632D3-F15B-4DC2-8B08-CC6AB9FFEAFB}"/>
          </ac:spMkLst>
        </pc:spChg>
        <pc:spChg chg="add del mod">
          <ac:chgData name="Anastasia Galvin" userId="2d39f159-777b-4bad-8899-bf8dfc77b0ad" providerId="ADAL" clId="{18B391B0-13EA-4DD2-B75F-F35A8D853F96}" dt="2021-02-26T09:45:59.034" v="1406" actId="478"/>
          <ac:spMkLst>
            <pc:docMk/>
            <pc:sldMk cId="255341458" sldId="262"/>
            <ac:spMk id="5" creationId="{1208A24D-EE07-4FF8-A8F0-BE4D81028732}"/>
          </ac:spMkLst>
        </pc:spChg>
        <pc:spChg chg="add del mod ord">
          <ac:chgData name="Anastasia Galvin" userId="2d39f159-777b-4bad-8899-bf8dfc77b0ad" providerId="ADAL" clId="{18B391B0-13EA-4DD2-B75F-F35A8D853F96}" dt="2021-02-26T09:48:36.190" v="1439" actId="478"/>
          <ac:spMkLst>
            <pc:docMk/>
            <pc:sldMk cId="255341458" sldId="262"/>
            <ac:spMk id="6" creationId="{501402B4-E0E5-4A44-ADBD-A9F05CEA66D1}"/>
          </ac:spMkLst>
        </pc:spChg>
        <pc:spChg chg="add mod">
          <ac:chgData name="Anastasia Galvin" userId="2d39f159-777b-4bad-8899-bf8dfc77b0ad" providerId="ADAL" clId="{18B391B0-13EA-4DD2-B75F-F35A8D853F96}" dt="2021-02-26T16:42:15.146" v="4661" actId="20577"/>
          <ac:spMkLst>
            <pc:docMk/>
            <pc:sldMk cId="255341458" sldId="262"/>
            <ac:spMk id="41" creationId="{378F8A7C-8B8F-42A8-B81F-6C77224A4158}"/>
          </ac:spMkLst>
        </pc:spChg>
        <pc:spChg chg="add mod">
          <ac:chgData name="Anastasia Galvin" userId="2d39f159-777b-4bad-8899-bf8dfc77b0ad" providerId="ADAL" clId="{18B391B0-13EA-4DD2-B75F-F35A8D853F96}" dt="2021-02-26T09:49:07.989" v="1457" actId="1076"/>
          <ac:spMkLst>
            <pc:docMk/>
            <pc:sldMk cId="255341458" sldId="262"/>
            <ac:spMk id="43" creationId="{7EB2659C-5BBC-4E20-B37B-AE1A9F97A50E}"/>
          </ac:spMkLst>
        </pc:spChg>
        <pc:spChg chg="add del">
          <ac:chgData name="Anastasia Galvin" userId="2d39f159-777b-4bad-8899-bf8dfc77b0ad" providerId="ADAL" clId="{18B391B0-13EA-4DD2-B75F-F35A8D853F96}" dt="2021-02-26T09:48:34.057" v="1438" actId="26606"/>
          <ac:spMkLst>
            <pc:docMk/>
            <pc:sldMk cId="255341458" sldId="262"/>
            <ac:spMk id="71" creationId="{C0DB9C61-90E0-484F-8602-02F49EDC1B70}"/>
          </ac:spMkLst>
        </pc:spChg>
        <pc:spChg chg="add del">
          <ac:chgData name="Anastasia Galvin" userId="2d39f159-777b-4bad-8899-bf8dfc77b0ad" providerId="ADAL" clId="{18B391B0-13EA-4DD2-B75F-F35A8D853F96}" dt="2021-02-26T09:48:34.057" v="1438" actId="26606"/>
          <ac:spMkLst>
            <pc:docMk/>
            <pc:sldMk cId="255341458" sldId="262"/>
            <ac:spMk id="73" creationId="{3F7ED563-E5DB-4937-BF78-7893C4DC92A0}"/>
          </ac:spMkLst>
        </pc:spChg>
        <pc:spChg chg="add del">
          <ac:chgData name="Anastasia Galvin" userId="2d39f159-777b-4bad-8899-bf8dfc77b0ad" providerId="ADAL" clId="{18B391B0-13EA-4DD2-B75F-F35A8D853F96}" dt="2021-02-26T09:48:34.057" v="1438" actId="26606"/>
          <ac:spMkLst>
            <pc:docMk/>
            <pc:sldMk cId="255341458" sldId="262"/>
            <ac:spMk id="75" creationId="{2306B647-FE95-4550-8350-3D2180C62211}"/>
          </ac:spMkLst>
        </pc:spChg>
        <pc:spChg chg="add del">
          <ac:chgData name="Anastasia Galvin" userId="2d39f159-777b-4bad-8899-bf8dfc77b0ad" providerId="ADAL" clId="{18B391B0-13EA-4DD2-B75F-F35A8D853F96}" dt="2021-02-26T09:48:30.923" v="1437" actId="26606"/>
          <ac:spMkLst>
            <pc:docMk/>
            <pc:sldMk cId="255341458" sldId="262"/>
            <ac:spMk id="135" creationId="{03AF1C04-3FEF-41BD-BB84-2F263765BEBC}"/>
          </ac:spMkLst>
        </pc:spChg>
        <pc:spChg chg="add">
          <ac:chgData name="Anastasia Galvin" userId="2d39f159-777b-4bad-8899-bf8dfc77b0ad" providerId="ADAL" clId="{18B391B0-13EA-4DD2-B75F-F35A8D853F96}" dt="2021-02-26T09:48:34.057" v="1438" actId="26606"/>
          <ac:spMkLst>
            <pc:docMk/>
            <pc:sldMk cId="255341458" sldId="262"/>
            <ac:spMk id="4100" creationId="{03AF1C04-3FEF-41BD-BB84-2F263765BEBC}"/>
          </ac:spMkLst>
        </pc:spChg>
        <pc:grpChg chg="add del">
          <ac:chgData name="Anastasia Galvin" userId="2d39f159-777b-4bad-8899-bf8dfc77b0ad" providerId="ADAL" clId="{18B391B0-13EA-4DD2-B75F-F35A8D853F96}" dt="2021-02-26T09:48:30.923" v="1437" actId="26606"/>
          <ac:grpSpMkLst>
            <pc:docMk/>
            <pc:sldMk cId="255341458" sldId="262"/>
            <ac:grpSpMk id="137" creationId="{E56E71F1-5A87-4A96-B42F-2DFA1B766B5E}"/>
          </ac:grpSpMkLst>
        </pc:grpChg>
        <pc:grpChg chg="add del">
          <ac:chgData name="Anastasia Galvin" userId="2d39f159-777b-4bad-8899-bf8dfc77b0ad" providerId="ADAL" clId="{18B391B0-13EA-4DD2-B75F-F35A8D853F96}" dt="2021-02-26T09:48:30.923" v="1437" actId="26606"/>
          <ac:grpSpMkLst>
            <pc:docMk/>
            <pc:sldMk cId="255341458" sldId="262"/>
            <ac:grpSpMk id="141" creationId="{C733FE3C-12C4-4FA2-A795-87D2F6776A53}"/>
          </ac:grpSpMkLst>
        </pc:grpChg>
        <pc:grpChg chg="add del">
          <ac:chgData name="Anastasia Galvin" userId="2d39f159-777b-4bad-8899-bf8dfc77b0ad" providerId="ADAL" clId="{18B391B0-13EA-4DD2-B75F-F35A8D853F96}" dt="2021-02-26T09:48:30.923" v="1437" actId="26606"/>
          <ac:grpSpMkLst>
            <pc:docMk/>
            <pc:sldMk cId="255341458" sldId="262"/>
            <ac:grpSpMk id="145" creationId="{0C2B5F12-8A82-4A59-9400-3164CBF47F63}"/>
          </ac:grpSpMkLst>
        </pc:grpChg>
        <pc:grpChg chg="add">
          <ac:chgData name="Anastasia Galvin" userId="2d39f159-777b-4bad-8899-bf8dfc77b0ad" providerId="ADAL" clId="{18B391B0-13EA-4DD2-B75F-F35A8D853F96}" dt="2021-02-26T09:48:34.057" v="1438" actId="26606"/>
          <ac:grpSpMkLst>
            <pc:docMk/>
            <pc:sldMk cId="255341458" sldId="262"/>
            <ac:grpSpMk id="4101" creationId="{E56E71F1-5A87-4A96-B42F-2DFA1B766B5E}"/>
          </ac:grpSpMkLst>
        </pc:grpChg>
        <pc:grpChg chg="add">
          <ac:chgData name="Anastasia Galvin" userId="2d39f159-777b-4bad-8899-bf8dfc77b0ad" providerId="ADAL" clId="{18B391B0-13EA-4DD2-B75F-F35A8D853F96}" dt="2021-02-26T09:48:34.057" v="1438" actId="26606"/>
          <ac:grpSpMkLst>
            <pc:docMk/>
            <pc:sldMk cId="255341458" sldId="262"/>
            <ac:grpSpMk id="4104" creationId="{C733FE3C-12C4-4FA2-A795-87D2F6776A53}"/>
          </ac:grpSpMkLst>
        </pc:grpChg>
        <pc:grpChg chg="add">
          <ac:chgData name="Anastasia Galvin" userId="2d39f159-777b-4bad-8899-bf8dfc77b0ad" providerId="ADAL" clId="{18B391B0-13EA-4DD2-B75F-F35A8D853F96}" dt="2021-02-26T09:48:34.057" v="1438" actId="26606"/>
          <ac:grpSpMkLst>
            <pc:docMk/>
            <pc:sldMk cId="255341458" sldId="262"/>
            <ac:grpSpMk id="4107" creationId="{0C2B5F12-8A82-4A59-9400-3164CBF47F63}"/>
          </ac:grpSpMkLst>
        </pc:grpChg>
        <pc:picChg chg="add mod">
          <ac:chgData name="Anastasia Galvin" userId="2d39f159-777b-4bad-8899-bf8dfc77b0ad" providerId="ADAL" clId="{18B391B0-13EA-4DD2-B75F-F35A8D853F96}" dt="2021-02-26T09:50:02.201" v="1492" actId="1076"/>
          <ac:picMkLst>
            <pc:docMk/>
            <pc:sldMk cId="255341458" sldId="262"/>
            <ac:picMk id="4098" creationId="{D3A93E14-0DB3-40A0-8F28-66771F7C4FF2}"/>
          </ac:picMkLst>
        </pc:picChg>
      </pc:sldChg>
      <pc:sldChg chg="addSp delSp modSp new mod modTransition setBg modClrScheme chgLayout modNotesTx">
        <pc:chgData name="Anastasia Galvin" userId="2d39f159-777b-4bad-8899-bf8dfc77b0ad" providerId="ADAL" clId="{18B391B0-13EA-4DD2-B75F-F35A8D853F96}" dt="2021-02-28T14:35:06.659" v="6065" actId="20577"/>
        <pc:sldMkLst>
          <pc:docMk/>
          <pc:sldMk cId="2449057589" sldId="263"/>
        </pc:sldMkLst>
        <pc:spChg chg="del">
          <ac:chgData name="Anastasia Galvin" userId="2d39f159-777b-4bad-8899-bf8dfc77b0ad" providerId="ADAL" clId="{18B391B0-13EA-4DD2-B75F-F35A8D853F96}" dt="2021-02-26T09:51:17.255" v="1495" actId="700"/>
          <ac:spMkLst>
            <pc:docMk/>
            <pc:sldMk cId="2449057589" sldId="263"/>
            <ac:spMk id="2" creationId="{9EC8D51A-92AA-4409-A3B0-E99104572B4D}"/>
          </ac:spMkLst>
        </pc:spChg>
        <pc:spChg chg="del">
          <ac:chgData name="Anastasia Galvin" userId="2d39f159-777b-4bad-8899-bf8dfc77b0ad" providerId="ADAL" clId="{18B391B0-13EA-4DD2-B75F-F35A8D853F96}" dt="2021-02-26T09:51:17.255" v="1495" actId="700"/>
          <ac:spMkLst>
            <pc:docMk/>
            <pc:sldMk cId="2449057589" sldId="263"/>
            <ac:spMk id="3" creationId="{3962E34F-27B4-4C75-85B1-C329EEFDB7F1}"/>
          </ac:spMkLst>
        </pc:spChg>
        <pc:spChg chg="add mod ord">
          <ac:chgData name="Anastasia Galvin" userId="2d39f159-777b-4bad-8899-bf8dfc77b0ad" providerId="ADAL" clId="{18B391B0-13EA-4DD2-B75F-F35A8D853F96}" dt="2021-02-28T14:35:06.659" v="6065" actId="20577"/>
          <ac:spMkLst>
            <pc:docMk/>
            <pc:sldMk cId="2449057589" sldId="263"/>
            <ac:spMk id="5" creationId="{CEE9E711-DFF1-4BBA-A691-B91DC3EFF6FC}"/>
          </ac:spMkLst>
        </pc:spChg>
        <pc:spChg chg="add mod">
          <ac:chgData name="Anastasia Galvin" userId="2d39f159-777b-4bad-8899-bf8dfc77b0ad" providerId="ADAL" clId="{18B391B0-13EA-4DD2-B75F-F35A8D853F96}" dt="2021-02-26T10:01:47.038" v="1688" actId="27636"/>
          <ac:spMkLst>
            <pc:docMk/>
            <pc:sldMk cId="2449057589" sldId="263"/>
            <ac:spMk id="7" creationId="{C7D7C6CC-A663-4C70-B5D5-9A32F9BD6577}"/>
          </ac:spMkLst>
        </pc:spChg>
        <pc:spChg chg="add mod ord">
          <ac:chgData name="Anastasia Galvin" userId="2d39f159-777b-4bad-8899-bf8dfc77b0ad" providerId="ADAL" clId="{18B391B0-13EA-4DD2-B75F-F35A8D853F96}" dt="2021-02-26T10:02:25.775" v="1700" actId="403"/>
          <ac:spMkLst>
            <pc:docMk/>
            <pc:sldMk cId="2449057589" sldId="263"/>
            <ac:spMk id="8" creationId="{C55AD46B-7376-4802-ABE2-2A0520EC357C}"/>
          </ac:spMkLst>
        </pc:spChg>
        <pc:spChg chg="add del mod ord">
          <ac:chgData name="Anastasia Galvin" userId="2d39f159-777b-4bad-8899-bf8dfc77b0ad" providerId="ADAL" clId="{18B391B0-13EA-4DD2-B75F-F35A8D853F96}" dt="2021-02-26T10:00:55.586" v="1675" actId="478"/>
          <ac:spMkLst>
            <pc:docMk/>
            <pc:sldMk cId="2449057589" sldId="263"/>
            <ac:spMk id="9" creationId="{E748F22D-6A3A-45BF-AD3D-C1003822A6C5}"/>
          </ac:spMkLst>
        </pc:spChg>
        <pc:spChg chg="add mod">
          <ac:chgData name="Anastasia Galvin" userId="2d39f159-777b-4bad-8899-bf8dfc77b0ad" providerId="ADAL" clId="{18B391B0-13EA-4DD2-B75F-F35A8D853F96}" dt="2021-02-28T14:33:15.442" v="6034" actId="20577"/>
          <ac:spMkLst>
            <pc:docMk/>
            <pc:sldMk cId="2449057589" sldId="263"/>
            <ac:spMk id="10" creationId="{57B2102A-67A6-4C52-B511-82A8C9166A5B}"/>
          </ac:spMkLst>
        </pc:spChg>
        <pc:spChg chg="add del">
          <ac:chgData name="Anastasia Galvin" userId="2d39f159-777b-4bad-8899-bf8dfc77b0ad" providerId="ADAL" clId="{18B391B0-13EA-4DD2-B75F-F35A8D853F96}" dt="2021-02-26T10:01:17.572" v="1681" actId="26606"/>
          <ac:spMkLst>
            <pc:docMk/>
            <pc:sldMk cId="2449057589" sldId="263"/>
            <ac:spMk id="13" creationId="{D12DDE76-C203-4047-9998-63900085B5E8}"/>
          </ac:spMkLst>
        </pc:spChg>
        <pc:spChg chg="add del mod">
          <ac:chgData name="Anastasia Galvin" userId="2d39f159-777b-4bad-8899-bf8dfc77b0ad" providerId="ADAL" clId="{18B391B0-13EA-4DD2-B75F-F35A8D853F96}" dt="2021-02-26T10:10:31.591" v="1722" actId="478"/>
          <ac:spMkLst>
            <pc:docMk/>
            <pc:sldMk cId="2449057589" sldId="263"/>
            <ac:spMk id="14" creationId="{0FF1D633-5DBC-4B45-AE60-BE492762F3A1}"/>
          </ac:spMkLst>
        </pc:spChg>
        <pc:spChg chg="add">
          <ac:chgData name="Anastasia Galvin" userId="2d39f159-777b-4bad-8899-bf8dfc77b0ad" providerId="ADAL" clId="{18B391B0-13EA-4DD2-B75F-F35A8D853F96}" dt="2021-02-26T10:01:17.572" v="1681" actId="26606"/>
          <ac:spMkLst>
            <pc:docMk/>
            <pc:sldMk cId="2449057589" sldId="263"/>
            <ac:spMk id="18" creationId="{73DE2CFE-42F2-48F0-8706-5264E012B10C}"/>
          </ac:spMkLst>
        </pc:spChg>
        <pc:picChg chg="add mod">
          <ac:chgData name="Anastasia Galvin" userId="2d39f159-777b-4bad-8899-bf8dfc77b0ad" providerId="ADAL" clId="{18B391B0-13EA-4DD2-B75F-F35A8D853F96}" dt="2021-02-26T10:11:27.217" v="1737" actId="1076"/>
          <ac:picMkLst>
            <pc:docMk/>
            <pc:sldMk cId="2449057589" sldId="263"/>
            <ac:picMk id="15" creationId="{B79C91DC-A635-4069-A1A6-CBD84B9B1308}"/>
          </ac:picMkLst>
        </pc:picChg>
      </pc:sldChg>
      <pc:sldChg chg="addSp modSp new mod modTransition setBg">
        <pc:chgData name="Anastasia Galvin" userId="2d39f159-777b-4bad-8899-bf8dfc77b0ad" providerId="ADAL" clId="{18B391B0-13EA-4DD2-B75F-F35A8D853F96}" dt="2021-02-28T14:39:49.579" v="6123" actId="27636"/>
        <pc:sldMkLst>
          <pc:docMk/>
          <pc:sldMk cId="3990305137" sldId="264"/>
        </pc:sldMkLst>
        <pc:spChg chg="mod">
          <ac:chgData name="Anastasia Galvin" userId="2d39f159-777b-4bad-8899-bf8dfc77b0ad" providerId="ADAL" clId="{18B391B0-13EA-4DD2-B75F-F35A8D853F96}" dt="2021-02-26T10:26:47.241" v="1782" actId="14100"/>
          <ac:spMkLst>
            <pc:docMk/>
            <pc:sldMk cId="3990305137" sldId="264"/>
            <ac:spMk id="2" creationId="{4AD5A280-56BA-4AD2-9C84-83D27FAE0712}"/>
          </ac:spMkLst>
        </pc:spChg>
        <pc:spChg chg="mod ord">
          <ac:chgData name="Anastasia Galvin" userId="2d39f159-777b-4bad-8899-bf8dfc77b0ad" providerId="ADAL" clId="{18B391B0-13EA-4DD2-B75F-F35A8D853F96}" dt="2021-02-28T14:39:49.579" v="6123" actId="27636"/>
          <ac:spMkLst>
            <pc:docMk/>
            <pc:sldMk cId="3990305137" sldId="264"/>
            <ac:spMk id="3" creationId="{6D8D111B-3FB8-42B7-819F-5332DF6AD036}"/>
          </ac:spMkLst>
        </pc:spChg>
        <pc:picChg chg="add mod">
          <ac:chgData name="Anastasia Galvin" userId="2d39f159-777b-4bad-8899-bf8dfc77b0ad" providerId="ADAL" clId="{18B391B0-13EA-4DD2-B75F-F35A8D853F96}" dt="2021-02-26T10:26:34.227" v="1776" actId="2711"/>
          <ac:picMkLst>
            <pc:docMk/>
            <pc:sldMk cId="3990305137" sldId="264"/>
            <ac:picMk id="5122" creationId="{BD4F60D9-3117-468F-9AAC-E6C7C280B0D8}"/>
          </ac:picMkLst>
        </pc:picChg>
      </pc:sldChg>
      <pc:sldChg chg="addSp delSp modSp new mod modTransition setBg">
        <pc:chgData name="Anastasia Galvin" userId="2d39f159-777b-4bad-8899-bf8dfc77b0ad" providerId="ADAL" clId="{18B391B0-13EA-4DD2-B75F-F35A8D853F96}" dt="2021-02-28T14:39:52.738" v="6125" actId="12"/>
        <pc:sldMkLst>
          <pc:docMk/>
          <pc:sldMk cId="1936401454" sldId="265"/>
        </pc:sldMkLst>
        <pc:spChg chg="mod">
          <ac:chgData name="Anastasia Galvin" userId="2d39f159-777b-4bad-8899-bf8dfc77b0ad" providerId="ADAL" clId="{18B391B0-13EA-4DD2-B75F-F35A8D853F96}" dt="2021-02-26T10:39:28.328" v="1866" actId="403"/>
          <ac:spMkLst>
            <pc:docMk/>
            <pc:sldMk cId="1936401454" sldId="265"/>
            <ac:spMk id="2" creationId="{FB9A4C6C-DA58-4E38-B619-B28F9E8121AB}"/>
          </ac:spMkLst>
        </pc:spChg>
        <pc:spChg chg="mod ord">
          <ac:chgData name="Anastasia Galvin" userId="2d39f159-777b-4bad-8899-bf8dfc77b0ad" providerId="ADAL" clId="{18B391B0-13EA-4DD2-B75F-F35A8D853F96}" dt="2021-02-28T14:39:52.738" v="6125" actId="12"/>
          <ac:spMkLst>
            <pc:docMk/>
            <pc:sldMk cId="1936401454" sldId="265"/>
            <ac:spMk id="3" creationId="{4F6AEDCB-CEC3-438A-9E3F-DC4E4A623DDC}"/>
          </ac:spMkLst>
        </pc:spChg>
        <pc:spChg chg="add del">
          <ac:chgData name="Anastasia Galvin" userId="2d39f159-777b-4bad-8899-bf8dfc77b0ad" providerId="ADAL" clId="{18B391B0-13EA-4DD2-B75F-F35A8D853F96}" dt="2021-02-26T10:38:53.551" v="1850" actId="26606"/>
          <ac:spMkLst>
            <pc:docMk/>
            <pc:sldMk cId="1936401454" sldId="265"/>
            <ac:spMk id="73" creationId="{2B1D4F77-A17C-43D7-B7FA-545148E4E93D}"/>
          </ac:spMkLst>
        </pc:spChg>
        <pc:spChg chg="add del">
          <ac:chgData name="Anastasia Galvin" userId="2d39f159-777b-4bad-8899-bf8dfc77b0ad" providerId="ADAL" clId="{18B391B0-13EA-4DD2-B75F-F35A8D853F96}" dt="2021-02-26T10:38:54.837" v="1852" actId="26606"/>
          <ac:spMkLst>
            <pc:docMk/>
            <pc:sldMk cId="1936401454" sldId="265"/>
            <ac:spMk id="75" creationId="{284781B9-12CB-45C3-907A-9ED93FF72C65}"/>
          </ac:spMkLst>
        </pc:spChg>
        <pc:spChg chg="add del">
          <ac:chgData name="Anastasia Galvin" userId="2d39f159-777b-4bad-8899-bf8dfc77b0ad" providerId="ADAL" clId="{18B391B0-13EA-4DD2-B75F-F35A8D853F96}" dt="2021-02-26T10:38:54.837" v="1852" actId="26606"/>
          <ac:spMkLst>
            <pc:docMk/>
            <pc:sldMk cId="1936401454" sldId="265"/>
            <ac:spMk id="77" creationId="{55D4142C-5077-457F-A6AD-3FECFDB39685}"/>
          </ac:spMkLst>
        </pc:spChg>
        <pc:spChg chg="add del">
          <ac:chgData name="Anastasia Galvin" userId="2d39f159-777b-4bad-8899-bf8dfc77b0ad" providerId="ADAL" clId="{18B391B0-13EA-4DD2-B75F-F35A8D853F96}" dt="2021-02-26T10:38:54.837" v="1852" actId="26606"/>
          <ac:spMkLst>
            <pc:docMk/>
            <pc:sldMk cId="1936401454" sldId="265"/>
            <ac:spMk id="79" creationId="{7A5F0580-5EE9-419F-96EE-B6529EF6E7D0}"/>
          </ac:spMkLst>
        </pc:spChg>
        <pc:spChg chg="add del">
          <ac:chgData name="Anastasia Galvin" userId="2d39f159-777b-4bad-8899-bf8dfc77b0ad" providerId="ADAL" clId="{18B391B0-13EA-4DD2-B75F-F35A8D853F96}" dt="2021-02-26T10:38:54.837" v="1852" actId="26606"/>
          <ac:spMkLst>
            <pc:docMk/>
            <pc:sldMk cId="1936401454" sldId="265"/>
            <ac:spMk id="6150" creationId="{94E4D846-3AFC-4F86-8C35-24B0542A269D}"/>
          </ac:spMkLst>
        </pc:spChg>
        <pc:spChg chg="add del">
          <ac:chgData name="Anastasia Galvin" userId="2d39f159-777b-4bad-8899-bf8dfc77b0ad" providerId="ADAL" clId="{18B391B0-13EA-4DD2-B75F-F35A8D853F96}" dt="2021-02-26T10:39:11.919" v="1860" actId="26606"/>
          <ac:spMkLst>
            <pc:docMk/>
            <pc:sldMk cId="1936401454" sldId="265"/>
            <ac:spMk id="6153" creationId="{E0C28A69-9B26-45AC-AFF7-719A7A50A092}"/>
          </ac:spMkLst>
        </pc:spChg>
        <pc:spChg chg="add del">
          <ac:chgData name="Anastasia Galvin" userId="2d39f159-777b-4bad-8899-bf8dfc77b0ad" providerId="ADAL" clId="{18B391B0-13EA-4DD2-B75F-F35A8D853F96}" dt="2021-02-26T10:39:11.919" v="1860" actId="26606"/>
          <ac:spMkLst>
            <pc:docMk/>
            <pc:sldMk cId="1936401454" sldId="265"/>
            <ac:spMk id="6154" creationId="{33AE4636-AEEC-45D6-84D4-7AC2DA48ECF8}"/>
          </ac:spMkLst>
        </pc:spChg>
        <pc:spChg chg="add del">
          <ac:chgData name="Anastasia Galvin" userId="2d39f159-777b-4bad-8899-bf8dfc77b0ad" providerId="ADAL" clId="{18B391B0-13EA-4DD2-B75F-F35A8D853F96}" dt="2021-02-26T10:39:11.919" v="1860" actId="26606"/>
          <ac:spMkLst>
            <pc:docMk/>
            <pc:sldMk cId="1936401454" sldId="265"/>
            <ac:spMk id="6155" creationId="{8D9CE0F4-2EB2-4F1F-8AAC-DB3571D9FE10}"/>
          </ac:spMkLst>
        </pc:spChg>
        <pc:spChg chg="add del">
          <ac:chgData name="Anastasia Galvin" userId="2d39f159-777b-4bad-8899-bf8dfc77b0ad" providerId="ADAL" clId="{18B391B0-13EA-4DD2-B75F-F35A8D853F96}" dt="2021-02-26T10:39:17.239" v="1862" actId="26606"/>
          <ac:spMkLst>
            <pc:docMk/>
            <pc:sldMk cId="1936401454" sldId="265"/>
            <ac:spMk id="6157" creationId="{57F72BCA-EE24-40BE-9ECA-E10C9BA55F90}"/>
          </ac:spMkLst>
        </pc:spChg>
        <pc:spChg chg="add del">
          <ac:chgData name="Anastasia Galvin" userId="2d39f159-777b-4bad-8899-bf8dfc77b0ad" providerId="ADAL" clId="{18B391B0-13EA-4DD2-B75F-F35A8D853F96}" dt="2021-02-26T10:39:17.239" v="1862" actId="26606"/>
          <ac:spMkLst>
            <pc:docMk/>
            <pc:sldMk cId="1936401454" sldId="265"/>
            <ac:spMk id="6158" creationId="{6B3C4597-DD46-4BFC-B999-C52879B95B16}"/>
          </ac:spMkLst>
        </pc:spChg>
        <pc:spChg chg="add del">
          <ac:chgData name="Anastasia Galvin" userId="2d39f159-777b-4bad-8899-bf8dfc77b0ad" providerId="ADAL" clId="{18B391B0-13EA-4DD2-B75F-F35A8D853F96}" dt="2021-02-26T10:39:17.239" v="1862" actId="26606"/>
          <ac:spMkLst>
            <pc:docMk/>
            <pc:sldMk cId="1936401454" sldId="265"/>
            <ac:spMk id="6159" creationId="{632B59AC-0160-4F1D-934F-B7D8B6AE44A1}"/>
          </ac:spMkLst>
        </pc:spChg>
        <pc:spChg chg="add mod">
          <ac:chgData name="Anastasia Galvin" userId="2d39f159-777b-4bad-8899-bf8dfc77b0ad" providerId="ADAL" clId="{18B391B0-13EA-4DD2-B75F-F35A8D853F96}" dt="2021-02-26T10:39:24.945" v="1864" actId="2711"/>
          <ac:spMkLst>
            <pc:docMk/>
            <pc:sldMk cId="1936401454" sldId="265"/>
            <ac:spMk id="6161" creationId="{84ECDE7A-6944-466D-8FFE-149A29BA6BAE}"/>
          </ac:spMkLst>
        </pc:spChg>
        <pc:spChg chg="add mod">
          <ac:chgData name="Anastasia Galvin" userId="2d39f159-777b-4bad-8899-bf8dfc77b0ad" providerId="ADAL" clId="{18B391B0-13EA-4DD2-B75F-F35A8D853F96}" dt="2021-02-26T10:39:24.945" v="1864" actId="2711"/>
          <ac:spMkLst>
            <pc:docMk/>
            <pc:sldMk cId="1936401454" sldId="265"/>
            <ac:spMk id="6162" creationId="{B3420082-9415-44EC-802E-C77D71D59C57}"/>
          </ac:spMkLst>
        </pc:spChg>
        <pc:spChg chg="add mod">
          <ac:chgData name="Anastasia Galvin" userId="2d39f159-777b-4bad-8899-bf8dfc77b0ad" providerId="ADAL" clId="{18B391B0-13EA-4DD2-B75F-F35A8D853F96}" dt="2021-02-26T10:39:24.945" v="1864" actId="2711"/>
          <ac:spMkLst>
            <pc:docMk/>
            <pc:sldMk cId="1936401454" sldId="265"/>
            <ac:spMk id="6163" creationId="{55A52C45-1FCB-4636-A80F-2849B8226C01}"/>
          </ac:spMkLst>
        </pc:spChg>
        <pc:spChg chg="add mod">
          <ac:chgData name="Anastasia Galvin" userId="2d39f159-777b-4bad-8899-bf8dfc77b0ad" providerId="ADAL" clId="{18B391B0-13EA-4DD2-B75F-F35A8D853F96}" dt="2021-02-26T10:39:24.945" v="1864" actId="2711"/>
          <ac:spMkLst>
            <pc:docMk/>
            <pc:sldMk cId="1936401454" sldId="265"/>
            <ac:spMk id="6164" creationId="{768EB4DD-3704-43AD-92B3-C4E0C6EA92CB}"/>
          </ac:spMkLst>
        </pc:spChg>
        <pc:picChg chg="add del mod">
          <ac:chgData name="Anastasia Galvin" userId="2d39f159-777b-4bad-8899-bf8dfc77b0ad" providerId="ADAL" clId="{18B391B0-13EA-4DD2-B75F-F35A8D853F96}" dt="2021-02-26T10:37:32.648" v="1847" actId="478"/>
          <ac:picMkLst>
            <pc:docMk/>
            <pc:sldMk cId="1936401454" sldId="265"/>
            <ac:picMk id="6146" creationId="{BD27711F-364D-4FFC-A320-7C80DA10CFC7}"/>
          </ac:picMkLst>
        </pc:picChg>
        <pc:picChg chg="add mod ord">
          <ac:chgData name="Anastasia Galvin" userId="2d39f159-777b-4bad-8899-bf8dfc77b0ad" providerId="ADAL" clId="{18B391B0-13EA-4DD2-B75F-F35A8D853F96}" dt="2021-02-26T10:39:24.945" v="1864" actId="2711"/>
          <ac:picMkLst>
            <pc:docMk/>
            <pc:sldMk cId="1936401454" sldId="265"/>
            <ac:picMk id="6148" creationId="{6E7B1F98-2888-4055-B366-DD2C344B755A}"/>
          </ac:picMkLst>
        </pc:picChg>
        <pc:cxnChg chg="add del">
          <ac:chgData name="Anastasia Galvin" userId="2d39f159-777b-4bad-8899-bf8dfc77b0ad" providerId="ADAL" clId="{18B391B0-13EA-4DD2-B75F-F35A8D853F96}" dt="2021-02-26T10:39:00.903" v="1858" actId="26606"/>
          <ac:cxnSpMkLst>
            <pc:docMk/>
            <pc:sldMk cId="1936401454" sldId="265"/>
            <ac:cxnSpMk id="6151" creationId="{A7F400EE-A8A5-48AF-B4D6-291B52C6F0B0}"/>
          </ac:cxnSpMkLst>
        </pc:cxnChg>
      </pc:sldChg>
      <pc:sldChg chg="addSp modSp new mod modTransition setBg">
        <pc:chgData name="Anastasia Galvin" userId="2d39f159-777b-4bad-8899-bf8dfc77b0ad" providerId="ADAL" clId="{18B391B0-13EA-4DD2-B75F-F35A8D853F96}" dt="2021-02-28T14:39:57.470" v="6127" actId="12"/>
        <pc:sldMkLst>
          <pc:docMk/>
          <pc:sldMk cId="4278839418" sldId="266"/>
        </pc:sldMkLst>
        <pc:spChg chg="mod">
          <ac:chgData name="Anastasia Galvin" userId="2d39f159-777b-4bad-8899-bf8dfc77b0ad" providerId="ADAL" clId="{18B391B0-13EA-4DD2-B75F-F35A8D853F96}" dt="2021-02-26T10:45:41.006" v="2038" actId="122"/>
          <ac:spMkLst>
            <pc:docMk/>
            <pc:sldMk cId="4278839418" sldId="266"/>
            <ac:spMk id="2" creationId="{0E9C4C70-09E6-4C26-A70F-22278B6D851A}"/>
          </ac:spMkLst>
        </pc:spChg>
        <pc:spChg chg="mod ord">
          <ac:chgData name="Anastasia Galvin" userId="2d39f159-777b-4bad-8899-bf8dfc77b0ad" providerId="ADAL" clId="{18B391B0-13EA-4DD2-B75F-F35A8D853F96}" dt="2021-02-28T14:39:57.470" v="6127" actId="12"/>
          <ac:spMkLst>
            <pc:docMk/>
            <pc:sldMk cId="4278839418" sldId="266"/>
            <ac:spMk id="3" creationId="{9B98372C-67C2-434D-9A37-715EC1083208}"/>
          </ac:spMkLst>
        </pc:spChg>
        <pc:spChg chg="add mod">
          <ac:chgData name="Anastasia Galvin" userId="2d39f159-777b-4bad-8899-bf8dfc77b0ad" providerId="ADAL" clId="{18B391B0-13EA-4DD2-B75F-F35A8D853F96}" dt="2021-02-26T10:45:31.417" v="2034" actId="2711"/>
          <ac:spMkLst>
            <pc:docMk/>
            <pc:sldMk cId="4278839418" sldId="266"/>
            <ac:spMk id="71" creationId="{79BB35BC-D5C2-4C8B-A22A-A71E6191913B}"/>
          </ac:spMkLst>
        </pc:spChg>
        <pc:picChg chg="add mod">
          <ac:chgData name="Anastasia Galvin" userId="2d39f159-777b-4bad-8899-bf8dfc77b0ad" providerId="ADAL" clId="{18B391B0-13EA-4DD2-B75F-F35A8D853F96}" dt="2021-02-26T10:45:31.417" v="2034" actId="2711"/>
          <ac:picMkLst>
            <pc:docMk/>
            <pc:sldMk cId="4278839418" sldId="266"/>
            <ac:picMk id="7170" creationId="{862842F6-563E-4C1F-99A8-1129650E39DC}"/>
          </ac:picMkLst>
        </pc:picChg>
      </pc:sldChg>
      <pc:sldChg chg="addSp delSp modSp new mod modTransition setBg setClrOvrMap">
        <pc:chgData name="Anastasia Galvin" userId="2d39f159-777b-4bad-8899-bf8dfc77b0ad" providerId="ADAL" clId="{18B391B0-13EA-4DD2-B75F-F35A8D853F96}" dt="2021-02-28T14:40:00.479" v="6131" actId="27636"/>
        <pc:sldMkLst>
          <pc:docMk/>
          <pc:sldMk cId="1540671189" sldId="267"/>
        </pc:sldMkLst>
        <pc:spChg chg="mod">
          <ac:chgData name="Anastasia Galvin" userId="2d39f159-777b-4bad-8899-bf8dfc77b0ad" providerId="ADAL" clId="{18B391B0-13EA-4DD2-B75F-F35A8D853F96}" dt="2021-02-26T14:14:12.519" v="2269" actId="1076"/>
          <ac:spMkLst>
            <pc:docMk/>
            <pc:sldMk cId="1540671189" sldId="267"/>
            <ac:spMk id="2" creationId="{A9C52458-01E3-462B-B8A2-09C439CCEB6F}"/>
          </ac:spMkLst>
        </pc:spChg>
        <pc:spChg chg="mod">
          <ac:chgData name="Anastasia Galvin" userId="2d39f159-777b-4bad-8899-bf8dfc77b0ad" providerId="ADAL" clId="{18B391B0-13EA-4DD2-B75F-F35A8D853F96}" dt="2021-02-28T14:40:00.479" v="6131" actId="27636"/>
          <ac:spMkLst>
            <pc:docMk/>
            <pc:sldMk cId="1540671189" sldId="267"/>
            <ac:spMk id="3" creationId="{C9EEB2E9-7522-4E1F-8BAA-5832FC115B33}"/>
          </ac:spMkLst>
        </pc:spChg>
        <pc:spChg chg="add del">
          <ac:chgData name="Anastasia Galvin" userId="2d39f159-777b-4bad-8899-bf8dfc77b0ad" providerId="ADAL" clId="{18B391B0-13EA-4DD2-B75F-F35A8D853F96}" dt="2021-02-26T14:11:42.842" v="2211" actId="26606"/>
          <ac:spMkLst>
            <pc:docMk/>
            <pc:sldMk cId="1540671189" sldId="267"/>
            <ac:spMk id="8196" creationId="{C5E6CFF1-2F42-4E10-9A97-F116F46F53FE}"/>
          </ac:spMkLst>
        </pc:spChg>
        <pc:picChg chg="add">
          <ac:chgData name="Anastasia Galvin" userId="2d39f159-777b-4bad-8899-bf8dfc77b0ad" providerId="ADAL" clId="{18B391B0-13EA-4DD2-B75F-F35A8D853F96}" dt="2021-02-26T14:12:25.569" v="2225" actId="26606"/>
          <ac:picMkLst>
            <pc:docMk/>
            <pc:sldMk cId="1540671189" sldId="267"/>
            <ac:picMk id="75" creationId="{54DDEBDD-D8BD-41A6-8A0D-B00E3768B0F9}"/>
          </ac:picMkLst>
        </pc:picChg>
        <pc:picChg chg="add mod ord">
          <ac:chgData name="Anastasia Galvin" userId="2d39f159-777b-4bad-8899-bf8dfc77b0ad" providerId="ADAL" clId="{18B391B0-13EA-4DD2-B75F-F35A8D853F96}" dt="2021-02-26T14:14:24.520" v="2274" actId="1076"/>
          <ac:picMkLst>
            <pc:docMk/>
            <pc:sldMk cId="1540671189" sldId="267"/>
            <ac:picMk id="8194" creationId="{FF634C21-052C-46BA-B790-35FAE5134BFD}"/>
          </ac:picMkLst>
        </pc:picChg>
        <pc:cxnChg chg="add del">
          <ac:chgData name="Anastasia Galvin" userId="2d39f159-777b-4bad-8899-bf8dfc77b0ad" providerId="ADAL" clId="{18B391B0-13EA-4DD2-B75F-F35A8D853F96}" dt="2021-02-26T14:11:36.413" v="2209" actId="26606"/>
          <ac:cxnSpMkLst>
            <pc:docMk/>
            <pc:sldMk cId="1540671189" sldId="267"/>
            <ac:cxnSpMk id="71" creationId="{A7F400EE-A8A5-48AF-B4D6-291B52C6F0B0}"/>
          </ac:cxnSpMkLst>
        </pc:cxnChg>
        <pc:cxnChg chg="add del">
          <ac:chgData name="Anastasia Galvin" userId="2d39f159-777b-4bad-8899-bf8dfc77b0ad" providerId="ADAL" clId="{18B391B0-13EA-4DD2-B75F-F35A8D853F96}" dt="2021-02-26T14:11:42.842" v="2211" actId="26606"/>
          <ac:cxnSpMkLst>
            <pc:docMk/>
            <pc:sldMk cId="1540671189" sldId="267"/>
            <ac:cxnSpMk id="73" creationId="{67182200-4859-4C8D-BCBB-55B245C28BA3}"/>
          </ac:cxnSpMkLst>
        </pc:cxnChg>
        <pc:cxnChg chg="add del mod">
          <ac:chgData name="Anastasia Galvin" userId="2d39f159-777b-4bad-8899-bf8dfc77b0ad" providerId="ADAL" clId="{18B391B0-13EA-4DD2-B75F-F35A8D853F96}" dt="2021-02-26T14:12:25.569" v="2225" actId="26606"/>
          <ac:cxnSpMkLst>
            <pc:docMk/>
            <pc:sldMk cId="1540671189" sldId="267"/>
            <ac:cxnSpMk id="8198" creationId="{A7F400EE-A8A5-48AF-B4D6-291B52C6F0B0}"/>
          </ac:cxnSpMkLst>
        </pc:cxnChg>
      </pc:sldChg>
      <pc:sldChg chg="addSp delSp modSp new mod modTransition setBg">
        <pc:chgData name="Anastasia Galvin" userId="2d39f159-777b-4bad-8899-bf8dfc77b0ad" providerId="ADAL" clId="{18B391B0-13EA-4DD2-B75F-F35A8D853F96}" dt="2021-02-28T14:40:04.902" v="6135" actId="27636"/>
        <pc:sldMkLst>
          <pc:docMk/>
          <pc:sldMk cId="4212704121" sldId="268"/>
        </pc:sldMkLst>
        <pc:spChg chg="mod">
          <ac:chgData name="Anastasia Galvin" userId="2d39f159-777b-4bad-8899-bf8dfc77b0ad" providerId="ADAL" clId="{18B391B0-13EA-4DD2-B75F-F35A8D853F96}" dt="2021-02-26T14:45:24.238" v="2556" actId="1076"/>
          <ac:spMkLst>
            <pc:docMk/>
            <pc:sldMk cId="4212704121" sldId="268"/>
            <ac:spMk id="2" creationId="{2E2CD525-E35E-48EE-9E65-0FD09CB12C85}"/>
          </ac:spMkLst>
        </pc:spChg>
        <pc:spChg chg="mod">
          <ac:chgData name="Anastasia Galvin" userId="2d39f159-777b-4bad-8899-bf8dfc77b0ad" providerId="ADAL" clId="{18B391B0-13EA-4DD2-B75F-F35A8D853F96}" dt="2021-02-28T14:40:04.902" v="6135" actId="27636"/>
          <ac:spMkLst>
            <pc:docMk/>
            <pc:sldMk cId="4212704121" sldId="268"/>
            <ac:spMk id="3" creationId="{BACFBCA3-1338-4FE1-8EA0-5EE316B2600C}"/>
          </ac:spMkLst>
        </pc:spChg>
        <pc:spChg chg="add mod">
          <ac:chgData name="Anastasia Galvin" userId="2d39f159-777b-4bad-8899-bf8dfc77b0ad" providerId="ADAL" clId="{18B391B0-13EA-4DD2-B75F-F35A8D853F96}" dt="2021-02-26T15:04:27.575" v="2793"/>
          <ac:spMkLst>
            <pc:docMk/>
            <pc:sldMk cId="4212704121" sldId="268"/>
            <ac:spMk id="8" creationId="{12B3A13B-722D-4931-A1B8-8AFDF82E7E4C}"/>
          </ac:spMkLst>
        </pc:spChg>
        <pc:spChg chg="add mod">
          <ac:chgData name="Anastasia Galvin" userId="2d39f159-777b-4bad-8899-bf8dfc77b0ad" providerId="ADAL" clId="{18B391B0-13EA-4DD2-B75F-F35A8D853F96}" dt="2021-02-26T14:45:16.035" v="2554" actId="1076"/>
          <ac:spMkLst>
            <pc:docMk/>
            <pc:sldMk cId="4212704121" sldId="268"/>
            <ac:spMk id="12" creationId="{4A9C7E3B-59DE-42AF-9E1E-C251A3F1EA30}"/>
          </ac:spMkLst>
        </pc:spChg>
        <pc:spChg chg="add del">
          <ac:chgData name="Anastasia Galvin" userId="2d39f159-777b-4bad-8899-bf8dfc77b0ad" providerId="ADAL" clId="{18B391B0-13EA-4DD2-B75F-F35A8D853F96}" dt="2021-02-26T15:02:18.054" v="2756" actId="22"/>
          <ac:spMkLst>
            <pc:docMk/>
            <pc:sldMk cId="4212704121" sldId="268"/>
            <ac:spMk id="14" creationId="{B78DE3A8-4FA2-4568-B8B6-5434BF0CAEDF}"/>
          </ac:spMkLst>
        </pc:spChg>
        <pc:spChg chg="add del">
          <ac:chgData name="Anastasia Galvin" userId="2d39f159-777b-4bad-8899-bf8dfc77b0ad" providerId="ADAL" clId="{18B391B0-13EA-4DD2-B75F-F35A8D853F96}" dt="2021-02-26T14:43:48.522" v="2513" actId="26606"/>
          <ac:spMkLst>
            <pc:docMk/>
            <pc:sldMk cId="4212704121" sldId="268"/>
            <ac:spMk id="73" creationId="{40C0D7D4-D83D-4C58-87D1-955F0A9173D7}"/>
          </ac:spMkLst>
        </pc:spChg>
        <pc:spChg chg="add del">
          <ac:chgData name="Anastasia Galvin" userId="2d39f159-777b-4bad-8899-bf8dfc77b0ad" providerId="ADAL" clId="{18B391B0-13EA-4DD2-B75F-F35A8D853F96}" dt="2021-02-26T14:43:48.522" v="2513" actId="26606"/>
          <ac:spMkLst>
            <pc:docMk/>
            <pc:sldMk cId="4212704121" sldId="268"/>
            <ac:spMk id="75" creationId="{CA35125A-A1A4-40EB-B5EE-4371BC4DD441}"/>
          </ac:spMkLst>
        </pc:spChg>
        <pc:spChg chg="add del">
          <ac:chgData name="Anastasia Galvin" userId="2d39f159-777b-4bad-8899-bf8dfc77b0ad" providerId="ADAL" clId="{18B391B0-13EA-4DD2-B75F-F35A8D853F96}" dt="2021-02-26T14:43:48.522" v="2513" actId="26606"/>
          <ac:spMkLst>
            <pc:docMk/>
            <pc:sldMk cId="4212704121" sldId="268"/>
            <ac:spMk id="77" creationId="{15F9A324-404E-4C5D-AFF0-C5D0D84182B0}"/>
          </ac:spMkLst>
        </pc:spChg>
        <pc:spChg chg="add del">
          <ac:chgData name="Anastasia Galvin" userId="2d39f159-777b-4bad-8899-bf8dfc77b0ad" providerId="ADAL" clId="{18B391B0-13EA-4DD2-B75F-F35A8D853F96}" dt="2021-02-26T14:43:47.031" v="2511" actId="26606"/>
          <ac:spMkLst>
            <pc:docMk/>
            <pc:sldMk cId="4212704121" sldId="268"/>
            <ac:spMk id="9220" creationId="{99192C51-B764-4A9B-9587-5EF8B628B8D9}"/>
          </ac:spMkLst>
        </pc:spChg>
        <pc:spChg chg="add del">
          <ac:chgData name="Anastasia Galvin" userId="2d39f159-777b-4bad-8899-bf8dfc77b0ad" providerId="ADAL" clId="{18B391B0-13EA-4DD2-B75F-F35A8D853F96}" dt="2021-02-26T14:43:48.522" v="2513" actId="26606"/>
          <ac:spMkLst>
            <pc:docMk/>
            <pc:sldMk cId="4212704121" sldId="268"/>
            <ac:spMk id="9222" creationId="{3D5FBB81-B61B-416A-8F5D-A8DDF62530F1}"/>
          </ac:spMkLst>
        </pc:spChg>
        <pc:grpChg chg="add mod">
          <ac:chgData name="Anastasia Galvin" userId="2d39f159-777b-4bad-8899-bf8dfc77b0ad" providerId="ADAL" clId="{18B391B0-13EA-4DD2-B75F-F35A8D853F96}" dt="2021-02-26T15:04:11.285" v="2787" actId="164"/>
          <ac:grpSpMkLst>
            <pc:docMk/>
            <pc:sldMk cId="4212704121" sldId="268"/>
            <ac:grpSpMk id="9" creationId="{DE832076-E80E-4A39-B658-655D22E9CF66}"/>
          </ac:grpSpMkLst>
        </pc:grpChg>
        <pc:picChg chg="add mod ord">
          <ac:chgData name="Anastasia Galvin" userId="2d39f159-777b-4bad-8899-bf8dfc77b0ad" providerId="ADAL" clId="{18B391B0-13EA-4DD2-B75F-F35A8D853F96}" dt="2021-02-26T15:04:21.627" v="2792"/>
          <ac:picMkLst>
            <pc:docMk/>
            <pc:sldMk cId="4212704121" sldId="268"/>
            <ac:picMk id="7" creationId="{36663A06-6371-4C7F-B211-3B9F51AB4FE1}"/>
          </ac:picMkLst>
        </pc:picChg>
        <pc:picChg chg="add del">
          <ac:chgData name="Anastasia Galvin" userId="2d39f159-777b-4bad-8899-bf8dfc77b0ad" providerId="ADAL" clId="{18B391B0-13EA-4DD2-B75F-F35A8D853F96}" dt="2021-02-26T14:43:31.606" v="2509" actId="26606"/>
          <ac:picMkLst>
            <pc:docMk/>
            <pc:sldMk cId="4212704121" sldId="268"/>
            <ac:picMk id="71" creationId="{54DDEBDD-D8BD-41A6-8A0D-B00E3768B0F9}"/>
          </ac:picMkLst>
        </pc:picChg>
        <pc:picChg chg="add mod ord">
          <ac:chgData name="Anastasia Galvin" userId="2d39f159-777b-4bad-8899-bf8dfc77b0ad" providerId="ADAL" clId="{18B391B0-13EA-4DD2-B75F-F35A8D853F96}" dt="2021-02-26T14:43:52.653" v="2515" actId="2711"/>
          <ac:picMkLst>
            <pc:docMk/>
            <pc:sldMk cId="4212704121" sldId="268"/>
            <ac:picMk id="9218" creationId="{536BBA09-DA68-4AF3-B1E9-37E562E3B809}"/>
          </ac:picMkLst>
        </pc:picChg>
      </pc:sldChg>
      <pc:sldChg chg="addSp modSp new mod modTransition setBg modClrScheme chgLayout">
        <pc:chgData name="Anastasia Galvin" userId="2d39f159-777b-4bad-8899-bf8dfc77b0ad" providerId="ADAL" clId="{18B391B0-13EA-4DD2-B75F-F35A8D853F96}" dt="2021-02-28T14:25:22.735" v="5919"/>
        <pc:sldMkLst>
          <pc:docMk/>
          <pc:sldMk cId="4292835440" sldId="269"/>
        </pc:sldMkLst>
        <pc:spChg chg="add mod">
          <ac:chgData name="Anastasia Galvin" userId="2d39f159-777b-4bad-8899-bf8dfc77b0ad" providerId="ADAL" clId="{18B391B0-13EA-4DD2-B75F-F35A8D853F96}" dt="2021-02-26T14:38:52.913" v="2411" actId="403"/>
          <ac:spMkLst>
            <pc:docMk/>
            <pc:sldMk cId="4292835440" sldId="269"/>
            <ac:spMk id="2" creationId="{D16FE61B-2773-48C6-BDD7-0AECCEC0BA45}"/>
          </ac:spMkLst>
        </pc:spChg>
        <pc:spChg chg="add mod">
          <ac:chgData name="Anastasia Galvin" userId="2d39f159-777b-4bad-8899-bf8dfc77b0ad" providerId="ADAL" clId="{18B391B0-13EA-4DD2-B75F-F35A8D853F96}" dt="2021-02-28T14:25:11.738" v="5918" actId="27636"/>
          <ac:spMkLst>
            <pc:docMk/>
            <pc:sldMk cId="4292835440" sldId="269"/>
            <ac:spMk id="3" creationId="{3369316C-1284-481E-9D9F-9B5B96066471}"/>
          </ac:spMkLst>
        </pc:spChg>
        <pc:spChg chg="add">
          <ac:chgData name="Anastasia Galvin" userId="2d39f159-777b-4bad-8899-bf8dfc77b0ad" providerId="ADAL" clId="{18B391B0-13EA-4DD2-B75F-F35A8D853F96}" dt="2021-02-26T14:38:47.145" v="2408" actId="26606"/>
          <ac:spMkLst>
            <pc:docMk/>
            <pc:sldMk cId="4292835440" sldId="269"/>
            <ac:spMk id="8" creationId="{7CB4857B-ED7C-444D-9F04-2F885114A1C2}"/>
          </ac:spMkLst>
        </pc:spChg>
        <pc:spChg chg="add">
          <ac:chgData name="Anastasia Galvin" userId="2d39f159-777b-4bad-8899-bf8dfc77b0ad" providerId="ADAL" clId="{18B391B0-13EA-4DD2-B75F-F35A8D853F96}" dt="2021-02-26T14:38:47.145" v="2408" actId="26606"/>
          <ac:spMkLst>
            <pc:docMk/>
            <pc:sldMk cId="4292835440" sldId="269"/>
            <ac:spMk id="10" creationId="{D18046FB-44EA-4FD8-A585-EA09A319B2D0}"/>
          </ac:spMkLst>
        </pc:spChg>
        <pc:spChg chg="add">
          <ac:chgData name="Anastasia Galvin" userId="2d39f159-777b-4bad-8899-bf8dfc77b0ad" providerId="ADAL" clId="{18B391B0-13EA-4DD2-B75F-F35A8D853F96}" dt="2021-02-26T14:38:47.145" v="2408" actId="26606"/>
          <ac:spMkLst>
            <pc:docMk/>
            <pc:sldMk cId="4292835440" sldId="269"/>
            <ac:spMk id="12" creationId="{479F5F2B-8B58-4140-AE6A-51F6C67B18D9}"/>
          </ac:spMkLst>
        </pc:spChg>
      </pc:sldChg>
      <pc:sldChg chg="addSp modSp new mod modTransition setBg">
        <pc:chgData name="Anastasia Galvin" userId="2d39f159-777b-4bad-8899-bf8dfc77b0ad" providerId="ADAL" clId="{18B391B0-13EA-4DD2-B75F-F35A8D853F96}" dt="2021-02-28T14:40:09.019" v="6137" actId="12"/>
        <pc:sldMkLst>
          <pc:docMk/>
          <pc:sldMk cId="1970129618" sldId="270"/>
        </pc:sldMkLst>
        <pc:spChg chg="mod">
          <ac:chgData name="Anastasia Galvin" userId="2d39f159-777b-4bad-8899-bf8dfc77b0ad" providerId="ADAL" clId="{18B391B0-13EA-4DD2-B75F-F35A8D853F96}" dt="2021-02-26T14:56:40.198" v="2746"/>
          <ac:spMkLst>
            <pc:docMk/>
            <pc:sldMk cId="1970129618" sldId="270"/>
            <ac:spMk id="2" creationId="{168422CB-F3D1-488B-9C79-4D0054FD473B}"/>
          </ac:spMkLst>
        </pc:spChg>
        <pc:spChg chg="mod">
          <ac:chgData name="Anastasia Galvin" userId="2d39f159-777b-4bad-8899-bf8dfc77b0ad" providerId="ADAL" clId="{18B391B0-13EA-4DD2-B75F-F35A8D853F96}" dt="2021-02-28T14:40:09.019" v="6137" actId="12"/>
          <ac:spMkLst>
            <pc:docMk/>
            <pc:sldMk cId="1970129618" sldId="270"/>
            <ac:spMk id="3" creationId="{3A7B3D11-1BE8-4AE4-A4BC-C0BFF3279A54}"/>
          </ac:spMkLst>
        </pc:spChg>
        <pc:spChg chg="add mod">
          <ac:chgData name="Anastasia Galvin" userId="2d39f159-777b-4bad-8899-bf8dfc77b0ad" providerId="ADAL" clId="{18B391B0-13EA-4DD2-B75F-F35A8D853F96}" dt="2021-02-26T14:56:57.300" v="2754" actId="207"/>
          <ac:spMkLst>
            <pc:docMk/>
            <pc:sldMk cId="1970129618" sldId="270"/>
            <ac:spMk id="6" creationId="{F3972024-8A76-4F4E-9F26-C3C9B1085242}"/>
          </ac:spMkLst>
        </pc:spChg>
        <pc:spChg chg="add mod">
          <ac:chgData name="Anastasia Galvin" userId="2d39f159-777b-4bad-8899-bf8dfc77b0ad" providerId="ADAL" clId="{18B391B0-13EA-4DD2-B75F-F35A8D853F96}" dt="2021-02-26T14:53:26.775" v="2626" actId="403"/>
          <ac:spMkLst>
            <pc:docMk/>
            <pc:sldMk cId="1970129618" sldId="270"/>
            <ac:spMk id="71" creationId="{99192C51-B764-4A9B-9587-5EF8B628B8D9}"/>
          </ac:spMkLst>
        </pc:spChg>
        <pc:picChg chg="add mod">
          <ac:chgData name="Anastasia Galvin" userId="2d39f159-777b-4bad-8899-bf8dfc77b0ad" providerId="ADAL" clId="{18B391B0-13EA-4DD2-B75F-F35A8D853F96}" dt="2021-02-26T14:55:22.038" v="2688" actId="732"/>
          <ac:picMkLst>
            <pc:docMk/>
            <pc:sldMk cId="1970129618" sldId="270"/>
            <ac:picMk id="10242" creationId="{B06D7997-7DA2-4EA3-9847-6607C4340199}"/>
          </ac:picMkLst>
        </pc:picChg>
      </pc:sldChg>
      <pc:sldChg chg="addSp delSp modSp new mod modTransition">
        <pc:chgData name="Anastasia Galvin" userId="2d39f159-777b-4bad-8899-bf8dfc77b0ad" providerId="ADAL" clId="{18B391B0-13EA-4DD2-B75F-F35A8D853F96}" dt="2021-02-28T14:25:22.735" v="5919"/>
        <pc:sldMkLst>
          <pc:docMk/>
          <pc:sldMk cId="762189683" sldId="271"/>
        </pc:sldMkLst>
        <pc:spChg chg="mod">
          <ac:chgData name="Anastasia Galvin" userId="2d39f159-777b-4bad-8899-bf8dfc77b0ad" providerId="ADAL" clId="{18B391B0-13EA-4DD2-B75F-F35A8D853F96}" dt="2021-02-26T15:36:19.505" v="2862" actId="1076"/>
          <ac:spMkLst>
            <pc:docMk/>
            <pc:sldMk cId="762189683" sldId="271"/>
            <ac:spMk id="2" creationId="{832BA73E-FFB6-47E8-A09B-1BD6792CEA64}"/>
          </ac:spMkLst>
        </pc:spChg>
        <pc:spChg chg="mod">
          <ac:chgData name="Anastasia Galvin" userId="2d39f159-777b-4bad-8899-bf8dfc77b0ad" providerId="ADAL" clId="{18B391B0-13EA-4DD2-B75F-F35A8D853F96}" dt="2021-02-26T15:36:29.297" v="2865" actId="207"/>
          <ac:spMkLst>
            <pc:docMk/>
            <pc:sldMk cId="762189683" sldId="271"/>
            <ac:spMk id="3" creationId="{14014B0D-738E-4135-9C57-9660AB0CDF11}"/>
          </ac:spMkLst>
        </pc:spChg>
        <pc:spChg chg="add del">
          <ac:chgData name="Anastasia Galvin" userId="2d39f159-777b-4bad-8899-bf8dfc77b0ad" providerId="ADAL" clId="{18B391B0-13EA-4DD2-B75F-F35A8D853F96}" dt="2021-02-26T15:36:31.752" v="2867" actId="22"/>
          <ac:spMkLst>
            <pc:docMk/>
            <pc:sldMk cId="762189683" sldId="271"/>
            <ac:spMk id="5" creationId="{6AFA4919-17E7-4066-AA8C-507B0D443939}"/>
          </ac:spMkLst>
        </pc:spChg>
        <pc:spChg chg="add mod">
          <ac:chgData name="Anastasia Galvin" userId="2d39f159-777b-4bad-8899-bf8dfc77b0ad" providerId="ADAL" clId="{18B391B0-13EA-4DD2-B75F-F35A8D853F96}" dt="2021-02-26T15:39:31.033" v="2920" actId="207"/>
          <ac:spMkLst>
            <pc:docMk/>
            <pc:sldMk cId="762189683" sldId="271"/>
            <ac:spMk id="7" creationId="{6C6A1DC8-9517-457B-8A32-1E1B1EB31BEB}"/>
          </ac:spMkLst>
        </pc:spChg>
      </pc:sldChg>
      <pc:sldChg chg="addSp modSp new mod modTransition setBg setClrOvrMap">
        <pc:chgData name="Anastasia Galvin" userId="2d39f159-777b-4bad-8899-bf8dfc77b0ad" providerId="ADAL" clId="{18B391B0-13EA-4DD2-B75F-F35A8D853F96}" dt="2021-02-28T14:41:40.909" v="6143" actId="20577"/>
        <pc:sldMkLst>
          <pc:docMk/>
          <pc:sldMk cId="1353956444" sldId="272"/>
        </pc:sldMkLst>
        <pc:spChg chg="mod">
          <ac:chgData name="Anastasia Galvin" userId="2d39f159-777b-4bad-8899-bf8dfc77b0ad" providerId="ADAL" clId="{18B391B0-13EA-4DD2-B75F-F35A8D853F96}" dt="2021-02-26T15:52:38.046" v="3244" actId="20577"/>
          <ac:spMkLst>
            <pc:docMk/>
            <pc:sldMk cId="1353956444" sldId="272"/>
            <ac:spMk id="2" creationId="{2CEBBEE0-9C47-4FE2-8D39-BE2CF85A87FD}"/>
          </ac:spMkLst>
        </pc:spChg>
        <pc:spChg chg="mod">
          <ac:chgData name="Anastasia Galvin" userId="2d39f159-777b-4bad-8899-bf8dfc77b0ad" providerId="ADAL" clId="{18B391B0-13EA-4DD2-B75F-F35A8D853F96}" dt="2021-02-28T14:41:40.909" v="6143" actId="20577"/>
          <ac:spMkLst>
            <pc:docMk/>
            <pc:sldMk cId="1353956444" sldId="272"/>
            <ac:spMk id="3" creationId="{7F1D9CC1-D30E-496E-8FC1-189137D9D3DC}"/>
          </ac:spMkLst>
        </pc:spChg>
        <pc:spChg chg="add mod">
          <ac:chgData name="Anastasia Galvin" userId="2d39f159-777b-4bad-8899-bf8dfc77b0ad" providerId="ADAL" clId="{18B391B0-13EA-4DD2-B75F-F35A8D853F96}" dt="2021-02-26T15:44:12.814" v="2966" actId="2711"/>
          <ac:spMkLst>
            <pc:docMk/>
            <pc:sldMk cId="1353956444" sldId="272"/>
            <ac:spMk id="71" creationId="{CF62D2A7-8207-488C-9F46-316BA81A16C8}"/>
          </ac:spMkLst>
        </pc:spChg>
        <pc:picChg chg="add mod">
          <ac:chgData name="Anastasia Galvin" userId="2d39f159-777b-4bad-8899-bf8dfc77b0ad" providerId="ADAL" clId="{18B391B0-13EA-4DD2-B75F-F35A8D853F96}" dt="2021-02-26T15:44:12.814" v="2966" actId="2711"/>
          <ac:picMkLst>
            <pc:docMk/>
            <pc:sldMk cId="1353956444" sldId="272"/>
            <ac:picMk id="11266" creationId="{BFFACFC1-0B1D-44B4-BC36-842D22F54CC7}"/>
          </ac:picMkLst>
        </pc:picChg>
      </pc:sldChg>
      <pc:sldChg chg="addSp modSp new mod modTransition setBg">
        <pc:chgData name="Anastasia Galvin" userId="2d39f159-777b-4bad-8899-bf8dfc77b0ad" providerId="ADAL" clId="{18B391B0-13EA-4DD2-B75F-F35A8D853F96}" dt="2021-02-28T14:42:46.590" v="6150" actId="20577"/>
        <pc:sldMkLst>
          <pc:docMk/>
          <pc:sldMk cId="2091698505" sldId="273"/>
        </pc:sldMkLst>
        <pc:spChg chg="mod">
          <ac:chgData name="Anastasia Galvin" userId="2d39f159-777b-4bad-8899-bf8dfc77b0ad" providerId="ADAL" clId="{18B391B0-13EA-4DD2-B75F-F35A8D853F96}" dt="2021-02-26T15:56:44.712" v="3280" actId="14100"/>
          <ac:spMkLst>
            <pc:docMk/>
            <pc:sldMk cId="2091698505" sldId="273"/>
            <ac:spMk id="2" creationId="{6A2EFC55-80EB-4B37-AE85-C6C924EFC429}"/>
          </ac:spMkLst>
        </pc:spChg>
        <pc:spChg chg="mod ord">
          <ac:chgData name="Anastasia Galvin" userId="2d39f159-777b-4bad-8899-bf8dfc77b0ad" providerId="ADAL" clId="{18B391B0-13EA-4DD2-B75F-F35A8D853F96}" dt="2021-02-28T14:42:46.590" v="6150" actId="20577"/>
          <ac:spMkLst>
            <pc:docMk/>
            <pc:sldMk cId="2091698505" sldId="273"/>
            <ac:spMk id="3" creationId="{A4761E95-6867-4D24-B777-F88B2E5C3A38}"/>
          </ac:spMkLst>
        </pc:spChg>
        <pc:spChg chg="add mod">
          <ac:chgData name="Anastasia Galvin" userId="2d39f159-777b-4bad-8899-bf8dfc77b0ad" providerId="ADAL" clId="{18B391B0-13EA-4DD2-B75F-F35A8D853F96}" dt="2021-02-26T15:56:27.746" v="3276" actId="2711"/>
          <ac:spMkLst>
            <pc:docMk/>
            <pc:sldMk cId="2091698505" sldId="273"/>
            <ac:spMk id="71" creationId="{FB9B907B-F9A2-45A5-BDBA-C371127CA60B}"/>
          </ac:spMkLst>
        </pc:spChg>
        <pc:spChg chg="add mod">
          <ac:chgData name="Anastasia Galvin" userId="2d39f159-777b-4bad-8899-bf8dfc77b0ad" providerId="ADAL" clId="{18B391B0-13EA-4DD2-B75F-F35A8D853F96}" dt="2021-02-26T15:56:27.746" v="3276" actId="2711"/>
          <ac:spMkLst>
            <pc:docMk/>
            <pc:sldMk cId="2091698505" sldId="273"/>
            <ac:spMk id="73" creationId="{FC72A6E7-EEB3-4011-AFDE-5D01CF93E6C8}"/>
          </ac:spMkLst>
        </pc:spChg>
        <pc:spChg chg="add mod">
          <ac:chgData name="Anastasia Galvin" userId="2d39f159-777b-4bad-8899-bf8dfc77b0ad" providerId="ADAL" clId="{18B391B0-13EA-4DD2-B75F-F35A8D853F96}" dt="2021-02-26T15:56:27.746" v="3276" actId="2711"/>
          <ac:spMkLst>
            <pc:docMk/>
            <pc:sldMk cId="2091698505" sldId="273"/>
            <ac:spMk id="75" creationId="{8CD93300-52E3-4A04-AB11-4E86A29BE276}"/>
          </ac:spMkLst>
        </pc:spChg>
        <pc:picChg chg="add mod">
          <ac:chgData name="Anastasia Galvin" userId="2d39f159-777b-4bad-8899-bf8dfc77b0ad" providerId="ADAL" clId="{18B391B0-13EA-4DD2-B75F-F35A8D853F96}" dt="2021-02-26T15:56:27.746" v="3276" actId="2711"/>
          <ac:picMkLst>
            <pc:docMk/>
            <pc:sldMk cId="2091698505" sldId="273"/>
            <ac:picMk id="13314" creationId="{00E19654-7071-48CD-93A9-066659A088F0}"/>
          </ac:picMkLst>
        </pc:picChg>
      </pc:sldChg>
      <pc:sldChg chg="addSp delSp modSp new mod modTransition setBg">
        <pc:chgData name="Anastasia Galvin" userId="2d39f159-777b-4bad-8899-bf8dfc77b0ad" providerId="ADAL" clId="{18B391B0-13EA-4DD2-B75F-F35A8D853F96}" dt="2021-02-28T14:50:11.362" v="6220" actId="20577"/>
        <pc:sldMkLst>
          <pc:docMk/>
          <pc:sldMk cId="2131577367" sldId="274"/>
        </pc:sldMkLst>
        <pc:spChg chg="mod">
          <ac:chgData name="Anastasia Galvin" userId="2d39f159-777b-4bad-8899-bf8dfc77b0ad" providerId="ADAL" clId="{18B391B0-13EA-4DD2-B75F-F35A8D853F96}" dt="2021-02-26T18:55:35.199" v="5057" actId="2711"/>
          <ac:spMkLst>
            <pc:docMk/>
            <pc:sldMk cId="2131577367" sldId="274"/>
            <ac:spMk id="2" creationId="{DC837A53-2069-4982-8C2C-261D08C2C9AA}"/>
          </ac:spMkLst>
        </pc:spChg>
        <pc:spChg chg="mod ord">
          <ac:chgData name="Anastasia Galvin" userId="2d39f159-777b-4bad-8899-bf8dfc77b0ad" providerId="ADAL" clId="{18B391B0-13EA-4DD2-B75F-F35A8D853F96}" dt="2021-02-28T14:50:11.362" v="6220" actId="20577"/>
          <ac:spMkLst>
            <pc:docMk/>
            <pc:sldMk cId="2131577367" sldId="274"/>
            <ac:spMk id="3" creationId="{C7B6993C-F8F3-455B-820A-BA935D046A45}"/>
          </ac:spMkLst>
        </pc:spChg>
        <pc:spChg chg="add mod">
          <ac:chgData name="Anastasia Galvin" userId="2d39f159-777b-4bad-8899-bf8dfc77b0ad" providerId="ADAL" clId="{18B391B0-13EA-4DD2-B75F-F35A8D853F96}" dt="2021-02-26T18:55:35.199" v="5057" actId="2711"/>
          <ac:spMkLst>
            <pc:docMk/>
            <pc:sldMk cId="2131577367" sldId="274"/>
            <ac:spMk id="73" creationId="{A6D37EE4-EA1B-46EE-A54B-5233C63C9695}"/>
          </ac:spMkLst>
        </pc:spChg>
        <pc:spChg chg="add mod">
          <ac:chgData name="Anastasia Galvin" userId="2d39f159-777b-4bad-8899-bf8dfc77b0ad" providerId="ADAL" clId="{18B391B0-13EA-4DD2-B75F-F35A8D853F96}" dt="2021-02-26T18:55:35.199" v="5057" actId="2711"/>
          <ac:spMkLst>
            <pc:docMk/>
            <pc:sldMk cId="2131577367" sldId="274"/>
            <ac:spMk id="75" creationId="{927D5270-6648-4CC1-8F78-48BE299CAC25}"/>
          </ac:spMkLst>
        </pc:spChg>
        <pc:picChg chg="add del">
          <ac:chgData name="Anastasia Galvin" userId="2d39f159-777b-4bad-8899-bf8dfc77b0ad" providerId="ADAL" clId="{18B391B0-13EA-4DD2-B75F-F35A8D853F96}" dt="2021-02-26T18:43:23.294" v="4668" actId="21"/>
          <ac:picMkLst>
            <pc:docMk/>
            <pc:sldMk cId="2131577367" sldId="274"/>
            <ac:picMk id="12290" creationId="{ACB1FFBB-B785-4236-B82E-63ADB3A07E3C}"/>
          </ac:picMkLst>
        </pc:picChg>
        <pc:picChg chg="add mod">
          <ac:chgData name="Anastasia Galvin" userId="2d39f159-777b-4bad-8899-bf8dfc77b0ad" providerId="ADAL" clId="{18B391B0-13EA-4DD2-B75F-F35A8D853F96}" dt="2021-02-26T18:55:35.199" v="5057" actId="2711"/>
          <ac:picMkLst>
            <pc:docMk/>
            <pc:sldMk cId="2131577367" sldId="274"/>
            <ac:picMk id="12292" creationId="{BC91522F-8CD1-4E2A-8038-ABEF37CCB3F3}"/>
          </ac:picMkLst>
        </pc:picChg>
      </pc:sldChg>
      <pc:sldChg chg="addSp delSp modSp new mod modTransition modNotesTx">
        <pc:chgData name="Anastasia Galvin" userId="2d39f159-777b-4bad-8899-bf8dfc77b0ad" providerId="ADAL" clId="{18B391B0-13EA-4DD2-B75F-F35A8D853F96}" dt="2021-02-28T14:25:22.735" v="5919"/>
        <pc:sldMkLst>
          <pc:docMk/>
          <pc:sldMk cId="2543379499" sldId="275"/>
        </pc:sldMkLst>
        <pc:spChg chg="del mod">
          <ac:chgData name="Anastasia Galvin" userId="2d39f159-777b-4bad-8899-bf8dfc77b0ad" providerId="ADAL" clId="{18B391B0-13EA-4DD2-B75F-F35A8D853F96}" dt="2021-02-26T16:01:38.888" v="3319" actId="478"/>
          <ac:spMkLst>
            <pc:docMk/>
            <pc:sldMk cId="2543379499" sldId="275"/>
            <ac:spMk id="2" creationId="{DA6DBF35-944C-4516-A927-51A2EC3647E2}"/>
          </ac:spMkLst>
        </pc:spChg>
        <pc:spChg chg="del mod">
          <ac:chgData name="Anastasia Galvin" userId="2d39f159-777b-4bad-8899-bf8dfc77b0ad" providerId="ADAL" clId="{18B391B0-13EA-4DD2-B75F-F35A8D853F96}" dt="2021-02-26T16:01:35.836" v="3318" actId="478"/>
          <ac:spMkLst>
            <pc:docMk/>
            <pc:sldMk cId="2543379499" sldId="275"/>
            <ac:spMk id="3" creationId="{E74763E9-A220-42C3-A43B-66F565C3383D}"/>
          </ac:spMkLst>
        </pc:spChg>
        <pc:spChg chg="add del mod">
          <ac:chgData name="Anastasia Galvin" userId="2d39f159-777b-4bad-8899-bf8dfc77b0ad" providerId="ADAL" clId="{18B391B0-13EA-4DD2-B75F-F35A8D853F96}" dt="2021-02-26T16:01:41.340" v="3320" actId="478"/>
          <ac:spMkLst>
            <pc:docMk/>
            <pc:sldMk cId="2543379499" sldId="275"/>
            <ac:spMk id="5" creationId="{C6B8C4A3-D52D-4580-BCA0-8AFE972A9227}"/>
          </ac:spMkLst>
        </pc:spChg>
        <pc:spChg chg="add mod">
          <ac:chgData name="Anastasia Galvin" userId="2d39f159-777b-4bad-8899-bf8dfc77b0ad" providerId="ADAL" clId="{18B391B0-13EA-4DD2-B75F-F35A8D853F96}" dt="2021-02-26T16:07:51.578" v="3921" actId="14100"/>
          <ac:spMkLst>
            <pc:docMk/>
            <pc:sldMk cId="2543379499" sldId="275"/>
            <ac:spMk id="6" creationId="{F7F7CE11-3521-47D5-B28C-542FB6F27034}"/>
          </ac:spMkLst>
        </pc:spChg>
        <pc:spChg chg="add mod">
          <ac:chgData name="Anastasia Galvin" userId="2d39f159-777b-4bad-8899-bf8dfc77b0ad" providerId="ADAL" clId="{18B391B0-13EA-4DD2-B75F-F35A8D853F96}" dt="2021-02-26T16:09:34.260" v="3980" actId="122"/>
          <ac:spMkLst>
            <pc:docMk/>
            <pc:sldMk cId="2543379499" sldId="275"/>
            <ac:spMk id="9" creationId="{AEF66A4E-BC0E-4F12-AB03-4A89C9BCDCD9}"/>
          </ac:spMkLst>
        </pc:spChg>
        <pc:graphicFrameChg chg="add mod">
          <ac:chgData name="Anastasia Galvin" userId="2d39f159-777b-4bad-8899-bf8dfc77b0ad" providerId="ADAL" clId="{18B391B0-13EA-4DD2-B75F-F35A8D853F96}" dt="2021-02-26T16:07:37.783" v="3916"/>
          <ac:graphicFrameMkLst>
            <pc:docMk/>
            <pc:sldMk cId="2543379499" sldId="275"/>
            <ac:graphicFrameMk id="7" creationId="{5500B73B-8AA5-4A15-AD2C-05753F2BC182}"/>
          </ac:graphicFrameMkLst>
        </pc:graphicFrameChg>
        <pc:picChg chg="add mod">
          <ac:chgData name="Anastasia Galvin" userId="2d39f159-777b-4bad-8899-bf8dfc77b0ad" providerId="ADAL" clId="{18B391B0-13EA-4DD2-B75F-F35A8D853F96}" dt="2021-02-26T16:12:10.482" v="3987" actId="1076"/>
          <ac:picMkLst>
            <pc:docMk/>
            <pc:sldMk cId="2543379499" sldId="275"/>
            <ac:picMk id="14338" creationId="{082D367E-CA45-4304-9301-5EE53A31115F}"/>
          </ac:picMkLst>
        </pc:picChg>
      </pc:sldChg>
      <pc:sldChg chg="new del">
        <pc:chgData name="Anastasia Galvin" userId="2d39f159-777b-4bad-8899-bf8dfc77b0ad" providerId="ADAL" clId="{18B391B0-13EA-4DD2-B75F-F35A8D853F96}" dt="2021-02-26T16:14:09.895" v="3990" actId="2696"/>
        <pc:sldMkLst>
          <pc:docMk/>
          <pc:sldMk cId="1003613001" sldId="276"/>
        </pc:sldMkLst>
      </pc:sldChg>
      <pc:sldChg chg="addSp delSp modSp add mod modTransition">
        <pc:chgData name="Anastasia Galvin" userId="2d39f159-777b-4bad-8899-bf8dfc77b0ad" providerId="ADAL" clId="{18B391B0-13EA-4DD2-B75F-F35A8D853F96}" dt="2021-02-28T14:43:24.741" v="6153" actId="255"/>
        <pc:sldMkLst>
          <pc:docMk/>
          <pc:sldMk cId="2193105535" sldId="276"/>
        </pc:sldMkLst>
        <pc:spChg chg="mod">
          <ac:chgData name="Anastasia Galvin" userId="2d39f159-777b-4bad-8899-bf8dfc77b0ad" providerId="ADAL" clId="{18B391B0-13EA-4DD2-B75F-F35A8D853F96}" dt="2021-02-26T16:14:18.153" v="4005" actId="20577"/>
          <ac:spMkLst>
            <pc:docMk/>
            <pc:sldMk cId="2193105535" sldId="276"/>
            <ac:spMk id="6" creationId="{F7F7CE11-3521-47D5-B28C-542FB6F27034}"/>
          </ac:spMkLst>
        </pc:spChg>
        <pc:spChg chg="mod">
          <ac:chgData name="Anastasia Galvin" userId="2d39f159-777b-4bad-8899-bf8dfc77b0ad" providerId="ADAL" clId="{18B391B0-13EA-4DD2-B75F-F35A8D853F96}" dt="2021-02-28T14:43:24.741" v="6153" actId="255"/>
          <ac:spMkLst>
            <pc:docMk/>
            <pc:sldMk cId="2193105535" sldId="276"/>
            <ac:spMk id="9" creationId="{AEF66A4E-BC0E-4F12-AB03-4A89C9BCDCD9}"/>
          </ac:spMkLst>
        </pc:spChg>
        <pc:graphicFrameChg chg="mod">
          <ac:chgData name="Anastasia Galvin" userId="2d39f159-777b-4bad-8899-bf8dfc77b0ad" providerId="ADAL" clId="{18B391B0-13EA-4DD2-B75F-F35A8D853F96}" dt="2021-02-26T16:17:47.751" v="4467" actId="20577"/>
          <ac:graphicFrameMkLst>
            <pc:docMk/>
            <pc:sldMk cId="2193105535" sldId="276"/>
            <ac:graphicFrameMk id="7" creationId="{5500B73B-8AA5-4A15-AD2C-05753F2BC182}"/>
          </ac:graphicFrameMkLst>
        </pc:graphicFrameChg>
        <pc:picChg chg="add mod">
          <ac:chgData name="Anastasia Galvin" userId="2d39f159-777b-4bad-8899-bf8dfc77b0ad" providerId="ADAL" clId="{18B391B0-13EA-4DD2-B75F-F35A8D853F96}" dt="2021-02-26T16:19:20.821" v="4488" actId="1076"/>
          <ac:picMkLst>
            <pc:docMk/>
            <pc:sldMk cId="2193105535" sldId="276"/>
            <ac:picMk id="8" creationId="{AE5FDB69-A708-4C7E-BDA9-D5C409745EA2}"/>
          </ac:picMkLst>
        </pc:picChg>
        <pc:picChg chg="del">
          <ac:chgData name="Anastasia Galvin" userId="2d39f159-777b-4bad-8899-bf8dfc77b0ad" providerId="ADAL" clId="{18B391B0-13EA-4DD2-B75F-F35A8D853F96}" dt="2021-02-26T16:14:19.823" v="4006" actId="478"/>
          <ac:picMkLst>
            <pc:docMk/>
            <pc:sldMk cId="2193105535" sldId="276"/>
            <ac:picMk id="14338" creationId="{082D367E-CA45-4304-9301-5EE53A31115F}"/>
          </ac:picMkLst>
        </pc:picChg>
      </pc:sldChg>
      <pc:sldChg chg="addSp delSp modSp new mod modTransition setBg">
        <pc:chgData name="Anastasia Galvin" userId="2d39f159-777b-4bad-8899-bf8dfc77b0ad" providerId="ADAL" clId="{18B391B0-13EA-4DD2-B75F-F35A8D853F96}" dt="2021-02-28T14:44:03.499" v="6160" actId="20577"/>
        <pc:sldMkLst>
          <pc:docMk/>
          <pc:sldMk cId="2663817963" sldId="277"/>
        </pc:sldMkLst>
        <pc:spChg chg="mod">
          <ac:chgData name="Anastasia Galvin" userId="2d39f159-777b-4bad-8899-bf8dfc77b0ad" providerId="ADAL" clId="{18B391B0-13EA-4DD2-B75F-F35A8D853F96}" dt="2021-02-26T16:27:42.100" v="4630" actId="1076"/>
          <ac:spMkLst>
            <pc:docMk/>
            <pc:sldMk cId="2663817963" sldId="277"/>
            <ac:spMk id="2" creationId="{E16064DF-3800-431D-B9DC-216FEB3F06C9}"/>
          </ac:spMkLst>
        </pc:spChg>
        <pc:spChg chg="mod ord">
          <ac:chgData name="Anastasia Galvin" userId="2d39f159-777b-4bad-8899-bf8dfc77b0ad" providerId="ADAL" clId="{18B391B0-13EA-4DD2-B75F-F35A8D853F96}" dt="2021-02-28T14:44:03.499" v="6160" actId="20577"/>
          <ac:spMkLst>
            <pc:docMk/>
            <pc:sldMk cId="2663817963" sldId="277"/>
            <ac:spMk id="3" creationId="{C74132A5-B408-4B3C-A718-EE16031C07A5}"/>
          </ac:spMkLst>
        </pc:spChg>
        <pc:spChg chg="add del">
          <ac:chgData name="Anastasia Galvin" userId="2d39f159-777b-4bad-8899-bf8dfc77b0ad" providerId="ADAL" clId="{18B391B0-13EA-4DD2-B75F-F35A8D853F96}" dt="2021-02-26T16:27:30.258" v="4623" actId="26606"/>
          <ac:spMkLst>
            <pc:docMk/>
            <pc:sldMk cId="2663817963" sldId="277"/>
            <ac:spMk id="71" creationId="{C232B152-3720-4D3B-97ED-45CE5483F16F}"/>
          </ac:spMkLst>
        </pc:spChg>
        <pc:spChg chg="add del">
          <ac:chgData name="Anastasia Galvin" userId="2d39f159-777b-4bad-8899-bf8dfc77b0ad" providerId="ADAL" clId="{18B391B0-13EA-4DD2-B75F-F35A8D853F96}" dt="2021-02-26T16:27:30.258" v="4623" actId="26606"/>
          <ac:spMkLst>
            <pc:docMk/>
            <pc:sldMk cId="2663817963" sldId="277"/>
            <ac:spMk id="73" creationId="{11BAB570-FF10-4E96-8A3F-FA9804702B89}"/>
          </ac:spMkLst>
        </pc:spChg>
        <pc:spChg chg="add del">
          <ac:chgData name="Anastasia Galvin" userId="2d39f159-777b-4bad-8899-bf8dfc77b0ad" providerId="ADAL" clId="{18B391B0-13EA-4DD2-B75F-F35A8D853F96}" dt="2021-02-26T16:27:30.258" v="4623" actId="26606"/>
          <ac:spMkLst>
            <pc:docMk/>
            <pc:sldMk cId="2663817963" sldId="277"/>
            <ac:spMk id="75" creationId="{4B9FAFB2-BEB5-4848-8018-BCAD99E2E1AA}"/>
          </ac:spMkLst>
        </pc:spChg>
        <pc:spChg chg="add">
          <ac:chgData name="Anastasia Galvin" userId="2d39f159-777b-4bad-8899-bf8dfc77b0ad" providerId="ADAL" clId="{18B391B0-13EA-4DD2-B75F-F35A8D853F96}" dt="2021-02-26T16:27:30.283" v="4624" actId="26606"/>
          <ac:spMkLst>
            <pc:docMk/>
            <pc:sldMk cId="2663817963" sldId="277"/>
            <ac:spMk id="77" creationId="{740D8E28-91B5-42B0-9D6C-B777D8AD90C2}"/>
          </ac:spMkLst>
        </pc:spChg>
        <pc:spChg chg="add">
          <ac:chgData name="Anastasia Galvin" userId="2d39f159-777b-4bad-8899-bf8dfc77b0ad" providerId="ADAL" clId="{18B391B0-13EA-4DD2-B75F-F35A8D853F96}" dt="2021-02-26T16:27:30.283" v="4624" actId="26606"/>
          <ac:spMkLst>
            <pc:docMk/>
            <pc:sldMk cId="2663817963" sldId="277"/>
            <ac:spMk id="15364" creationId="{35F0E358-1E49-4920-80D8-C3D138708838}"/>
          </ac:spMkLst>
        </pc:spChg>
        <pc:spChg chg="add">
          <ac:chgData name="Anastasia Galvin" userId="2d39f159-777b-4bad-8899-bf8dfc77b0ad" providerId="ADAL" clId="{18B391B0-13EA-4DD2-B75F-F35A8D853F96}" dt="2021-02-26T16:27:30.283" v="4624" actId="26606"/>
          <ac:spMkLst>
            <pc:docMk/>
            <pc:sldMk cId="2663817963" sldId="277"/>
            <ac:spMk id="15365" creationId="{E2D2362D-7010-4036-B9CA-03DFC8EB3B01}"/>
          </ac:spMkLst>
        </pc:spChg>
        <pc:spChg chg="add">
          <ac:chgData name="Anastasia Galvin" userId="2d39f159-777b-4bad-8899-bf8dfc77b0ad" providerId="ADAL" clId="{18B391B0-13EA-4DD2-B75F-F35A8D853F96}" dt="2021-02-26T16:27:30.283" v="4624" actId="26606"/>
          <ac:spMkLst>
            <pc:docMk/>
            <pc:sldMk cId="2663817963" sldId="277"/>
            <ac:spMk id="15366" creationId="{DC85BF5E-2BD6-4E5B-8EA3-420B45BB03FA}"/>
          </ac:spMkLst>
        </pc:spChg>
        <pc:picChg chg="add mod">
          <ac:chgData name="Anastasia Galvin" userId="2d39f159-777b-4bad-8899-bf8dfc77b0ad" providerId="ADAL" clId="{18B391B0-13EA-4DD2-B75F-F35A8D853F96}" dt="2021-02-26T16:27:30.283" v="4624" actId="26606"/>
          <ac:picMkLst>
            <pc:docMk/>
            <pc:sldMk cId="2663817963" sldId="277"/>
            <ac:picMk id="15362" creationId="{14CC8833-F342-4D8A-86B0-35CBCC38980C}"/>
          </ac:picMkLst>
        </pc:picChg>
      </pc:sldChg>
      <pc:sldChg chg="addSp delSp add del setBg delDesignElem">
        <pc:chgData name="Anastasia Galvin" userId="2d39f159-777b-4bad-8899-bf8dfc77b0ad" providerId="ADAL" clId="{18B391B0-13EA-4DD2-B75F-F35A8D853F96}" dt="2021-02-26T16:20:59.324" v="4517"/>
        <pc:sldMkLst>
          <pc:docMk/>
          <pc:sldMk cId="811508822" sldId="278"/>
        </pc:sldMkLst>
        <pc:spChg chg="add del">
          <ac:chgData name="Anastasia Galvin" userId="2d39f159-777b-4bad-8899-bf8dfc77b0ad" providerId="ADAL" clId="{18B391B0-13EA-4DD2-B75F-F35A8D853F96}" dt="2021-02-26T16:20:59.324" v="4517"/>
          <ac:spMkLst>
            <pc:docMk/>
            <pc:sldMk cId="811508822" sldId="278"/>
            <ac:spMk id="18" creationId="{73DE2CFE-42F2-48F0-8706-5264E012B10C}"/>
          </ac:spMkLst>
        </pc:spChg>
      </pc:sldChg>
      <pc:sldChg chg="addSp delSp modSp add mod ord modTransition modClrScheme delDesignElem chgLayout">
        <pc:chgData name="Anastasia Galvin" userId="2d39f159-777b-4bad-8899-bf8dfc77b0ad" providerId="ADAL" clId="{18B391B0-13EA-4DD2-B75F-F35A8D853F96}" dt="2021-02-28T14:46:04.343" v="6166" actId="20577"/>
        <pc:sldMkLst>
          <pc:docMk/>
          <pc:sldMk cId="2301872432" sldId="278"/>
        </pc:sldMkLst>
        <pc:spChg chg="add del mod">
          <ac:chgData name="Anastasia Galvin" userId="2d39f159-777b-4bad-8899-bf8dfc77b0ad" providerId="ADAL" clId="{18B391B0-13EA-4DD2-B75F-F35A8D853F96}" dt="2021-02-26T16:24:25.439" v="4580" actId="478"/>
          <ac:spMkLst>
            <pc:docMk/>
            <pc:sldMk cId="2301872432" sldId="278"/>
            <ac:spMk id="3" creationId="{E6B0B9FB-6F5D-41F2-9957-1F6DFF294CFA}"/>
          </ac:spMkLst>
        </pc:spChg>
        <pc:spChg chg="add mod">
          <ac:chgData name="Anastasia Galvin" userId="2d39f159-777b-4bad-8899-bf8dfc77b0ad" providerId="ADAL" clId="{18B391B0-13EA-4DD2-B75F-F35A8D853F96}" dt="2021-02-26T16:25:43.194" v="4610" actId="1076"/>
          <ac:spMkLst>
            <pc:docMk/>
            <pc:sldMk cId="2301872432" sldId="278"/>
            <ac:spMk id="4" creationId="{91D7E733-250C-48A2-AE27-E106442E038A}"/>
          </ac:spMkLst>
        </pc:spChg>
        <pc:spChg chg="mod">
          <ac:chgData name="Anastasia Galvin" userId="2d39f159-777b-4bad-8899-bf8dfc77b0ad" providerId="ADAL" clId="{18B391B0-13EA-4DD2-B75F-F35A8D853F96}" dt="2021-02-28T14:46:04.343" v="6166" actId="20577"/>
          <ac:spMkLst>
            <pc:docMk/>
            <pc:sldMk cId="2301872432" sldId="278"/>
            <ac:spMk id="5" creationId="{CEE9E711-DFF1-4BBA-A691-B91DC3EFF6FC}"/>
          </ac:spMkLst>
        </pc:spChg>
        <pc:spChg chg="mod">
          <ac:chgData name="Anastasia Galvin" userId="2d39f159-777b-4bad-8899-bf8dfc77b0ad" providerId="ADAL" clId="{18B391B0-13EA-4DD2-B75F-F35A8D853F96}" dt="2021-02-26T16:25:43.194" v="4610" actId="1076"/>
          <ac:spMkLst>
            <pc:docMk/>
            <pc:sldMk cId="2301872432" sldId="278"/>
            <ac:spMk id="7" creationId="{C7D7C6CC-A663-4C70-B5D5-9A32F9BD6577}"/>
          </ac:spMkLst>
        </pc:spChg>
        <pc:spChg chg="del mod">
          <ac:chgData name="Anastasia Galvin" userId="2d39f159-777b-4bad-8899-bf8dfc77b0ad" providerId="ADAL" clId="{18B391B0-13EA-4DD2-B75F-F35A8D853F96}" dt="2021-02-26T16:24:21.821" v="4579" actId="21"/>
          <ac:spMkLst>
            <pc:docMk/>
            <pc:sldMk cId="2301872432" sldId="278"/>
            <ac:spMk id="8" creationId="{C55AD46B-7376-4802-ABE2-2A0520EC357C}"/>
          </ac:spMkLst>
        </pc:spChg>
        <pc:spChg chg="mod">
          <ac:chgData name="Anastasia Galvin" userId="2d39f159-777b-4bad-8899-bf8dfc77b0ad" providerId="ADAL" clId="{18B391B0-13EA-4DD2-B75F-F35A8D853F96}" dt="2021-02-26T16:25:43.194" v="4610" actId="1076"/>
          <ac:spMkLst>
            <pc:docMk/>
            <pc:sldMk cId="2301872432" sldId="278"/>
            <ac:spMk id="10" creationId="{57B2102A-67A6-4C52-B511-82A8C9166A5B}"/>
          </ac:spMkLst>
        </pc:spChg>
        <pc:spChg chg="add del mod">
          <ac:chgData name="Anastasia Galvin" userId="2d39f159-777b-4bad-8899-bf8dfc77b0ad" providerId="ADAL" clId="{18B391B0-13EA-4DD2-B75F-F35A8D853F96}" dt="2021-02-26T16:25:11.763" v="4600" actId="478"/>
          <ac:spMkLst>
            <pc:docMk/>
            <pc:sldMk cId="2301872432" sldId="278"/>
            <ac:spMk id="11" creationId="{2744709C-BE55-44B0-908D-D54DFBCC56D5}"/>
          </ac:spMkLst>
        </pc:spChg>
        <pc:spChg chg="del">
          <ac:chgData name="Anastasia Galvin" userId="2d39f159-777b-4bad-8899-bf8dfc77b0ad" providerId="ADAL" clId="{18B391B0-13EA-4DD2-B75F-F35A8D853F96}" dt="2021-02-26T16:24:27.515" v="4581" actId="700"/>
          <ac:spMkLst>
            <pc:docMk/>
            <pc:sldMk cId="2301872432" sldId="278"/>
            <ac:spMk id="18" creationId="{73DE2CFE-42F2-48F0-8706-5264E012B10C}"/>
          </ac:spMkLst>
        </pc:spChg>
        <pc:picChg chg="del">
          <ac:chgData name="Anastasia Galvin" userId="2d39f159-777b-4bad-8899-bf8dfc77b0ad" providerId="ADAL" clId="{18B391B0-13EA-4DD2-B75F-F35A8D853F96}" dt="2021-02-26T16:21:20.347" v="4532" actId="478"/>
          <ac:picMkLst>
            <pc:docMk/>
            <pc:sldMk cId="2301872432" sldId="278"/>
            <ac:picMk id="15" creationId="{B79C91DC-A635-4069-A1A6-CBD84B9B1308}"/>
          </ac:picMkLst>
        </pc:picChg>
      </pc:sldChg>
      <pc:sldChg chg="new del">
        <pc:chgData name="Anastasia Galvin" userId="2d39f159-777b-4bad-8899-bf8dfc77b0ad" providerId="ADAL" clId="{18B391B0-13EA-4DD2-B75F-F35A8D853F96}" dt="2021-02-26T16:20:50.520" v="4514" actId="47"/>
        <pc:sldMkLst>
          <pc:docMk/>
          <pc:sldMk cId="3479224878" sldId="278"/>
        </pc:sldMkLst>
      </pc:sldChg>
      <pc:sldChg chg="addSp modSp new mod modTransition setBg modClrScheme chgLayout">
        <pc:chgData name="Anastasia Galvin" userId="2d39f159-777b-4bad-8899-bf8dfc77b0ad" providerId="ADAL" clId="{18B391B0-13EA-4DD2-B75F-F35A8D853F96}" dt="2021-02-28T14:47:14.178" v="6168" actId="12"/>
        <pc:sldMkLst>
          <pc:docMk/>
          <pc:sldMk cId="2486491861" sldId="279"/>
        </pc:sldMkLst>
        <pc:spChg chg="add mod">
          <ac:chgData name="Anastasia Galvin" userId="2d39f159-777b-4bad-8899-bf8dfc77b0ad" providerId="ADAL" clId="{18B391B0-13EA-4DD2-B75F-F35A8D853F96}" dt="2021-02-26T18:47:05.227" v="4714" actId="122"/>
          <ac:spMkLst>
            <pc:docMk/>
            <pc:sldMk cId="2486491861" sldId="279"/>
            <ac:spMk id="2" creationId="{77BD64C0-BA9D-4613-89B0-156C571FD682}"/>
          </ac:spMkLst>
        </pc:spChg>
        <pc:spChg chg="add mod ord">
          <ac:chgData name="Anastasia Galvin" userId="2d39f159-777b-4bad-8899-bf8dfc77b0ad" providerId="ADAL" clId="{18B391B0-13EA-4DD2-B75F-F35A8D853F96}" dt="2021-02-28T14:47:14.178" v="6168" actId="12"/>
          <ac:spMkLst>
            <pc:docMk/>
            <pc:sldMk cId="2486491861" sldId="279"/>
            <ac:spMk id="3" creationId="{F10367A3-A4AD-4689-A531-740397C5A409}"/>
          </ac:spMkLst>
        </pc:spChg>
        <pc:spChg chg="add mod">
          <ac:chgData name="Anastasia Galvin" userId="2d39f159-777b-4bad-8899-bf8dfc77b0ad" providerId="ADAL" clId="{18B391B0-13EA-4DD2-B75F-F35A8D853F96}" dt="2021-02-26T18:46:58.803" v="4712" actId="2711"/>
          <ac:spMkLst>
            <pc:docMk/>
            <pc:sldMk cId="2486491861" sldId="279"/>
            <ac:spMk id="71" creationId="{79BB35BC-D5C2-4C8B-A22A-A71E6191913B}"/>
          </ac:spMkLst>
        </pc:spChg>
        <pc:picChg chg="add mod">
          <ac:chgData name="Anastasia Galvin" userId="2d39f159-777b-4bad-8899-bf8dfc77b0ad" providerId="ADAL" clId="{18B391B0-13EA-4DD2-B75F-F35A8D853F96}" dt="2021-02-26T18:46:58.803" v="4712" actId="2711"/>
          <ac:picMkLst>
            <pc:docMk/>
            <pc:sldMk cId="2486491861" sldId="279"/>
            <ac:picMk id="16386" creationId="{4F8AB156-AF5D-4578-B799-D708BE599A31}"/>
          </ac:picMkLst>
        </pc:picChg>
      </pc:sldChg>
      <pc:sldChg chg="addSp delSp modSp new mod modTransition setBg">
        <pc:chgData name="Anastasia Galvin" userId="2d39f159-777b-4bad-8899-bf8dfc77b0ad" providerId="ADAL" clId="{18B391B0-13EA-4DD2-B75F-F35A8D853F96}" dt="2021-02-28T14:47:45.728" v="6177" actId="20577"/>
        <pc:sldMkLst>
          <pc:docMk/>
          <pc:sldMk cId="522856789" sldId="280"/>
        </pc:sldMkLst>
        <pc:spChg chg="mod">
          <ac:chgData name="Anastasia Galvin" userId="2d39f159-777b-4bad-8899-bf8dfc77b0ad" providerId="ADAL" clId="{18B391B0-13EA-4DD2-B75F-F35A8D853F96}" dt="2021-02-26T18:50:40.228" v="4864" actId="122"/>
          <ac:spMkLst>
            <pc:docMk/>
            <pc:sldMk cId="522856789" sldId="280"/>
            <ac:spMk id="2" creationId="{F76FAAA2-D87A-441E-B824-6DC00CFB398D}"/>
          </ac:spMkLst>
        </pc:spChg>
        <pc:spChg chg="mod">
          <ac:chgData name="Anastasia Galvin" userId="2d39f159-777b-4bad-8899-bf8dfc77b0ad" providerId="ADAL" clId="{18B391B0-13EA-4DD2-B75F-F35A8D853F96}" dt="2021-02-28T14:47:45.728" v="6177" actId="20577"/>
          <ac:spMkLst>
            <pc:docMk/>
            <pc:sldMk cId="522856789" sldId="280"/>
            <ac:spMk id="3" creationId="{529AAA77-278C-46D1-A10D-95BE9775A03D}"/>
          </ac:spMkLst>
        </pc:spChg>
        <pc:spChg chg="add del">
          <ac:chgData name="Anastasia Galvin" userId="2d39f159-777b-4bad-8899-bf8dfc77b0ad" providerId="ADAL" clId="{18B391B0-13EA-4DD2-B75F-F35A8D853F96}" dt="2021-02-26T18:50:28.743" v="4858" actId="26606"/>
          <ac:spMkLst>
            <pc:docMk/>
            <pc:sldMk cId="522856789" sldId="280"/>
            <ac:spMk id="9" creationId="{F13C74B1-5B17-4795-BED0-7140497B445A}"/>
          </ac:spMkLst>
        </pc:spChg>
        <pc:spChg chg="add del">
          <ac:chgData name="Anastasia Galvin" userId="2d39f159-777b-4bad-8899-bf8dfc77b0ad" providerId="ADAL" clId="{18B391B0-13EA-4DD2-B75F-F35A8D853F96}" dt="2021-02-26T18:50:28.743" v="4858" actId="26606"/>
          <ac:spMkLst>
            <pc:docMk/>
            <pc:sldMk cId="522856789" sldId="280"/>
            <ac:spMk id="11" creationId="{D4974D33-8DC5-464E-8C6D-BE58F0669C17}"/>
          </ac:spMkLst>
        </pc:spChg>
        <pc:spChg chg="add">
          <ac:chgData name="Anastasia Galvin" userId="2d39f159-777b-4bad-8899-bf8dfc77b0ad" providerId="ADAL" clId="{18B391B0-13EA-4DD2-B75F-F35A8D853F96}" dt="2021-02-26T18:50:28.743" v="4859" actId="26606"/>
          <ac:spMkLst>
            <pc:docMk/>
            <pc:sldMk cId="522856789" sldId="280"/>
            <ac:spMk id="13" creationId="{99192C51-B764-4A9B-9587-5EF8B628B8D9}"/>
          </ac:spMkLst>
        </pc:spChg>
        <pc:picChg chg="add mod">
          <ac:chgData name="Anastasia Galvin" userId="2d39f159-777b-4bad-8899-bf8dfc77b0ad" providerId="ADAL" clId="{18B391B0-13EA-4DD2-B75F-F35A8D853F96}" dt="2021-02-26T18:50:28.743" v="4859" actId="26606"/>
          <ac:picMkLst>
            <pc:docMk/>
            <pc:sldMk cId="522856789" sldId="280"/>
            <ac:picMk id="4" creationId="{B92C201E-81D5-41FF-AB2D-E29937DEADB6}"/>
          </ac:picMkLst>
        </pc:picChg>
      </pc:sldChg>
      <pc:sldChg chg="addSp modSp new mod modTransition setBg">
        <pc:chgData name="Anastasia Galvin" userId="2d39f159-777b-4bad-8899-bf8dfc77b0ad" providerId="ADAL" clId="{18B391B0-13EA-4DD2-B75F-F35A8D853F96}" dt="2021-02-28T14:50:20.935" v="6222" actId="12"/>
        <pc:sldMkLst>
          <pc:docMk/>
          <pc:sldMk cId="26544366" sldId="281"/>
        </pc:sldMkLst>
        <pc:spChg chg="mod">
          <ac:chgData name="Anastasia Galvin" userId="2d39f159-777b-4bad-8899-bf8dfc77b0ad" providerId="ADAL" clId="{18B391B0-13EA-4DD2-B75F-F35A8D853F96}" dt="2021-02-26T18:58:59.518" v="5107" actId="1076"/>
          <ac:spMkLst>
            <pc:docMk/>
            <pc:sldMk cId="26544366" sldId="281"/>
            <ac:spMk id="2" creationId="{01B5CB4F-2108-4304-936D-AE3854148E10}"/>
          </ac:spMkLst>
        </pc:spChg>
        <pc:spChg chg="mod ord">
          <ac:chgData name="Anastasia Galvin" userId="2d39f159-777b-4bad-8899-bf8dfc77b0ad" providerId="ADAL" clId="{18B391B0-13EA-4DD2-B75F-F35A8D853F96}" dt="2021-02-28T14:50:20.935" v="6222" actId="12"/>
          <ac:spMkLst>
            <pc:docMk/>
            <pc:sldMk cId="26544366" sldId="281"/>
            <ac:spMk id="3" creationId="{0A4AED17-8DA7-4AFD-B810-E0B27D84C007}"/>
          </ac:spMkLst>
        </pc:spChg>
        <pc:picChg chg="add mod">
          <ac:chgData name="Anastasia Galvin" userId="2d39f159-777b-4bad-8899-bf8dfc77b0ad" providerId="ADAL" clId="{18B391B0-13EA-4DD2-B75F-F35A8D853F96}" dt="2021-02-26T18:58:03.975" v="5088" actId="26606"/>
          <ac:picMkLst>
            <pc:docMk/>
            <pc:sldMk cId="26544366" sldId="281"/>
            <ac:picMk id="18434" creationId="{BF8D3785-C400-42DD-8528-928F8A6F1E9D}"/>
          </ac:picMkLst>
        </pc:picChg>
      </pc:sldChg>
      <pc:sldChg chg="addSp modSp new mod ord modTransition setBg">
        <pc:chgData name="Anastasia Galvin" userId="2d39f159-777b-4bad-8899-bf8dfc77b0ad" providerId="ADAL" clId="{18B391B0-13EA-4DD2-B75F-F35A8D853F96}" dt="2021-02-28T14:25:22.735" v="5919"/>
        <pc:sldMkLst>
          <pc:docMk/>
          <pc:sldMk cId="2801912395" sldId="282"/>
        </pc:sldMkLst>
        <pc:spChg chg="mod">
          <ac:chgData name="Anastasia Galvin" userId="2d39f159-777b-4bad-8899-bf8dfc77b0ad" providerId="ADAL" clId="{18B391B0-13EA-4DD2-B75F-F35A8D853F96}" dt="2021-02-26T19:02:15.516" v="5159" actId="122"/>
          <ac:spMkLst>
            <pc:docMk/>
            <pc:sldMk cId="2801912395" sldId="282"/>
            <ac:spMk id="2" creationId="{79401069-2457-4149-9B9F-27BDE559BE24}"/>
          </ac:spMkLst>
        </pc:spChg>
        <pc:spChg chg="mod ord">
          <ac:chgData name="Anastasia Galvin" userId="2d39f159-777b-4bad-8899-bf8dfc77b0ad" providerId="ADAL" clId="{18B391B0-13EA-4DD2-B75F-F35A8D853F96}" dt="2021-02-28T14:23:38.535" v="5908" actId="27636"/>
          <ac:spMkLst>
            <pc:docMk/>
            <pc:sldMk cId="2801912395" sldId="282"/>
            <ac:spMk id="3" creationId="{EDEC996D-EF99-47E2-B732-64D4CEF342C1}"/>
          </ac:spMkLst>
        </pc:spChg>
        <pc:spChg chg="add mod">
          <ac:chgData name="Anastasia Galvin" userId="2d39f159-777b-4bad-8899-bf8dfc77b0ad" providerId="ADAL" clId="{18B391B0-13EA-4DD2-B75F-F35A8D853F96}" dt="2021-02-26T19:02:12.071" v="5158" actId="2711"/>
          <ac:spMkLst>
            <pc:docMk/>
            <pc:sldMk cId="2801912395" sldId="282"/>
            <ac:spMk id="71" creationId="{4038CB10-1F5C-4D54-9DF7-12586DE5B007}"/>
          </ac:spMkLst>
        </pc:spChg>
        <pc:spChg chg="add mod">
          <ac:chgData name="Anastasia Galvin" userId="2d39f159-777b-4bad-8899-bf8dfc77b0ad" providerId="ADAL" clId="{18B391B0-13EA-4DD2-B75F-F35A8D853F96}" dt="2021-02-26T19:02:12.071" v="5158" actId="2711"/>
          <ac:spMkLst>
            <pc:docMk/>
            <pc:sldMk cId="2801912395" sldId="282"/>
            <ac:spMk id="73" creationId="{73ED6512-6858-4552-B699-9A97FE9A4EA2}"/>
          </ac:spMkLst>
        </pc:spChg>
        <pc:picChg chg="add mod">
          <ac:chgData name="Anastasia Galvin" userId="2d39f159-777b-4bad-8899-bf8dfc77b0ad" providerId="ADAL" clId="{18B391B0-13EA-4DD2-B75F-F35A8D853F96}" dt="2021-02-26T19:02:12.071" v="5158" actId="2711"/>
          <ac:picMkLst>
            <pc:docMk/>
            <pc:sldMk cId="2801912395" sldId="282"/>
            <ac:picMk id="19458" creationId="{DDE1ECBD-42AD-42B4-B388-0231430AD05A}"/>
          </ac:picMkLst>
        </pc:picChg>
      </pc:sldChg>
      <pc:sldChg chg="addSp modSp new mod ord modTransition setBg">
        <pc:chgData name="Anastasia Galvin" userId="2d39f159-777b-4bad-8899-bf8dfc77b0ad" providerId="ADAL" clId="{18B391B0-13EA-4DD2-B75F-F35A8D853F96}" dt="2021-02-28T14:48:12.090" v="6182" actId="20577"/>
        <pc:sldMkLst>
          <pc:docMk/>
          <pc:sldMk cId="32374086" sldId="283"/>
        </pc:sldMkLst>
        <pc:spChg chg="mod">
          <ac:chgData name="Anastasia Galvin" userId="2d39f159-777b-4bad-8899-bf8dfc77b0ad" providerId="ADAL" clId="{18B391B0-13EA-4DD2-B75F-F35A8D853F96}" dt="2021-02-28T10:03:18.132" v="5256" actId="403"/>
          <ac:spMkLst>
            <pc:docMk/>
            <pc:sldMk cId="32374086" sldId="283"/>
            <ac:spMk id="2" creationId="{ABEC32CF-A03B-47B3-A8D0-E3596CBC7A91}"/>
          </ac:spMkLst>
        </pc:spChg>
        <pc:spChg chg="mod ord">
          <ac:chgData name="Anastasia Galvin" userId="2d39f159-777b-4bad-8899-bf8dfc77b0ad" providerId="ADAL" clId="{18B391B0-13EA-4DD2-B75F-F35A8D853F96}" dt="2021-02-28T14:48:12.090" v="6182" actId="20577"/>
          <ac:spMkLst>
            <pc:docMk/>
            <pc:sldMk cId="32374086" sldId="283"/>
            <ac:spMk id="3" creationId="{C92CC59B-3B2D-493C-A6AD-F4D4EA28CF2C}"/>
          </ac:spMkLst>
        </pc:spChg>
        <pc:spChg chg="add mod">
          <ac:chgData name="Anastasia Galvin" userId="2d39f159-777b-4bad-8899-bf8dfc77b0ad" providerId="ADAL" clId="{18B391B0-13EA-4DD2-B75F-F35A8D853F96}" dt="2021-02-28T10:03:08.414" v="5250" actId="2711"/>
          <ac:spMkLst>
            <pc:docMk/>
            <pc:sldMk cId="32374086" sldId="283"/>
            <ac:spMk id="71" creationId="{79BB35BC-D5C2-4C8B-A22A-A71E6191913B}"/>
          </ac:spMkLst>
        </pc:spChg>
        <pc:picChg chg="add mod">
          <ac:chgData name="Anastasia Galvin" userId="2d39f159-777b-4bad-8899-bf8dfc77b0ad" providerId="ADAL" clId="{18B391B0-13EA-4DD2-B75F-F35A8D853F96}" dt="2021-02-28T10:03:08.414" v="5250" actId="2711"/>
          <ac:picMkLst>
            <pc:docMk/>
            <pc:sldMk cId="32374086" sldId="283"/>
            <ac:picMk id="20482" creationId="{992E5B6F-3754-423C-8979-5B4E69CE1D6E}"/>
          </ac:picMkLst>
        </pc:picChg>
      </pc:sldChg>
      <pc:sldChg chg="addSp delSp modSp new mod ord modTransition setBg setClrOvrMap">
        <pc:chgData name="Anastasia Galvin" userId="2d39f159-777b-4bad-8899-bf8dfc77b0ad" providerId="ADAL" clId="{18B391B0-13EA-4DD2-B75F-F35A8D853F96}" dt="2021-02-28T14:48:50.047" v="6186" actId="12"/>
        <pc:sldMkLst>
          <pc:docMk/>
          <pc:sldMk cId="444235016" sldId="284"/>
        </pc:sldMkLst>
        <pc:spChg chg="mod">
          <ac:chgData name="Anastasia Galvin" userId="2d39f159-777b-4bad-8899-bf8dfc77b0ad" providerId="ADAL" clId="{18B391B0-13EA-4DD2-B75F-F35A8D853F96}" dt="2021-02-28T10:07:19.367" v="5298" actId="122"/>
          <ac:spMkLst>
            <pc:docMk/>
            <pc:sldMk cId="444235016" sldId="284"/>
            <ac:spMk id="2" creationId="{1F1CD84F-CF72-42E6-A456-AFA22BD06A53}"/>
          </ac:spMkLst>
        </pc:spChg>
        <pc:spChg chg="mod">
          <ac:chgData name="Anastasia Galvin" userId="2d39f159-777b-4bad-8899-bf8dfc77b0ad" providerId="ADAL" clId="{18B391B0-13EA-4DD2-B75F-F35A8D853F96}" dt="2021-02-28T14:48:50.047" v="6186" actId="12"/>
          <ac:spMkLst>
            <pc:docMk/>
            <pc:sldMk cId="444235016" sldId="284"/>
            <ac:spMk id="3" creationId="{38E64DFB-B2A5-4891-BAB2-6B5C09F00782}"/>
          </ac:spMkLst>
        </pc:spChg>
        <pc:spChg chg="add mod">
          <ac:chgData name="Anastasia Galvin" userId="2d39f159-777b-4bad-8899-bf8dfc77b0ad" providerId="ADAL" clId="{18B391B0-13EA-4DD2-B75F-F35A8D853F96}" dt="2021-02-28T10:07:01.070" v="5283" actId="2711"/>
          <ac:spMkLst>
            <pc:docMk/>
            <pc:sldMk cId="444235016" sldId="284"/>
            <ac:spMk id="73" creationId="{5E8D2E83-FB3A-40E7-A9E5-7AB389D612B4}"/>
          </ac:spMkLst>
        </pc:spChg>
        <pc:picChg chg="add del mod">
          <ac:chgData name="Anastasia Galvin" userId="2d39f159-777b-4bad-8899-bf8dfc77b0ad" providerId="ADAL" clId="{18B391B0-13EA-4DD2-B75F-F35A8D853F96}" dt="2021-02-28T10:06:19.627" v="5277" actId="478"/>
          <ac:picMkLst>
            <pc:docMk/>
            <pc:sldMk cId="444235016" sldId="284"/>
            <ac:picMk id="21506" creationId="{70531766-F052-4A23-B151-958A62F813B5}"/>
          </ac:picMkLst>
        </pc:picChg>
        <pc:picChg chg="add mod ord">
          <ac:chgData name="Anastasia Galvin" userId="2d39f159-777b-4bad-8899-bf8dfc77b0ad" providerId="ADAL" clId="{18B391B0-13EA-4DD2-B75F-F35A8D853F96}" dt="2021-02-28T10:07:01.070" v="5283" actId="2711"/>
          <ac:picMkLst>
            <pc:docMk/>
            <pc:sldMk cId="444235016" sldId="284"/>
            <ac:picMk id="21508" creationId="{D423089B-0FBE-4DE6-974B-89AD267CA5DA}"/>
          </ac:picMkLst>
        </pc:picChg>
      </pc:sldChg>
      <pc:sldChg chg="addSp delSp modSp new mod ord modTransition setBg setClrOvrMap">
        <pc:chgData name="Anastasia Galvin" userId="2d39f159-777b-4bad-8899-bf8dfc77b0ad" providerId="ADAL" clId="{18B391B0-13EA-4DD2-B75F-F35A8D853F96}" dt="2021-02-28T14:49:16.911" v="6210" actId="20577"/>
        <pc:sldMkLst>
          <pc:docMk/>
          <pc:sldMk cId="1248081841" sldId="285"/>
        </pc:sldMkLst>
        <pc:spChg chg="mod">
          <ac:chgData name="Anastasia Galvin" userId="2d39f159-777b-4bad-8899-bf8dfc77b0ad" providerId="ADAL" clId="{18B391B0-13EA-4DD2-B75F-F35A8D853F96}" dt="2021-02-28T10:11:15.077" v="5419" actId="1076"/>
          <ac:spMkLst>
            <pc:docMk/>
            <pc:sldMk cId="1248081841" sldId="285"/>
            <ac:spMk id="2" creationId="{F2B4CDE0-B7FE-49FF-9837-22FD20C73434}"/>
          </ac:spMkLst>
        </pc:spChg>
        <pc:spChg chg="mod">
          <ac:chgData name="Anastasia Galvin" userId="2d39f159-777b-4bad-8899-bf8dfc77b0ad" providerId="ADAL" clId="{18B391B0-13EA-4DD2-B75F-F35A8D853F96}" dt="2021-02-28T14:49:16.911" v="6210" actId="20577"/>
          <ac:spMkLst>
            <pc:docMk/>
            <pc:sldMk cId="1248081841" sldId="285"/>
            <ac:spMk id="3" creationId="{17DCA095-6B17-48B0-AD41-F9487D8A1911}"/>
          </ac:spMkLst>
        </pc:spChg>
        <pc:spChg chg="add del">
          <ac:chgData name="Anastasia Galvin" userId="2d39f159-777b-4bad-8899-bf8dfc77b0ad" providerId="ADAL" clId="{18B391B0-13EA-4DD2-B75F-F35A8D853F96}" dt="2021-02-28T10:10:17.730" v="5401" actId="26606"/>
          <ac:spMkLst>
            <pc:docMk/>
            <pc:sldMk cId="1248081841" sldId="285"/>
            <ac:spMk id="71" creationId="{8F23F8A3-8FD7-4779-8323-FDC26BE99889}"/>
          </ac:spMkLst>
        </pc:spChg>
        <pc:spChg chg="add del">
          <ac:chgData name="Anastasia Galvin" userId="2d39f159-777b-4bad-8899-bf8dfc77b0ad" providerId="ADAL" clId="{18B391B0-13EA-4DD2-B75F-F35A8D853F96}" dt="2021-02-28T10:10:17.730" v="5401" actId="26606"/>
          <ac:spMkLst>
            <pc:docMk/>
            <pc:sldMk cId="1248081841" sldId="285"/>
            <ac:spMk id="73" creationId="{F605C4CC-A25C-416F-8333-7CB7DC97D870}"/>
          </ac:spMkLst>
        </pc:spChg>
        <pc:spChg chg="add">
          <ac:chgData name="Anastasia Galvin" userId="2d39f159-777b-4bad-8899-bf8dfc77b0ad" providerId="ADAL" clId="{18B391B0-13EA-4DD2-B75F-F35A8D853F96}" dt="2021-02-28T10:10:47.635" v="5403" actId="26606"/>
          <ac:spMkLst>
            <pc:docMk/>
            <pc:sldMk cId="1248081841" sldId="285"/>
            <ac:spMk id="22534" creationId="{98C94856-200D-405A-AB35-F9553D46E043}"/>
          </ac:spMkLst>
        </pc:spChg>
        <pc:picChg chg="add del mod ord">
          <ac:chgData name="Anastasia Galvin" userId="2d39f159-777b-4bad-8899-bf8dfc77b0ad" providerId="ADAL" clId="{18B391B0-13EA-4DD2-B75F-F35A8D853F96}" dt="2021-02-28T10:10:09.758" v="5399" actId="478"/>
          <ac:picMkLst>
            <pc:docMk/>
            <pc:sldMk cId="1248081841" sldId="285"/>
            <ac:picMk id="22530" creationId="{080C4A01-F910-4B33-968C-2F12B6C906F1}"/>
          </ac:picMkLst>
        </pc:picChg>
        <pc:picChg chg="add mod">
          <ac:chgData name="Anastasia Galvin" userId="2d39f159-777b-4bad-8899-bf8dfc77b0ad" providerId="ADAL" clId="{18B391B0-13EA-4DD2-B75F-F35A8D853F96}" dt="2021-02-28T10:10:47.635" v="5403" actId="26606"/>
          <ac:picMkLst>
            <pc:docMk/>
            <pc:sldMk cId="1248081841" sldId="285"/>
            <ac:picMk id="22532" creationId="{C75FEC1D-AD5D-4B55-86EA-CD189DC57EA6}"/>
          </ac:picMkLst>
        </pc:picChg>
      </pc:sldChg>
      <pc:sldChg chg="addSp delSp modSp new mod modTransition modClrScheme chgLayout">
        <pc:chgData name="Anastasia Galvin" userId="2d39f159-777b-4bad-8899-bf8dfc77b0ad" providerId="ADAL" clId="{18B391B0-13EA-4DD2-B75F-F35A8D853F96}" dt="2021-02-28T14:25:22.735" v="5919"/>
        <pc:sldMkLst>
          <pc:docMk/>
          <pc:sldMk cId="2553098435" sldId="286"/>
        </pc:sldMkLst>
        <pc:spChg chg="mod ord">
          <ac:chgData name="Anastasia Galvin" userId="2d39f159-777b-4bad-8899-bf8dfc77b0ad" providerId="ADAL" clId="{18B391B0-13EA-4DD2-B75F-F35A8D853F96}" dt="2021-02-28T14:21:41.439" v="5879" actId="207"/>
          <ac:spMkLst>
            <pc:docMk/>
            <pc:sldMk cId="2553098435" sldId="286"/>
            <ac:spMk id="2" creationId="{5B53EFD2-570A-4614-83F4-6E0AEDBC09A4}"/>
          </ac:spMkLst>
        </pc:spChg>
        <pc:spChg chg="del">
          <ac:chgData name="Anastasia Galvin" userId="2d39f159-777b-4bad-8899-bf8dfc77b0ad" providerId="ADAL" clId="{18B391B0-13EA-4DD2-B75F-F35A8D853F96}" dt="2021-02-28T10:12:17.329" v="5447" actId="700"/>
          <ac:spMkLst>
            <pc:docMk/>
            <pc:sldMk cId="2553098435" sldId="286"/>
            <ac:spMk id="3" creationId="{55B56C66-0905-46DA-A9E7-761E2A37CC30}"/>
          </ac:spMkLst>
        </pc:spChg>
        <pc:spChg chg="add del mod">
          <ac:chgData name="Anastasia Galvin" userId="2d39f159-777b-4bad-8899-bf8dfc77b0ad" providerId="ADAL" clId="{18B391B0-13EA-4DD2-B75F-F35A8D853F96}" dt="2021-02-28T14:20:37.552" v="5868"/>
          <ac:spMkLst>
            <pc:docMk/>
            <pc:sldMk cId="2553098435" sldId="286"/>
            <ac:spMk id="5" creationId="{54FB63BD-8154-4F52-8A41-9491CF50DA33}"/>
          </ac:spMkLst>
        </pc:spChg>
        <pc:spChg chg="add del mod">
          <ac:chgData name="Anastasia Galvin" userId="2d39f159-777b-4bad-8899-bf8dfc77b0ad" providerId="ADAL" clId="{18B391B0-13EA-4DD2-B75F-F35A8D853F96}" dt="2021-02-28T14:20:37.553" v="5870"/>
          <ac:spMkLst>
            <pc:docMk/>
            <pc:sldMk cId="2553098435" sldId="286"/>
            <ac:spMk id="7" creationId="{6CDA6EA7-D4CD-4314-ABB3-F5D0EF5C8463}"/>
          </ac:spMkLst>
        </pc:spChg>
        <pc:spChg chg="add del mod">
          <ac:chgData name="Anastasia Galvin" userId="2d39f159-777b-4bad-8899-bf8dfc77b0ad" providerId="ADAL" clId="{18B391B0-13EA-4DD2-B75F-F35A8D853F96}" dt="2021-02-28T14:20:37.543" v="5864"/>
          <ac:spMkLst>
            <pc:docMk/>
            <pc:sldMk cId="2553098435" sldId="286"/>
            <ac:spMk id="9" creationId="{4011C71F-9576-41E9-B6E7-18ADAE682665}"/>
          </ac:spMkLst>
        </pc:spChg>
        <pc:spChg chg="add del mod">
          <ac:chgData name="Anastasia Galvin" userId="2d39f159-777b-4bad-8899-bf8dfc77b0ad" providerId="ADAL" clId="{18B391B0-13EA-4DD2-B75F-F35A8D853F96}" dt="2021-02-28T14:19:50.021" v="5826" actId="478"/>
          <ac:spMkLst>
            <pc:docMk/>
            <pc:sldMk cId="2553098435" sldId="286"/>
            <ac:spMk id="10" creationId="{1B5B12A2-C7B4-4C81-8E07-F71BF332BEA2}"/>
          </ac:spMkLst>
        </pc:spChg>
        <pc:spChg chg="add del mod">
          <ac:chgData name="Anastasia Galvin" userId="2d39f159-777b-4bad-8899-bf8dfc77b0ad" providerId="ADAL" clId="{18B391B0-13EA-4DD2-B75F-F35A8D853F96}" dt="2021-02-28T14:20:37.541" v="5860"/>
          <ac:spMkLst>
            <pc:docMk/>
            <pc:sldMk cId="2553098435" sldId="286"/>
            <ac:spMk id="12" creationId="{4C3C793A-6AD2-4416-A01A-843431CA7EB0}"/>
          </ac:spMkLst>
        </pc:spChg>
        <pc:spChg chg="add del mod">
          <ac:chgData name="Anastasia Galvin" userId="2d39f159-777b-4bad-8899-bf8dfc77b0ad" providerId="ADAL" clId="{18B391B0-13EA-4DD2-B75F-F35A8D853F96}" dt="2021-02-28T14:20:37.545" v="5866"/>
          <ac:spMkLst>
            <pc:docMk/>
            <pc:sldMk cId="2553098435" sldId="286"/>
            <ac:spMk id="14" creationId="{E863857C-0C0E-497B-8197-F55542B1B677}"/>
          </ac:spMkLst>
        </pc:spChg>
        <pc:spChg chg="add del mod">
          <ac:chgData name="Anastasia Galvin" userId="2d39f159-777b-4bad-8899-bf8dfc77b0ad" providerId="ADAL" clId="{18B391B0-13EA-4DD2-B75F-F35A8D853F96}" dt="2021-02-28T14:20:37.542" v="5862"/>
          <ac:spMkLst>
            <pc:docMk/>
            <pc:sldMk cId="2553098435" sldId="286"/>
            <ac:spMk id="16" creationId="{A99EEBDC-C8DA-4083-9C7E-47CAEC61B578}"/>
          </ac:spMkLst>
        </pc:spChg>
        <pc:spChg chg="add del mod">
          <ac:chgData name="Anastasia Galvin" userId="2d39f159-777b-4bad-8899-bf8dfc77b0ad" providerId="ADAL" clId="{18B391B0-13EA-4DD2-B75F-F35A8D853F96}" dt="2021-02-28T14:19:50.022" v="5828"/>
          <ac:spMkLst>
            <pc:docMk/>
            <pc:sldMk cId="2553098435" sldId="286"/>
            <ac:spMk id="18" creationId="{E3E77214-2E82-48F2-9727-695E28CA6A28}"/>
          </ac:spMkLst>
        </pc:spChg>
        <pc:graphicFrameChg chg="add mod modGraphic">
          <ac:chgData name="Anastasia Galvin" userId="2d39f159-777b-4bad-8899-bf8dfc77b0ad" providerId="ADAL" clId="{18B391B0-13EA-4DD2-B75F-F35A8D853F96}" dt="2021-02-28T14:22:45.250" v="5895" actId="122"/>
          <ac:graphicFrameMkLst>
            <pc:docMk/>
            <pc:sldMk cId="2553098435" sldId="286"/>
            <ac:graphicFrameMk id="19" creationId="{B79C5D20-89F6-41E4-9764-9EFE527628A3}"/>
          </ac:graphicFrameMkLst>
        </pc:graphicFrameChg>
        <pc:picChg chg="add mod">
          <ac:chgData name="Anastasia Galvin" userId="2d39f159-777b-4bad-8899-bf8dfc77b0ad" providerId="ADAL" clId="{18B391B0-13EA-4DD2-B75F-F35A8D853F96}" dt="2021-02-28T14:23:19.496" v="5899"/>
          <ac:picMkLst>
            <pc:docMk/>
            <pc:sldMk cId="2553098435" sldId="286"/>
            <ac:picMk id="20" creationId="{324D3A9F-C35F-476D-B35D-6B899F567448}"/>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31.svg"/><Relationship Id="rId4" Type="http://schemas.openxmlformats.org/officeDocument/2006/relationships/image" Target="../media/image36.svg"/><Relationship Id="rId9"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31.svg"/><Relationship Id="rId4" Type="http://schemas.openxmlformats.org/officeDocument/2006/relationships/image" Target="../media/image36.svg"/><Relationship Id="rId9"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61E8F1-C8B7-4C0D-BF90-06BB9EA560F1}" type="doc">
      <dgm:prSet loTypeId="urn:microsoft.com/office/officeart/2018/2/layout/IconVerticalSolidList" loCatId="icon" qsTypeId="urn:microsoft.com/office/officeart/2005/8/quickstyle/simple4" qsCatId="simple" csTypeId="urn:microsoft.com/office/officeart/2005/8/colors/colorful5" csCatId="colorful" phldr="1"/>
      <dgm:spPr/>
      <dgm:t>
        <a:bodyPr/>
        <a:lstStyle/>
        <a:p>
          <a:endParaRPr lang="en-US"/>
        </a:p>
      </dgm:t>
    </dgm:pt>
    <dgm:pt modelId="{CAB8EF9F-70A2-4B26-8C09-2FFB3AAD0AB6}">
      <dgm:prSet custT="1"/>
      <dgm:spPr/>
      <dgm:t>
        <a:bodyPr/>
        <a:lstStyle/>
        <a:p>
          <a:pPr>
            <a:lnSpc>
              <a:spcPct val="100000"/>
            </a:lnSpc>
          </a:pPr>
          <a:r>
            <a:rPr lang="en-GB" sz="2800" b="0" i="0" baseline="0" dirty="0">
              <a:latin typeface="The Hand Extrablack" panose="03070A02030502020204" pitchFamily="66" charset="0"/>
            </a:rPr>
            <a:t>2. UK and France issue an ultimatum calling for both sides to withdraw troops from the canal</a:t>
          </a:r>
          <a:endParaRPr lang="en-US" sz="2800" dirty="0">
            <a:latin typeface="The Hand Extrablack" panose="03070A02030502020204" pitchFamily="66" charset="0"/>
          </a:endParaRPr>
        </a:p>
      </dgm:t>
    </dgm:pt>
    <dgm:pt modelId="{253CC28A-4C65-407D-A27D-3ABCBAA67DA2}" type="parTrans" cxnId="{67C3C5ED-9554-4F35-A26F-CFAF1CE5CFA5}">
      <dgm:prSet/>
      <dgm:spPr/>
      <dgm:t>
        <a:bodyPr/>
        <a:lstStyle/>
        <a:p>
          <a:endParaRPr lang="en-US" sz="4000">
            <a:latin typeface="The Hand Extrablack" panose="03070A02030502020204" pitchFamily="66" charset="0"/>
          </a:endParaRPr>
        </a:p>
      </dgm:t>
    </dgm:pt>
    <dgm:pt modelId="{CCBFEBE5-C43C-46D7-B522-0A693AAB9019}" type="sibTrans" cxnId="{67C3C5ED-9554-4F35-A26F-CFAF1CE5CFA5}">
      <dgm:prSet/>
      <dgm:spPr/>
      <dgm:t>
        <a:bodyPr/>
        <a:lstStyle/>
        <a:p>
          <a:endParaRPr lang="en-US" sz="2400">
            <a:latin typeface="The Hand Extrablack" panose="03070A02030502020204" pitchFamily="66" charset="0"/>
          </a:endParaRPr>
        </a:p>
      </dgm:t>
    </dgm:pt>
    <dgm:pt modelId="{4193B6A4-88BA-4381-B8B2-A8902AFB88FD}">
      <dgm:prSet custT="1"/>
      <dgm:spPr/>
      <dgm:t>
        <a:bodyPr/>
        <a:lstStyle/>
        <a:p>
          <a:pPr>
            <a:lnSpc>
              <a:spcPct val="100000"/>
            </a:lnSpc>
          </a:pPr>
          <a:r>
            <a:rPr lang="en-GB" sz="2800" b="0" i="0" baseline="0" dirty="0">
              <a:latin typeface="The Hand Extrablack" panose="03070A02030502020204" pitchFamily="66" charset="0"/>
            </a:rPr>
            <a:t>1. Israel launch an attack into Egypt across the Sinai Peninsula – get to Suez Canal ASAP</a:t>
          </a:r>
          <a:endParaRPr lang="en-US" sz="2800" dirty="0">
            <a:latin typeface="The Hand Extrablack" panose="03070A02030502020204" pitchFamily="66" charset="0"/>
          </a:endParaRPr>
        </a:p>
      </dgm:t>
    </dgm:pt>
    <dgm:pt modelId="{8F554373-F96F-400B-8415-5E47B87795E6}" type="parTrans" cxnId="{BCA44E50-784C-4FE6-ABB5-41BFCB398FF0}">
      <dgm:prSet/>
      <dgm:spPr/>
      <dgm:t>
        <a:bodyPr/>
        <a:lstStyle/>
        <a:p>
          <a:endParaRPr lang="en-US" sz="4000">
            <a:latin typeface="The Hand Extrablack" panose="03070A02030502020204" pitchFamily="66" charset="0"/>
          </a:endParaRPr>
        </a:p>
      </dgm:t>
    </dgm:pt>
    <dgm:pt modelId="{F679B83E-46D2-45C1-ACE4-FEB37AFAA4EF}" type="sibTrans" cxnId="{BCA44E50-784C-4FE6-ABB5-41BFCB398FF0}">
      <dgm:prSet/>
      <dgm:spPr/>
      <dgm:t>
        <a:bodyPr/>
        <a:lstStyle/>
        <a:p>
          <a:endParaRPr lang="en-US" sz="2400">
            <a:latin typeface="The Hand Extrablack" panose="03070A02030502020204" pitchFamily="66" charset="0"/>
          </a:endParaRPr>
        </a:p>
      </dgm:t>
    </dgm:pt>
    <dgm:pt modelId="{C7D461A1-66D7-4B36-AB32-F0FBC1CBB6B1}">
      <dgm:prSet custT="1"/>
      <dgm:spPr/>
      <dgm:t>
        <a:bodyPr/>
        <a:lstStyle/>
        <a:p>
          <a:pPr>
            <a:lnSpc>
              <a:spcPct val="100000"/>
            </a:lnSpc>
          </a:pPr>
          <a:r>
            <a:rPr lang="en-US" sz="2800" dirty="0">
              <a:latin typeface="The Hand Extrablack" panose="03070A02030502020204" pitchFamily="66" charset="0"/>
            </a:rPr>
            <a:t>3. Nasser rejects these demands</a:t>
          </a:r>
        </a:p>
      </dgm:t>
    </dgm:pt>
    <dgm:pt modelId="{5828792C-38F7-4F12-9F95-A0776A6CC72C}" type="parTrans" cxnId="{09A6EE6F-5FD6-4ACB-BB0A-F0A6461A49D4}">
      <dgm:prSet/>
      <dgm:spPr/>
      <dgm:t>
        <a:bodyPr/>
        <a:lstStyle/>
        <a:p>
          <a:endParaRPr lang="en-US" sz="4000">
            <a:latin typeface="The Hand Extrablack" panose="03070A02030502020204" pitchFamily="66" charset="0"/>
          </a:endParaRPr>
        </a:p>
      </dgm:t>
    </dgm:pt>
    <dgm:pt modelId="{2EF0556C-FB5B-4798-876D-858E5E1B7CAF}" type="sibTrans" cxnId="{09A6EE6F-5FD6-4ACB-BB0A-F0A6461A49D4}">
      <dgm:prSet/>
      <dgm:spPr/>
      <dgm:t>
        <a:bodyPr/>
        <a:lstStyle/>
        <a:p>
          <a:endParaRPr lang="en-US" sz="2400">
            <a:latin typeface="The Hand Extrablack" panose="03070A02030502020204" pitchFamily="66" charset="0"/>
          </a:endParaRPr>
        </a:p>
      </dgm:t>
    </dgm:pt>
    <dgm:pt modelId="{9AE8CE87-36C3-41FA-82E7-709315046407}">
      <dgm:prSet custT="1"/>
      <dgm:spPr/>
      <dgm:t>
        <a:bodyPr/>
        <a:lstStyle/>
        <a:p>
          <a:pPr>
            <a:lnSpc>
              <a:spcPct val="100000"/>
            </a:lnSpc>
          </a:pPr>
          <a:r>
            <a:rPr lang="en-GB" sz="2800" dirty="0">
              <a:latin typeface="The Hand Extrablack" panose="03070A02030502020204" pitchFamily="66" charset="0"/>
            </a:rPr>
            <a:t>4. An armed Anglo-French intervention begins using airstrikes and a seaborne invasion</a:t>
          </a:r>
        </a:p>
      </dgm:t>
    </dgm:pt>
    <dgm:pt modelId="{D52005EB-6A3A-4191-9B60-3F91689BA8F2}" type="parTrans" cxnId="{9B73F9AC-E595-469E-A9EC-240A700A3C3D}">
      <dgm:prSet/>
      <dgm:spPr/>
      <dgm:t>
        <a:bodyPr/>
        <a:lstStyle/>
        <a:p>
          <a:endParaRPr lang="en-GB" sz="4000">
            <a:latin typeface="The Hand Extrablack" panose="03070A02030502020204" pitchFamily="66" charset="0"/>
          </a:endParaRPr>
        </a:p>
      </dgm:t>
    </dgm:pt>
    <dgm:pt modelId="{41522478-6B69-4C25-9F03-D0C131E65009}" type="sibTrans" cxnId="{9B73F9AC-E595-469E-A9EC-240A700A3C3D}">
      <dgm:prSet/>
      <dgm:spPr/>
      <dgm:t>
        <a:bodyPr/>
        <a:lstStyle/>
        <a:p>
          <a:endParaRPr lang="en-GB" sz="2400">
            <a:latin typeface="The Hand Extrablack" panose="03070A02030502020204" pitchFamily="66" charset="0"/>
          </a:endParaRPr>
        </a:p>
      </dgm:t>
    </dgm:pt>
    <dgm:pt modelId="{7D191797-B470-4234-8ED0-885E3874B8E5}">
      <dgm:prSet custT="1"/>
      <dgm:spPr/>
      <dgm:t>
        <a:bodyPr/>
        <a:lstStyle/>
        <a:p>
          <a:pPr>
            <a:lnSpc>
              <a:spcPct val="100000"/>
            </a:lnSpc>
          </a:pPr>
          <a:r>
            <a:rPr lang="en-GB" sz="2800" dirty="0">
              <a:latin typeface="The Hand Extrablack" panose="03070A02030502020204" pitchFamily="66" charset="0"/>
            </a:rPr>
            <a:t>5. Israel take the opportunity to occupy the whole of the Sinai and extend control</a:t>
          </a:r>
        </a:p>
      </dgm:t>
    </dgm:pt>
    <dgm:pt modelId="{9FB8677D-9DE2-4B30-8C85-557B67FFD3AE}" type="parTrans" cxnId="{B8C3AAE8-B531-41CE-B7C5-5191414A9550}">
      <dgm:prSet/>
      <dgm:spPr/>
      <dgm:t>
        <a:bodyPr/>
        <a:lstStyle/>
        <a:p>
          <a:endParaRPr lang="en-GB"/>
        </a:p>
      </dgm:t>
    </dgm:pt>
    <dgm:pt modelId="{8B1E8056-BE12-4DD3-A40E-89F4AA1D11A7}" type="sibTrans" cxnId="{B8C3AAE8-B531-41CE-B7C5-5191414A9550}">
      <dgm:prSet/>
      <dgm:spPr/>
      <dgm:t>
        <a:bodyPr/>
        <a:lstStyle/>
        <a:p>
          <a:endParaRPr lang="en-GB"/>
        </a:p>
      </dgm:t>
    </dgm:pt>
    <dgm:pt modelId="{F8E5DB87-1490-4FA3-AF43-A1576955F104}" type="pres">
      <dgm:prSet presAssocID="{A761E8F1-C8B7-4C0D-BF90-06BB9EA560F1}" presName="root" presStyleCnt="0">
        <dgm:presLayoutVars>
          <dgm:dir/>
          <dgm:resizeHandles val="exact"/>
        </dgm:presLayoutVars>
      </dgm:prSet>
      <dgm:spPr/>
    </dgm:pt>
    <dgm:pt modelId="{43A33DEC-C255-4430-BD41-4EBCE78D09E4}" type="pres">
      <dgm:prSet presAssocID="{4193B6A4-88BA-4381-B8B2-A8902AFB88FD}" presName="compNode" presStyleCnt="0"/>
      <dgm:spPr/>
    </dgm:pt>
    <dgm:pt modelId="{FC764787-29B2-4513-ABF3-4FE6DFF0A405}" type="pres">
      <dgm:prSet presAssocID="{4193B6A4-88BA-4381-B8B2-A8902AFB88FD}" presName="bgRect" presStyleLbl="bgShp" presStyleIdx="0" presStyleCnt="5" custLinFactNeighborX="2196" custLinFactNeighborY="-787"/>
      <dgm:spPr/>
    </dgm:pt>
    <dgm:pt modelId="{86ADBABF-EB88-4403-9D9F-E511C178EA9E}" type="pres">
      <dgm:prSet presAssocID="{4193B6A4-88BA-4381-B8B2-A8902AFB88F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enched Fist with solid fill"/>
        </a:ext>
      </dgm:extLst>
    </dgm:pt>
    <dgm:pt modelId="{C1EBA91A-B407-4356-813D-6247494EAA2D}" type="pres">
      <dgm:prSet presAssocID="{4193B6A4-88BA-4381-B8B2-A8902AFB88FD}" presName="spaceRect" presStyleCnt="0"/>
      <dgm:spPr/>
    </dgm:pt>
    <dgm:pt modelId="{164FA90E-B634-4DC3-B35E-38DF224F50E1}" type="pres">
      <dgm:prSet presAssocID="{4193B6A4-88BA-4381-B8B2-A8902AFB88FD}" presName="parTx" presStyleLbl="revTx" presStyleIdx="0" presStyleCnt="5">
        <dgm:presLayoutVars>
          <dgm:chMax val="0"/>
          <dgm:chPref val="0"/>
        </dgm:presLayoutVars>
      </dgm:prSet>
      <dgm:spPr/>
    </dgm:pt>
    <dgm:pt modelId="{115C07B8-CE54-4847-8974-6AB9676AC893}" type="pres">
      <dgm:prSet presAssocID="{F679B83E-46D2-45C1-ACE4-FEB37AFAA4EF}" presName="sibTrans" presStyleCnt="0"/>
      <dgm:spPr/>
    </dgm:pt>
    <dgm:pt modelId="{D1E22DD7-0D93-4312-9635-CFC7E282BBBD}" type="pres">
      <dgm:prSet presAssocID="{CAB8EF9F-70A2-4B26-8C09-2FFB3AAD0AB6}" presName="compNode" presStyleCnt="0"/>
      <dgm:spPr/>
    </dgm:pt>
    <dgm:pt modelId="{9E9A0C74-8A19-47B1-868B-8C55A0D0DBCE}" type="pres">
      <dgm:prSet presAssocID="{CAB8EF9F-70A2-4B26-8C09-2FFB3AAD0AB6}" presName="bgRect" presStyleLbl="bgShp" presStyleIdx="1" presStyleCnt="5" custLinFactNeighborY="-43"/>
      <dgm:spPr/>
    </dgm:pt>
    <dgm:pt modelId="{1DDAD3EB-470E-4127-8CD0-10CEAD1A355F}" type="pres">
      <dgm:prSet presAssocID="{CAB8EF9F-70A2-4B26-8C09-2FFB3AAD0AB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xit with solid fill"/>
        </a:ext>
      </dgm:extLst>
    </dgm:pt>
    <dgm:pt modelId="{3F6580F6-6CC1-4BCF-9B7B-8D064202A261}" type="pres">
      <dgm:prSet presAssocID="{CAB8EF9F-70A2-4B26-8C09-2FFB3AAD0AB6}" presName="spaceRect" presStyleCnt="0"/>
      <dgm:spPr/>
    </dgm:pt>
    <dgm:pt modelId="{DCD46C89-0146-4D42-98C1-7BCB0E449A5C}" type="pres">
      <dgm:prSet presAssocID="{CAB8EF9F-70A2-4B26-8C09-2FFB3AAD0AB6}" presName="parTx" presStyleLbl="revTx" presStyleIdx="1" presStyleCnt="5">
        <dgm:presLayoutVars>
          <dgm:chMax val="0"/>
          <dgm:chPref val="0"/>
        </dgm:presLayoutVars>
      </dgm:prSet>
      <dgm:spPr/>
    </dgm:pt>
    <dgm:pt modelId="{D9B86AF0-06A3-475A-97B2-936D595187D2}" type="pres">
      <dgm:prSet presAssocID="{CCBFEBE5-C43C-46D7-B522-0A693AAB9019}" presName="sibTrans" presStyleCnt="0"/>
      <dgm:spPr/>
    </dgm:pt>
    <dgm:pt modelId="{2F14F7FA-AED0-4DF4-A09F-C82478D36703}" type="pres">
      <dgm:prSet presAssocID="{C7D461A1-66D7-4B36-AB32-F0FBC1CBB6B1}" presName="compNode" presStyleCnt="0"/>
      <dgm:spPr/>
    </dgm:pt>
    <dgm:pt modelId="{00D1CD2C-E98E-4887-A3D3-DA12C249AF4B}" type="pres">
      <dgm:prSet presAssocID="{C7D461A1-66D7-4B36-AB32-F0FBC1CBB6B1}" presName="bgRect" presStyleLbl="bgShp" presStyleIdx="2" presStyleCnt="5"/>
      <dgm:spPr/>
    </dgm:pt>
    <dgm:pt modelId="{4EF353C9-D118-4F54-BCFA-68491A68C884}" type="pres">
      <dgm:prSet presAssocID="{C7D461A1-66D7-4B36-AB32-F0FBC1CBB6B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No sign with solid fill"/>
        </a:ext>
      </dgm:extLst>
    </dgm:pt>
    <dgm:pt modelId="{4473BEB7-2270-4CE4-8CBB-991BEE5BB948}" type="pres">
      <dgm:prSet presAssocID="{C7D461A1-66D7-4B36-AB32-F0FBC1CBB6B1}" presName="spaceRect" presStyleCnt="0"/>
      <dgm:spPr/>
    </dgm:pt>
    <dgm:pt modelId="{D5AF232A-F5DF-46A8-8A68-AB24CEC96CA7}" type="pres">
      <dgm:prSet presAssocID="{C7D461A1-66D7-4B36-AB32-F0FBC1CBB6B1}" presName="parTx" presStyleLbl="revTx" presStyleIdx="2" presStyleCnt="5" custScaleX="100000">
        <dgm:presLayoutVars>
          <dgm:chMax val="0"/>
          <dgm:chPref val="0"/>
        </dgm:presLayoutVars>
      </dgm:prSet>
      <dgm:spPr/>
    </dgm:pt>
    <dgm:pt modelId="{CCAACDF9-1E8D-4CF1-888E-99AF633579E3}" type="pres">
      <dgm:prSet presAssocID="{2EF0556C-FB5B-4798-876D-858E5E1B7CAF}" presName="sibTrans" presStyleCnt="0"/>
      <dgm:spPr/>
    </dgm:pt>
    <dgm:pt modelId="{94E26A07-8029-46C4-8DD6-75EE8DBAB7BD}" type="pres">
      <dgm:prSet presAssocID="{9AE8CE87-36C3-41FA-82E7-709315046407}" presName="compNode" presStyleCnt="0"/>
      <dgm:spPr/>
    </dgm:pt>
    <dgm:pt modelId="{FEC9DF54-7A79-4D9D-9497-18C90DC2D4A8}" type="pres">
      <dgm:prSet presAssocID="{9AE8CE87-36C3-41FA-82E7-709315046407}" presName="bgRect" presStyleLbl="bgShp" presStyleIdx="3" presStyleCnt="5"/>
      <dgm:spPr/>
    </dgm:pt>
    <dgm:pt modelId="{AC8970BD-8C76-4126-B82F-527839541A0D}" type="pres">
      <dgm:prSet presAssocID="{9AE8CE87-36C3-41FA-82E7-70931504640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irplane with solid fill"/>
        </a:ext>
      </dgm:extLst>
    </dgm:pt>
    <dgm:pt modelId="{8BEA7759-07A3-4EEB-A801-011D6A39EC6C}" type="pres">
      <dgm:prSet presAssocID="{9AE8CE87-36C3-41FA-82E7-709315046407}" presName="spaceRect" presStyleCnt="0"/>
      <dgm:spPr/>
    </dgm:pt>
    <dgm:pt modelId="{17966848-533F-4FE4-97C4-AB5E11F6909A}" type="pres">
      <dgm:prSet presAssocID="{9AE8CE87-36C3-41FA-82E7-709315046407}" presName="parTx" presStyleLbl="revTx" presStyleIdx="3" presStyleCnt="5">
        <dgm:presLayoutVars>
          <dgm:chMax val="0"/>
          <dgm:chPref val="0"/>
        </dgm:presLayoutVars>
      </dgm:prSet>
      <dgm:spPr/>
    </dgm:pt>
    <dgm:pt modelId="{14B51847-8852-48CA-8319-6BBD70C02A24}" type="pres">
      <dgm:prSet presAssocID="{41522478-6B69-4C25-9F03-D0C131E65009}" presName="sibTrans" presStyleCnt="0"/>
      <dgm:spPr/>
    </dgm:pt>
    <dgm:pt modelId="{4CB80C96-45E8-46FF-990D-C2B79FEFBA6F}" type="pres">
      <dgm:prSet presAssocID="{7D191797-B470-4234-8ED0-885E3874B8E5}" presName="compNode" presStyleCnt="0"/>
      <dgm:spPr/>
    </dgm:pt>
    <dgm:pt modelId="{4FC95B79-0776-4334-9C3D-37B40C64BF38}" type="pres">
      <dgm:prSet presAssocID="{7D191797-B470-4234-8ED0-885E3874B8E5}" presName="bgRect" presStyleLbl="bgShp" presStyleIdx="4" presStyleCnt="5"/>
      <dgm:spPr/>
    </dgm:pt>
    <dgm:pt modelId="{64CDC012-FC1C-434F-BD96-8543948C0F21}" type="pres">
      <dgm:prSet presAssocID="{7D191797-B470-4234-8ED0-885E3874B8E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oldier male with solid fill"/>
        </a:ext>
      </dgm:extLst>
    </dgm:pt>
    <dgm:pt modelId="{CCD54160-3791-4AC2-A91C-F7A3FE13AC10}" type="pres">
      <dgm:prSet presAssocID="{7D191797-B470-4234-8ED0-885E3874B8E5}" presName="spaceRect" presStyleCnt="0"/>
      <dgm:spPr/>
    </dgm:pt>
    <dgm:pt modelId="{AD7A4851-88BA-480A-96F2-35B282BD7F44}" type="pres">
      <dgm:prSet presAssocID="{7D191797-B470-4234-8ED0-885E3874B8E5}" presName="parTx" presStyleLbl="revTx" presStyleIdx="4" presStyleCnt="5">
        <dgm:presLayoutVars>
          <dgm:chMax val="0"/>
          <dgm:chPref val="0"/>
        </dgm:presLayoutVars>
      </dgm:prSet>
      <dgm:spPr/>
    </dgm:pt>
  </dgm:ptLst>
  <dgm:cxnLst>
    <dgm:cxn modelId="{475A7C03-5987-4D7D-9823-686B08C377C2}" type="presOf" srcId="{C7D461A1-66D7-4B36-AB32-F0FBC1CBB6B1}" destId="{D5AF232A-F5DF-46A8-8A68-AB24CEC96CA7}" srcOrd="0" destOrd="0" presId="urn:microsoft.com/office/officeart/2018/2/layout/IconVerticalSolidList"/>
    <dgm:cxn modelId="{4C339512-9E8D-46E7-8C8C-8100C180DC07}" type="presOf" srcId="{A761E8F1-C8B7-4C0D-BF90-06BB9EA560F1}" destId="{F8E5DB87-1490-4FA3-AF43-A1576955F104}" srcOrd="0" destOrd="0" presId="urn:microsoft.com/office/officeart/2018/2/layout/IconVerticalSolidList"/>
    <dgm:cxn modelId="{09A6EE6F-5FD6-4ACB-BB0A-F0A6461A49D4}" srcId="{A761E8F1-C8B7-4C0D-BF90-06BB9EA560F1}" destId="{C7D461A1-66D7-4B36-AB32-F0FBC1CBB6B1}" srcOrd="2" destOrd="0" parTransId="{5828792C-38F7-4F12-9F95-A0776A6CC72C}" sibTransId="{2EF0556C-FB5B-4798-876D-858E5E1B7CAF}"/>
    <dgm:cxn modelId="{BCA44E50-784C-4FE6-ABB5-41BFCB398FF0}" srcId="{A761E8F1-C8B7-4C0D-BF90-06BB9EA560F1}" destId="{4193B6A4-88BA-4381-B8B2-A8902AFB88FD}" srcOrd="0" destOrd="0" parTransId="{8F554373-F96F-400B-8415-5E47B87795E6}" sibTransId="{F679B83E-46D2-45C1-ACE4-FEB37AFAA4EF}"/>
    <dgm:cxn modelId="{4DC68A72-24A8-49E8-96A8-45E5303A2039}" type="presOf" srcId="{4193B6A4-88BA-4381-B8B2-A8902AFB88FD}" destId="{164FA90E-B634-4DC3-B35E-38DF224F50E1}" srcOrd="0" destOrd="0" presId="urn:microsoft.com/office/officeart/2018/2/layout/IconVerticalSolidList"/>
    <dgm:cxn modelId="{619A9278-78CC-4080-9378-8FF13FCBAAEF}" type="presOf" srcId="{CAB8EF9F-70A2-4B26-8C09-2FFB3AAD0AB6}" destId="{DCD46C89-0146-4D42-98C1-7BCB0E449A5C}" srcOrd="0" destOrd="0" presId="urn:microsoft.com/office/officeart/2018/2/layout/IconVerticalSolidList"/>
    <dgm:cxn modelId="{5B1B618A-2B87-4FF2-93E7-EE2B28424979}" type="presOf" srcId="{9AE8CE87-36C3-41FA-82E7-709315046407}" destId="{17966848-533F-4FE4-97C4-AB5E11F6909A}" srcOrd="0" destOrd="0" presId="urn:microsoft.com/office/officeart/2018/2/layout/IconVerticalSolidList"/>
    <dgm:cxn modelId="{9B73F9AC-E595-469E-A9EC-240A700A3C3D}" srcId="{A761E8F1-C8B7-4C0D-BF90-06BB9EA560F1}" destId="{9AE8CE87-36C3-41FA-82E7-709315046407}" srcOrd="3" destOrd="0" parTransId="{D52005EB-6A3A-4191-9B60-3F91689BA8F2}" sibTransId="{41522478-6B69-4C25-9F03-D0C131E65009}"/>
    <dgm:cxn modelId="{F7EB93B9-8710-44BF-BD22-6079CDB7C41D}" type="presOf" srcId="{7D191797-B470-4234-8ED0-885E3874B8E5}" destId="{AD7A4851-88BA-480A-96F2-35B282BD7F44}" srcOrd="0" destOrd="0" presId="urn:microsoft.com/office/officeart/2018/2/layout/IconVerticalSolidList"/>
    <dgm:cxn modelId="{B8C3AAE8-B531-41CE-B7C5-5191414A9550}" srcId="{A761E8F1-C8B7-4C0D-BF90-06BB9EA560F1}" destId="{7D191797-B470-4234-8ED0-885E3874B8E5}" srcOrd="4" destOrd="0" parTransId="{9FB8677D-9DE2-4B30-8C85-557B67FFD3AE}" sibTransId="{8B1E8056-BE12-4DD3-A40E-89F4AA1D11A7}"/>
    <dgm:cxn modelId="{67C3C5ED-9554-4F35-A26F-CFAF1CE5CFA5}" srcId="{A761E8F1-C8B7-4C0D-BF90-06BB9EA560F1}" destId="{CAB8EF9F-70A2-4B26-8C09-2FFB3AAD0AB6}" srcOrd="1" destOrd="0" parTransId="{253CC28A-4C65-407D-A27D-3ABCBAA67DA2}" sibTransId="{CCBFEBE5-C43C-46D7-B522-0A693AAB9019}"/>
    <dgm:cxn modelId="{BE4921A4-CCB6-4106-B9C5-C5B60604C0CC}" type="presParOf" srcId="{F8E5DB87-1490-4FA3-AF43-A1576955F104}" destId="{43A33DEC-C255-4430-BD41-4EBCE78D09E4}" srcOrd="0" destOrd="0" presId="urn:microsoft.com/office/officeart/2018/2/layout/IconVerticalSolidList"/>
    <dgm:cxn modelId="{0BC013FD-2B25-4639-8A9C-22220E692029}" type="presParOf" srcId="{43A33DEC-C255-4430-BD41-4EBCE78D09E4}" destId="{FC764787-29B2-4513-ABF3-4FE6DFF0A405}" srcOrd="0" destOrd="0" presId="urn:microsoft.com/office/officeart/2018/2/layout/IconVerticalSolidList"/>
    <dgm:cxn modelId="{320C12BB-6CE5-4915-8A3C-532826D4BFA6}" type="presParOf" srcId="{43A33DEC-C255-4430-BD41-4EBCE78D09E4}" destId="{86ADBABF-EB88-4403-9D9F-E511C178EA9E}" srcOrd="1" destOrd="0" presId="urn:microsoft.com/office/officeart/2018/2/layout/IconVerticalSolidList"/>
    <dgm:cxn modelId="{C97703C4-4EB1-4F74-B940-8C0A5D540D03}" type="presParOf" srcId="{43A33DEC-C255-4430-BD41-4EBCE78D09E4}" destId="{C1EBA91A-B407-4356-813D-6247494EAA2D}" srcOrd="2" destOrd="0" presId="urn:microsoft.com/office/officeart/2018/2/layout/IconVerticalSolidList"/>
    <dgm:cxn modelId="{F2A8C9DC-809D-46EF-BD41-8799388DEBA7}" type="presParOf" srcId="{43A33DEC-C255-4430-BD41-4EBCE78D09E4}" destId="{164FA90E-B634-4DC3-B35E-38DF224F50E1}" srcOrd="3" destOrd="0" presId="urn:microsoft.com/office/officeart/2018/2/layout/IconVerticalSolidList"/>
    <dgm:cxn modelId="{4BC301E5-D8AB-43FB-B7B7-8311DFC6F2F5}" type="presParOf" srcId="{F8E5DB87-1490-4FA3-AF43-A1576955F104}" destId="{115C07B8-CE54-4847-8974-6AB9676AC893}" srcOrd="1" destOrd="0" presId="urn:microsoft.com/office/officeart/2018/2/layout/IconVerticalSolidList"/>
    <dgm:cxn modelId="{2D2B7CA1-C009-431F-BE2F-DDB90D2CCA4A}" type="presParOf" srcId="{F8E5DB87-1490-4FA3-AF43-A1576955F104}" destId="{D1E22DD7-0D93-4312-9635-CFC7E282BBBD}" srcOrd="2" destOrd="0" presId="urn:microsoft.com/office/officeart/2018/2/layout/IconVerticalSolidList"/>
    <dgm:cxn modelId="{EBD4104C-E47F-47DD-9D29-65A2AE5FF8A1}" type="presParOf" srcId="{D1E22DD7-0D93-4312-9635-CFC7E282BBBD}" destId="{9E9A0C74-8A19-47B1-868B-8C55A0D0DBCE}" srcOrd="0" destOrd="0" presId="urn:microsoft.com/office/officeart/2018/2/layout/IconVerticalSolidList"/>
    <dgm:cxn modelId="{D440F783-3D81-4841-99BF-C5B2AFC1E65B}" type="presParOf" srcId="{D1E22DD7-0D93-4312-9635-CFC7E282BBBD}" destId="{1DDAD3EB-470E-4127-8CD0-10CEAD1A355F}" srcOrd="1" destOrd="0" presId="urn:microsoft.com/office/officeart/2018/2/layout/IconVerticalSolidList"/>
    <dgm:cxn modelId="{D3FF259F-581F-41D0-9C5A-D0097A71DDA0}" type="presParOf" srcId="{D1E22DD7-0D93-4312-9635-CFC7E282BBBD}" destId="{3F6580F6-6CC1-4BCF-9B7B-8D064202A261}" srcOrd="2" destOrd="0" presId="urn:microsoft.com/office/officeart/2018/2/layout/IconVerticalSolidList"/>
    <dgm:cxn modelId="{5F08F490-6210-4549-87C6-40433447F211}" type="presParOf" srcId="{D1E22DD7-0D93-4312-9635-CFC7E282BBBD}" destId="{DCD46C89-0146-4D42-98C1-7BCB0E449A5C}" srcOrd="3" destOrd="0" presId="urn:microsoft.com/office/officeart/2018/2/layout/IconVerticalSolidList"/>
    <dgm:cxn modelId="{7C0F5C79-8F35-447F-8DE5-4BF83BC1E5CD}" type="presParOf" srcId="{F8E5DB87-1490-4FA3-AF43-A1576955F104}" destId="{D9B86AF0-06A3-475A-97B2-936D595187D2}" srcOrd="3" destOrd="0" presId="urn:microsoft.com/office/officeart/2018/2/layout/IconVerticalSolidList"/>
    <dgm:cxn modelId="{43F2F5A0-81B8-4766-99DE-9B4D330B8687}" type="presParOf" srcId="{F8E5DB87-1490-4FA3-AF43-A1576955F104}" destId="{2F14F7FA-AED0-4DF4-A09F-C82478D36703}" srcOrd="4" destOrd="0" presId="urn:microsoft.com/office/officeart/2018/2/layout/IconVerticalSolidList"/>
    <dgm:cxn modelId="{2D27B59D-E516-4EBF-8106-AD5156D80A8F}" type="presParOf" srcId="{2F14F7FA-AED0-4DF4-A09F-C82478D36703}" destId="{00D1CD2C-E98E-4887-A3D3-DA12C249AF4B}" srcOrd="0" destOrd="0" presId="urn:microsoft.com/office/officeart/2018/2/layout/IconVerticalSolidList"/>
    <dgm:cxn modelId="{8347CF05-DE65-40E0-8DB1-B69F9A18D443}" type="presParOf" srcId="{2F14F7FA-AED0-4DF4-A09F-C82478D36703}" destId="{4EF353C9-D118-4F54-BCFA-68491A68C884}" srcOrd="1" destOrd="0" presId="urn:microsoft.com/office/officeart/2018/2/layout/IconVerticalSolidList"/>
    <dgm:cxn modelId="{89FC32C2-1B64-4C60-B93A-3A99D4DB5E5D}" type="presParOf" srcId="{2F14F7FA-AED0-4DF4-A09F-C82478D36703}" destId="{4473BEB7-2270-4CE4-8CBB-991BEE5BB948}" srcOrd="2" destOrd="0" presId="urn:microsoft.com/office/officeart/2018/2/layout/IconVerticalSolidList"/>
    <dgm:cxn modelId="{DD33B277-EF7D-46F7-B700-4E2E15743DF1}" type="presParOf" srcId="{2F14F7FA-AED0-4DF4-A09F-C82478D36703}" destId="{D5AF232A-F5DF-46A8-8A68-AB24CEC96CA7}" srcOrd="3" destOrd="0" presId="urn:microsoft.com/office/officeart/2018/2/layout/IconVerticalSolidList"/>
    <dgm:cxn modelId="{2267E66E-67EF-44BA-B53D-43A6BC55B9B3}" type="presParOf" srcId="{F8E5DB87-1490-4FA3-AF43-A1576955F104}" destId="{CCAACDF9-1E8D-4CF1-888E-99AF633579E3}" srcOrd="5" destOrd="0" presId="urn:microsoft.com/office/officeart/2018/2/layout/IconVerticalSolidList"/>
    <dgm:cxn modelId="{132BD453-7916-4467-9690-7161978EA915}" type="presParOf" srcId="{F8E5DB87-1490-4FA3-AF43-A1576955F104}" destId="{94E26A07-8029-46C4-8DD6-75EE8DBAB7BD}" srcOrd="6" destOrd="0" presId="urn:microsoft.com/office/officeart/2018/2/layout/IconVerticalSolidList"/>
    <dgm:cxn modelId="{8C2CADD0-E484-435E-813A-DACD38E635D8}" type="presParOf" srcId="{94E26A07-8029-46C4-8DD6-75EE8DBAB7BD}" destId="{FEC9DF54-7A79-4D9D-9497-18C90DC2D4A8}" srcOrd="0" destOrd="0" presId="urn:microsoft.com/office/officeart/2018/2/layout/IconVerticalSolidList"/>
    <dgm:cxn modelId="{0BE2F2CE-8BD2-4974-8527-0A2B8B63FE81}" type="presParOf" srcId="{94E26A07-8029-46C4-8DD6-75EE8DBAB7BD}" destId="{AC8970BD-8C76-4126-B82F-527839541A0D}" srcOrd="1" destOrd="0" presId="urn:microsoft.com/office/officeart/2018/2/layout/IconVerticalSolidList"/>
    <dgm:cxn modelId="{0ACE66B0-D90E-418B-AF19-7563E3CB09B5}" type="presParOf" srcId="{94E26A07-8029-46C4-8DD6-75EE8DBAB7BD}" destId="{8BEA7759-07A3-4EEB-A801-011D6A39EC6C}" srcOrd="2" destOrd="0" presId="urn:microsoft.com/office/officeart/2018/2/layout/IconVerticalSolidList"/>
    <dgm:cxn modelId="{E1349DDF-517E-40DC-8991-6535B78DFB79}" type="presParOf" srcId="{94E26A07-8029-46C4-8DD6-75EE8DBAB7BD}" destId="{17966848-533F-4FE4-97C4-AB5E11F6909A}" srcOrd="3" destOrd="0" presId="urn:microsoft.com/office/officeart/2018/2/layout/IconVerticalSolidList"/>
    <dgm:cxn modelId="{0F9A7144-C62C-4B5E-B23C-64EC63735A1E}" type="presParOf" srcId="{F8E5DB87-1490-4FA3-AF43-A1576955F104}" destId="{14B51847-8852-48CA-8319-6BBD70C02A24}" srcOrd="7" destOrd="0" presId="urn:microsoft.com/office/officeart/2018/2/layout/IconVerticalSolidList"/>
    <dgm:cxn modelId="{EAB96080-A758-4C22-9309-C5BD687A7B3F}" type="presParOf" srcId="{F8E5DB87-1490-4FA3-AF43-A1576955F104}" destId="{4CB80C96-45E8-46FF-990D-C2B79FEFBA6F}" srcOrd="8" destOrd="0" presId="urn:microsoft.com/office/officeart/2018/2/layout/IconVerticalSolidList"/>
    <dgm:cxn modelId="{73969B15-F8F8-4E1E-87AA-C1CC817BD249}" type="presParOf" srcId="{4CB80C96-45E8-46FF-990D-C2B79FEFBA6F}" destId="{4FC95B79-0776-4334-9C3D-37B40C64BF38}" srcOrd="0" destOrd="0" presId="urn:microsoft.com/office/officeart/2018/2/layout/IconVerticalSolidList"/>
    <dgm:cxn modelId="{0101061E-B4B5-4A79-99E0-5F9384259D4F}" type="presParOf" srcId="{4CB80C96-45E8-46FF-990D-C2B79FEFBA6F}" destId="{64CDC012-FC1C-434F-BD96-8543948C0F21}" srcOrd="1" destOrd="0" presId="urn:microsoft.com/office/officeart/2018/2/layout/IconVerticalSolidList"/>
    <dgm:cxn modelId="{63467A00-4BCD-47B6-B4D3-037FCF957A95}" type="presParOf" srcId="{4CB80C96-45E8-46FF-990D-C2B79FEFBA6F}" destId="{CCD54160-3791-4AC2-A91C-F7A3FE13AC10}" srcOrd="2" destOrd="0" presId="urn:microsoft.com/office/officeart/2018/2/layout/IconVerticalSolidList"/>
    <dgm:cxn modelId="{E50E41DE-9EEA-46F9-8CC6-ADB9670CCAFF}" type="presParOf" srcId="{4CB80C96-45E8-46FF-990D-C2B79FEFBA6F}" destId="{AD7A4851-88BA-480A-96F2-35B282BD7F44}" srcOrd="3" destOrd="0" presId="urn:microsoft.com/office/officeart/2018/2/layout/IconVerticalSoli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61E8F1-C8B7-4C0D-BF90-06BB9EA560F1}" type="doc">
      <dgm:prSet loTypeId="urn:microsoft.com/office/officeart/2018/2/layout/IconVerticalSolidList" loCatId="icon" qsTypeId="urn:microsoft.com/office/officeart/2005/8/quickstyle/simple4" qsCatId="simple" csTypeId="urn:microsoft.com/office/officeart/2005/8/colors/colorful1" csCatId="colorful" phldr="1"/>
      <dgm:spPr/>
      <dgm:t>
        <a:bodyPr/>
        <a:lstStyle/>
        <a:p>
          <a:endParaRPr lang="en-US"/>
        </a:p>
      </dgm:t>
    </dgm:pt>
    <dgm:pt modelId="{CAB8EF9F-70A2-4B26-8C09-2FFB3AAD0AB6}">
      <dgm:prSet custT="1"/>
      <dgm:spPr/>
      <dgm:t>
        <a:bodyPr/>
        <a:lstStyle/>
        <a:p>
          <a:pPr>
            <a:lnSpc>
              <a:spcPct val="100000"/>
            </a:lnSpc>
          </a:pPr>
          <a:r>
            <a:rPr lang="en-GB" sz="2800" b="0" i="0" baseline="0" dirty="0">
              <a:latin typeface="The Hand Extrablack" panose="03070A02030502020204" pitchFamily="66" charset="0"/>
            </a:rPr>
            <a:t>2. 30</a:t>
          </a:r>
          <a:r>
            <a:rPr lang="en-GB" sz="2800" b="0" i="0" baseline="30000" dirty="0">
              <a:latin typeface="The Hand Extrablack" panose="03070A02030502020204" pitchFamily="66" charset="0"/>
            </a:rPr>
            <a:t>th</a:t>
          </a:r>
          <a:r>
            <a:rPr lang="en-GB" sz="2800" b="0" i="0" baseline="0" dirty="0">
              <a:latin typeface="The Hand Extrablack" panose="03070A02030502020204" pitchFamily="66" charset="0"/>
            </a:rPr>
            <a:t> October Britain and France issue an ultimatum; they threaten to use force if rejected</a:t>
          </a:r>
          <a:endParaRPr lang="en-US" sz="2800" dirty="0">
            <a:latin typeface="The Hand Extrablack" panose="03070A02030502020204" pitchFamily="66" charset="0"/>
          </a:endParaRPr>
        </a:p>
      </dgm:t>
    </dgm:pt>
    <dgm:pt modelId="{253CC28A-4C65-407D-A27D-3ABCBAA67DA2}" type="parTrans" cxnId="{67C3C5ED-9554-4F35-A26F-CFAF1CE5CFA5}">
      <dgm:prSet/>
      <dgm:spPr/>
      <dgm:t>
        <a:bodyPr/>
        <a:lstStyle/>
        <a:p>
          <a:endParaRPr lang="en-US" sz="4000">
            <a:latin typeface="The Hand Extrablack" panose="03070A02030502020204" pitchFamily="66" charset="0"/>
          </a:endParaRPr>
        </a:p>
      </dgm:t>
    </dgm:pt>
    <dgm:pt modelId="{CCBFEBE5-C43C-46D7-B522-0A693AAB9019}" type="sibTrans" cxnId="{67C3C5ED-9554-4F35-A26F-CFAF1CE5CFA5}">
      <dgm:prSet/>
      <dgm:spPr/>
      <dgm:t>
        <a:bodyPr/>
        <a:lstStyle/>
        <a:p>
          <a:endParaRPr lang="en-US" sz="2400">
            <a:latin typeface="The Hand Extrablack" panose="03070A02030502020204" pitchFamily="66" charset="0"/>
          </a:endParaRPr>
        </a:p>
      </dgm:t>
    </dgm:pt>
    <dgm:pt modelId="{4193B6A4-88BA-4381-B8B2-A8902AFB88FD}">
      <dgm:prSet custT="1"/>
      <dgm:spPr/>
      <dgm:t>
        <a:bodyPr/>
        <a:lstStyle/>
        <a:p>
          <a:pPr>
            <a:lnSpc>
              <a:spcPct val="100000"/>
            </a:lnSpc>
          </a:pPr>
          <a:r>
            <a:rPr lang="en-GB" sz="2800" b="0" i="0" baseline="0" dirty="0">
              <a:latin typeface="The Hand Extrablack" panose="03070A02030502020204" pitchFamily="66" charset="0"/>
            </a:rPr>
            <a:t>1. 29</a:t>
          </a:r>
          <a:r>
            <a:rPr lang="en-GB" sz="2800" b="0" i="0" baseline="30000" dirty="0">
              <a:latin typeface="The Hand Extrablack" panose="03070A02030502020204" pitchFamily="66" charset="0"/>
            </a:rPr>
            <a:t>th</a:t>
          </a:r>
          <a:r>
            <a:rPr lang="en-GB" sz="2800" b="0" i="0" baseline="0" dirty="0">
              <a:latin typeface="The Hand Extrablack" panose="03070A02030502020204" pitchFamily="66" charset="0"/>
            </a:rPr>
            <a:t> October 1956 Israel launch its attack, with paratroopers dropped near the Suez</a:t>
          </a:r>
          <a:endParaRPr lang="en-US" sz="2800" dirty="0">
            <a:latin typeface="The Hand Extrablack" panose="03070A02030502020204" pitchFamily="66" charset="0"/>
          </a:endParaRPr>
        </a:p>
      </dgm:t>
    </dgm:pt>
    <dgm:pt modelId="{8F554373-F96F-400B-8415-5E47B87795E6}" type="parTrans" cxnId="{BCA44E50-784C-4FE6-ABB5-41BFCB398FF0}">
      <dgm:prSet/>
      <dgm:spPr/>
      <dgm:t>
        <a:bodyPr/>
        <a:lstStyle/>
        <a:p>
          <a:endParaRPr lang="en-US" sz="4000">
            <a:latin typeface="The Hand Extrablack" panose="03070A02030502020204" pitchFamily="66" charset="0"/>
          </a:endParaRPr>
        </a:p>
      </dgm:t>
    </dgm:pt>
    <dgm:pt modelId="{F679B83E-46D2-45C1-ACE4-FEB37AFAA4EF}" type="sibTrans" cxnId="{BCA44E50-784C-4FE6-ABB5-41BFCB398FF0}">
      <dgm:prSet/>
      <dgm:spPr/>
      <dgm:t>
        <a:bodyPr/>
        <a:lstStyle/>
        <a:p>
          <a:endParaRPr lang="en-US" sz="2400">
            <a:latin typeface="The Hand Extrablack" panose="03070A02030502020204" pitchFamily="66" charset="0"/>
          </a:endParaRPr>
        </a:p>
      </dgm:t>
    </dgm:pt>
    <dgm:pt modelId="{C7D461A1-66D7-4B36-AB32-F0FBC1CBB6B1}">
      <dgm:prSet custT="1"/>
      <dgm:spPr/>
      <dgm:t>
        <a:bodyPr/>
        <a:lstStyle/>
        <a:p>
          <a:pPr>
            <a:lnSpc>
              <a:spcPct val="100000"/>
            </a:lnSpc>
          </a:pPr>
          <a:r>
            <a:rPr lang="en-US" sz="2800" dirty="0">
              <a:latin typeface="The Hand Extrablack" panose="03070A02030502020204" pitchFamily="66" charset="0"/>
            </a:rPr>
            <a:t>3. Nasser rejects these demands</a:t>
          </a:r>
        </a:p>
      </dgm:t>
    </dgm:pt>
    <dgm:pt modelId="{5828792C-38F7-4F12-9F95-A0776A6CC72C}" type="parTrans" cxnId="{09A6EE6F-5FD6-4ACB-BB0A-F0A6461A49D4}">
      <dgm:prSet/>
      <dgm:spPr/>
      <dgm:t>
        <a:bodyPr/>
        <a:lstStyle/>
        <a:p>
          <a:endParaRPr lang="en-US" sz="4000">
            <a:latin typeface="The Hand Extrablack" panose="03070A02030502020204" pitchFamily="66" charset="0"/>
          </a:endParaRPr>
        </a:p>
      </dgm:t>
    </dgm:pt>
    <dgm:pt modelId="{2EF0556C-FB5B-4798-876D-858E5E1B7CAF}" type="sibTrans" cxnId="{09A6EE6F-5FD6-4ACB-BB0A-F0A6461A49D4}">
      <dgm:prSet/>
      <dgm:spPr/>
      <dgm:t>
        <a:bodyPr/>
        <a:lstStyle/>
        <a:p>
          <a:endParaRPr lang="en-US" sz="2400">
            <a:latin typeface="The Hand Extrablack" panose="03070A02030502020204" pitchFamily="66" charset="0"/>
          </a:endParaRPr>
        </a:p>
      </dgm:t>
    </dgm:pt>
    <dgm:pt modelId="{9AE8CE87-36C3-41FA-82E7-709315046407}">
      <dgm:prSet custT="1"/>
      <dgm:spPr/>
      <dgm:t>
        <a:bodyPr/>
        <a:lstStyle/>
        <a:p>
          <a:pPr>
            <a:lnSpc>
              <a:spcPct val="100000"/>
            </a:lnSpc>
          </a:pPr>
          <a:r>
            <a:rPr lang="en-GB" sz="2800" dirty="0">
              <a:latin typeface="The Hand Extrablack" panose="03070A02030502020204" pitchFamily="66" charset="0"/>
            </a:rPr>
            <a:t>4. UK and France bomb Egyptian airfields and Port Said while Israel forces advance</a:t>
          </a:r>
        </a:p>
      </dgm:t>
    </dgm:pt>
    <dgm:pt modelId="{D52005EB-6A3A-4191-9B60-3F91689BA8F2}" type="parTrans" cxnId="{9B73F9AC-E595-469E-A9EC-240A700A3C3D}">
      <dgm:prSet/>
      <dgm:spPr/>
      <dgm:t>
        <a:bodyPr/>
        <a:lstStyle/>
        <a:p>
          <a:endParaRPr lang="en-GB" sz="4000">
            <a:latin typeface="The Hand Extrablack" panose="03070A02030502020204" pitchFamily="66" charset="0"/>
          </a:endParaRPr>
        </a:p>
      </dgm:t>
    </dgm:pt>
    <dgm:pt modelId="{41522478-6B69-4C25-9F03-D0C131E65009}" type="sibTrans" cxnId="{9B73F9AC-E595-469E-A9EC-240A700A3C3D}">
      <dgm:prSet/>
      <dgm:spPr/>
      <dgm:t>
        <a:bodyPr/>
        <a:lstStyle/>
        <a:p>
          <a:endParaRPr lang="en-GB" sz="2400">
            <a:latin typeface="The Hand Extrablack" panose="03070A02030502020204" pitchFamily="66" charset="0"/>
          </a:endParaRPr>
        </a:p>
      </dgm:t>
    </dgm:pt>
    <dgm:pt modelId="{7D191797-B470-4234-8ED0-885E3874B8E5}">
      <dgm:prSet custT="1"/>
      <dgm:spPr/>
      <dgm:t>
        <a:bodyPr/>
        <a:lstStyle/>
        <a:p>
          <a:pPr>
            <a:lnSpc>
              <a:spcPct val="100000"/>
            </a:lnSpc>
          </a:pPr>
          <a:r>
            <a:rPr lang="en-GB" sz="2800" dirty="0">
              <a:latin typeface="The Hand Extrablack" panose="03070A02030502020204" pitchFamily="66" charset="0"/>
            </a:rPr>
            <a:t>5. 5</a:t>
          </a:r>
          <a:r>
            <a:rPr lang="en-GB" sz="2800" baseline="30000" dirty="0">
              <a:latin typeface="The Hand Extrablack" panose="03070A02030502020204" pitchFamily="66" charset="0"/>
            </a:rPr>
            <a:t>th</a:t>
          </a:r>
          <a:r>
            <a:rPr lang="en-GB" sz="2800" dirty="0">
              <a:latin typeface="The Hand Extrablack" panose="03070A02030502020204" pitchFamily="66" charset="0"/>
            </a:rPr>
            <a:t> November UK and Fr. drop paratroopers into the canal zone - 6</a:t>
          </a:r>
          <a:r>
            <a:rPr lang="en-GB" sz="2800" baseline="30000" dirty="0">
              <a:latin typeface="The Hand Extrablack" panose="03070A02030502020204" pitchFamily="66" charset="0"/>
            </a:rPr>
            <a:t>th</a:t>
          </a:r>
          <a:r>
            <a:rPr lang="en-GB" sz="2800" dirty="0">
              <a:latin typeface="The Hand Extrablack" panose="03070A02030502020204" pitchFamily="66" charset="0"/>
            </a:rPr>
            <a:t> November full scale invasion</a:t>
          </a:r>
        </a:p>
      </dgm:t>
    </dgm:pt>
    <dgm:pt modelId="{9FB8677D-9DE2-4B30-8C85-557B67FFD3AE}" type="parTrans" cxnId="{B8C3AAE8-B531-41CE-B7C5-5191414A9550}">
      <dgm:prSet/>
      <dgm:spPr/>
      <dgm:t>
        <a:bodyPr/>
        <a:lstStyle/>
        <a:p>
          <a:endParaRPr lang="en-GB"/>
        </a:p>
      </dgm:t>
    </dgm:pt>
    <dgm:pt modelId="{8B1E8056-BE12-4DD3-A40E-89F4AA1D11A7}" type="sibTrans" cxnId="{B8C3AAE8-B531-41CE-B7C5-5191414A9550}">
      <dgm:prSet/>
      <dgm:spPr/>
      <dgm:t>
        <a:bodyPr/>
        <a:lstStyle/>
        <a:p>
          <a:endParaRPr lang="en-GB"/>
        </a:p>
      </dgm:t>
    </dgm:pt>
    <dgm:pt modelId="{F8E5DB87-1490-4FA3-AF43-A1576955F104}" type="pres">
      <dgm:prSet presAssocID="{A761E8F1-C8B7-4C0D-BF90-06BB9EA560F1}" presName="root" presStyleCnt="0">
        <dgm:presLayoutVars>
          <dgm:dir/>
          <dgm:resizeHandles val="exact"/>
        </dgm:presLayoutVars>
      </dgm:prSet>
      <dgm:spPr/>
    </dgm:pt>
    <dgm:pt modelId="{43A33DEC-C255-4430-BD41-4EBCE78D09E4}" type="pres">
      <dgm:prSet presAssocID="{4193B6A4-88BA-4381-B8B2-A8902AFB88FD}" presName="compNode" presStyleCnt="0"/>
      <dgm:spPr/>
    </dgm:pt>
    <dgm:pt modelId="{FC764787-29B2-4513-ABF3-4FE6DFF0A405}" type="pres">
      <dgm:prSet presAssocID="{4193B6A4-88BA-4381-B8B2-A8902AFB88FD}" presName="bgRect" presStyleLbl="bgShp" presStyleIdx="0" presStyleCnt="5" custLinFactNeighborX="2196" custLinFactNeighborY="-787"/>
      <dgm:spPr/>
    </dgm:pt>
    <dgm:pt modelId="{86ADBABF-EB88-4403-9D9F-E511C178EA9E}" type="pres">
      <dgm:prSet presAssocID="{4193B6A4-88BA-4381-B8B2-A8902AFB88F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enched Fist with solid fill"/>
        </a:ext>
      </dgm:extLst>
    </dgm:pt>
    <dgm:pt modelId="{C1EBA91A-B407-4356-813D-6247494EAA2D}" type="pres">
      <dgm:prSet presAssocID="{4193B6A4-88BA-4381-B8B2-A8902AFB88FD}" presName="spaceRect" presStyleCnt="0"/>
      <dgm:spPr/>
    </dgm:pt>
    <dgm:pt modelId="{164FA90E-B634-4DC3-B35E-38DF224F50E1}" type="pres">
      <dgm:prSet presAssocID="{4193B6A4-88BA-4381-B8B2-A8902AFB88FD}" presName="parTx" presStyleLbl="revTx" presStyleIdx="0" presStyleCnt="5">
        <dgm:presLayoutVars>
          <dgm:chMax val="0"/>
          <dgm:chPref val="0"/>
        </dgm:presLayoutVars>
      </dgm:prSet>
      <dgm:spPr/>
    </dgm:pt>
    <dgm:pt modelId="{115C07B8-CE54-4847-8974-6AB9676AC893}" type="pres">
      <dgm:prSet presAssocID="{F679B83E-46D2-45C1-ACE4-FEB37AFAA4EF}" presName="sibTrans" presStyleCnt="0"/>
      <dgm:spPr/>
    </dgm:pt>
    <dgm:pt modelId="{D1E22DD7-0D93-4312-9635-CFC7E282BBBD}" type="pres">
      <dgm:prSet presAssocID="{CAB8EF9F-70A2-4B26-8C09-2FFB3AAD0AB6}" presName="compNode" presStyleCnt="0"/>
      <dgm:spPr/>
    </dgm:pt>
    <dgm:pt modelId="{9E9A0C74-8A19-47B1-868B-8C55A0D0DBCE}" type="pres">
      <dgm:prSet presAssocID="{CAB8EF9F-70A2-4B26-8C09-2FFB3AAD0AB6}" presName="bgRect" presStyleLbl="bgShp" presStyleIdx="1" presStyleCnt="5" custLinFactNeighborY="-43"/>
      <dgm:spPr/>
    </dgm:pt>
    <dgm:pt modelId="{1DDAD3EB-470E-4127-8CD0-10CEAD1A355F}" type="pres">
      <dgm:prSet presAssocID="{CAB8EF9F-70A2-4B26-8C09-2FFB3AAD0AB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xit with solid fill"/>
        </a:ext>
      </dgm:extLst>
    </dgm:pt>
    <dgm:pt modelId="{3F6580F6-6CC1-4BCF-9B7B-8D064202A261}" type="pres">
      <dgm:prSet presAssocID="{CAB8EF9F-70A2-4B26-8C09-2FFB3AAD0AB6}" presName="spaceRect" presStyleCnt="0"/>
      <dgm:spPr/>
    </dgm:pt>
    <dgm:pt modelId="{DCD46C89-0146-4D42-98C1-7BCB0E449A5C}" type="pres">
      <dgm:prSet presAssocID="{CAB8EF9F-70A2-4B26-8C09-2FFB3AAD0AB6}" presName="parTx" presStyleLbl="revTx" presStyleIdx="1" presStyleCnt="5">
        <dgm:presLayoutVars>
          <dgm:chMax val="0"/>
          <dgm:chPref val="0"/>
        </dgm:presLayoutVars>
      </dgm:prSet>
      <dgm:spPr/>
    </dgm:pt>
    <dgm:pt modelId="{D9B86AF0-06A3-475A-97B2-936D595187D2}" type="pres">
      <dgm:prSet presAssocID="{CCBFEBE5-C43C-46D7-B522-0A693AAB9019}" presName="sibTrans" presStyleCnt="0"/>
      <dgm:spPr/>
    </dgm:pt>
    <dgm:pt modelId="{2F14F7FA-AED0-4DF4-A09F-C82478D36703}" type="pres">
      <dgm:prSet presAssocID="{C7D461A1-66D7-4B36-AB32-F0FBC1CBB6B1}" presName="compNode" presStyleCnt="0"/>
      <dgm:spPr/>
    </dgm:pt>
    <dgm:pt modelId="{00D1CD2C-E98E-4887-A3D3-DA12C249AF4B}" type="pres">
      <dgm:prSet presAssocID="{C7D461A1-66D7-4B36-AB32-F0FBC1CBB6B1}" presName="bgRect" presStyleLbl="bgShp" presStyleIdx="2" presStyleCnt="5"/>
      <dgm:spPr/>
    </dgm:pt>
    <dgm:pt modelId="{4EF353C9-D118-4F54-BCFA-68491A68C884}" type="pres">
      <dgm:prSet presAssocID="{C7D461A1-66D7-4B36-AB32-F0FBC1CBB6B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No sign with solid fill"/>
        </a:ext>
      </dgm:extLst>
    </dgm:pt>
    <dgm:pt modelId="{4473BEB7-2270-4CE4-8CBB-991BEE5BB948}" type="pres">
      <dgm:prSet presAssocID="{C7D461A1-66D7-4B36-AB32-F0FBC1CBB6B1}" presName="spaceRect" presStyleCnt="0"/>
      <dgm:spPr/>
    </dgm:pt>
    <dgm:pt modelId="{D5AF232A-F5DF-46A8-8A68-AB24CEC96CA7}" type="pres">
      <dgm:prSet presAssocID="{C7D461A1-66D7-4B36-AB32-F0FBC1CBB6B1}" presName="parTx" presStyleLbl="revTx" presStyleIdx="2" presStyleCnt="5" custScaleX="100000">
        <dgm:presLayoutVars>
          <dgm:chMax val="0"/>
          <dgm:chPref val="0"/>
        </dgm:presLayoutVars>
      </dgm:prSet>
      <dgm:spPr/>
    </dgm:pt>
    <dgm:pt modelId="{CCAACDF9-1E8D-4CF1-888E-99AF633579E3}" type="pres">
      <dgm:prSet presAssocID="{2EF0556C-FB5B-4798-876D-858E5E1B7CAF}" presName="sibTrans" presStyleCnt="0"/>
      <dgm:spPr/>
    </dgm:pt>
    <dgm:pt modelId="{94E26A07-8029-46C4-8DD6-75EE8DBAB7BD}" type="pres">
      <dgm:prSet presAssocID="{9AE8CE87-36C3-41FA-82E7-709315046407}" presName="compNode" presStyleCnt="0"/>
      <dgm:spPr/>
    </dgm:pt>
    <dgm:pt modelId="{FEC9DF54-7A79-4D9D-9497-18C90DC2D4A8}" type="pres">
      <dgm:prSet presAssocID="{9AE8CE87-36C3-41FA-82E7-709315046407}" presName="bgRect" presStyleLbl="bgShp" presStyleIdx="3" presStyleCnt="5"/>
      <dgm:spPr/>
    </dgm:pt>
    <dgm:pt modelId="{AC8970BD-8C76-4126-B82F-527839541A0D}" type="pres">
      <dgm:prSet presAssocID="{9AE8CE87-36C3-41FA-82E7-70931504640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irplane with solid fill"/>
        </a:ext>
      </dgm:extLst>
    </dgm:pt>
    <dgm:pt modelId="{8BEA7759-07A3-4EEB-A801-011D6A39EC6C}" type="pres">
      <dgm:prSet presAssocID="{9AE8CE87-36C3-41FA-82E7-709315046407}" presName="spaceRect" presStyleCnt="0"/>
      <dgm:spPr/>
    </dgm:pt>
    <dgm:pt modelId="{17966848-533F-4FE4-97C4-AB5E11F6909A}" type="pres">
      <dgm:prSet presAssocID="{9AE8CE87-36C3-41FA-82E7-709315046407}" presName="parTx" presStyleLbl="revTx" presStyleIdx="3" presStyleCnt="5">
        <dgm:presLayoutVars>
          <dgm:chMax val="0"/>
          <dgm:chPref val="0"/>
        </dgm:presLayoutVars>
      </dgm:prSet>
      <dgm:spPr/>
    </dgm:pt>
    <dgm:pt modelId="{14B51847-8852-48CA-8319-6BBD70C02A24}" type="pres">
      <dgm:prSet presAssocID="{41522478-6B69-4C25-9F03-D0C131E65009}" presName="sibTrans" presStyleCnt="0"/>
      <dgm:spPr/>
    </dgm:pt>
    <dgm:pt modelId="{4CB80C96-45E8-46FF-990D-C2B79FEFBA6F}" type="pres">
      <dgm:prSet presAssocID="{7D191797-B470-4234-8ED0-885E3874B8E5}" presName="compNode" presStyleCnt="0"/>
      <dgm:spPr/>
    </dgm:pt>
    <dgm:pt modelId="{4FC95B79-0776-4334-9C3D-37B40C64BF38}" type="pres">
      <dgm:prSet presAssocID="{7D191797-B470-4234-8ED0-885E3874B8E5}" presName="bgRect" presStyleLbl="bgShp" presStyleIdx="4" presStyleCnt="5"/>
      <dgm:spPr/>
    </dgm:pt>
    <dgm:pt modelId="{64CDC012-FC1C-434F-BD96-8543948C0F21}" type="pres">
      <dgm:prSet presAssocID="{7D191797-B470-4234-8ED0-885E3874B8E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oldier male with solid fill"/>
        </a:ext>
      </dgm:extLst>
    </dgm:pt>
    <dgm:pt modelId="{CCD54160-3791-4AC2-A91C-F7A3FE13AC10}" type="pres">
      <dgm:prSet presAssocID="{7D191797-B470-4234-8ED0-885E3874B8E5}" presName="spaceRect" presStyleCnt="0"/>
      <dgm:spPr/>
    </dgm:pt>
    <dgm:pt modelId="{AD7A4851-88BA-480A-96F2-35B282BD7F44}" type="pres">
      <dgm:prSet presAssocID="{7D191797-B470-4234-8ED0-885E3874B8E5}" presName="parTx" presStyleLbl="revTx" presStyleIdx="4" presStyleCnt="5">
        <dgm:presLayoutVars>
          <dgm:chMax val="0"/>
          <dgm:chPref val="0"/>
        </dgm:presLayoutVars>
      </dgm:prSet>
      <dgm:spPr/>
    </dgm:pt>
  </dgm:ptLst>
  <dgm:cxnLst>
    <dgm:cxn modelId="{475A7C03-5987-4D7D-9823-686B08C377C2}" type="presOf" srcId="{C7D461A1-66D7-4B36-AB32-F0FBC1CBB6B1}" destId="{D5AF232A-F5DF-46A8-8A68-AB24CEC96CA7}" srcOrd="0" destOrd="0" presId="urn:microsoft.com/office/officeart/2018/2/layout/IconVerticalSolidList"/>
    <dgm:cxn modelId="{4C339512-9E8D-46E7-8C8C-8100C180DC07}" type="presOf" srcId="{A761E8F1-C8B7-4C0D-BF90-06BB9EA560F1}" destId="{F8E5DB87-1490-4FA3-AF43-A1576955F104}" srcOrd="0" destOrd="0" presId="urn:microsoft.com/office/officeart/2018/2/layout/IconVerticalSolidList"/>
    <dgm:cxn modelId="{09A6EE6F-5FD6-4ACB-BB0A-F0A6461A49D4}" srcId="{A761E8F1-C8B7-4C0D-BF90-06BB9EA560F1}" destId="{C7D461A1-66D7-4B36-AB32-F0FBC1CBB6B1}" srcOrd="2" destOrd="0" parTransId="{5828792C-38F7-4F12-9F95-A0776A6CC72C}" sibTransId="{2EF0556C-FB5B-4798-876D-858E5E1B7CAF}"/>
    <dgm:cxn modelId="{BCA44E50-784C-4FE6-ABB5-41BFCB398FF0}" srcId="{A761E8F1-C8B7-4C0D-BF90-06BB9EA560F1}" destId="{4193B6A4-88BA-4381-B8B2-A8902AFB88FD}" srcOrd="0" destOrd="0" parTransId="{8F554373-F96F-400B-8415-5E47B87795E6}" sibTransId="{F679B83E-46D2-45C1-ACE4-FEB37AFAA4EF}"/>
    <dgm:cxn modelId="{4DC68A72-24A8-49E8-96A8-45E5303A2039}" type="presOf" srcId="{4193B6A4-88BA-4381-B8B2-A8902AFB88FD}" destId="{164FA90E-B634-4DC3-B35E-38DF224F50E1}" srcOrd="0" destOrd="0" presId="urn:microsoft.com/office/officeart/2018/2/layout/IconVerticalSolidList"/>
    <dgm:cxn modelId="{619A9278-78CC-4080-9378-8FF13FCBAAEF}" type="presOf" srcId="{CAB8EF9F-70A2-4B26-8C09-2FFB3AAD0AB6}" destId="{DCD46C89-0146-4D42-98C1-7BCB0E449A5C}" srcOrd="0" destOrd="0" presId="urn:microsoft.com/office/officeart/2018/2/layout/IconVerticalSolidList"/>
    <dgm:cxn modelId="{5B1B618A-2B87-4FF2-93E7-EE2B28424979}" type="presOf" srcId="{9AE8CE87-36C3-41FA-82E7-709315046407}" destId="{17966848-533F-4FE4-97C4-AB5E11F6909A}" srcOrd="0" destOrd="0" presId="urn:microsoft.com/office/officeart/2018/2/layout/IconVerticalSolidList"/>
    <dgm:cxn modelId="{9B73F9AC-E595-469E-A9EC-240A700A3C3D}" srcId="{A761E8F1-C8B7-4C0D-BF90-06BB9EA560F1}" destId="{9AE8CE87-36C3-41FA-82E7-709315046407}" srcOrd="3" destOrd="0" parTransId="{D52005EB-6A3A-4191-9B60-3F91689BA8F2}" sibTransId="{41522478-6B69-4C25-9F03-D0C131E65009}"/>
    <dgm:cxn modelId="{F7EB93B9-8710-44BF-BD22-6079CDB7C41D}" type="presOf" srcId="{7D191797-B470-4234-8ED0-885E3874B8E5}" destId="{AD7A4851-88BA-480A-96F2-35B282BD7F44}" srcOrd="0" destOrd="0" presId="urn:microsoft.com/office/officeart/2018/2/layout/IconVerticalSolidList"/>
    <dgm:cxn modelId="{B8C3AAE8-B531-41CE-B7C5-5191414A9550}" srcId="{A761E8F1-C8B7-4C0D-BF90-06BB9EA560F1}" destId="{7D191797-B470-4234-8ED0-885E3874B8E5}" srcOrd="4" destOrd="0" parTransId="{9FB8677D-9DE2-4B30-8C85-557B67FFD3AE}" sibTransId="{8B1E8056-BE12-4DD3-A40E-89F4AA1D11A7}"/>
    <dgm:cxn modelId="{67C3C5ED-9554-4F35-A26F-CFAF1CE5CFA5}" srcId="{A761E8F1-C8B7-4C0D-BF90-06BB9EA560F1}" destId="{CAB8EF9F-70A2-4B26-8C09-2FFB3AAD0AB6}" srcOrd="1" destOrd="0" parTransId="{253CC28A-4C65-407D-A27D-3ABCBAA67DA2}" sibTransId="{CCBFEBE5-C43C-46D7-B522-0A693AAB9019}"/>
    <dgm:cxn modelId="{BE4921A4-CCB6-4106-B9C5-C5B60604C0CC}" type="presParOf" srcId="{F8E5DB87-1490-4FA3-AF43-A1576955F104}" destId="{43A33DEC-C255-4430-BD41-4EBCE78D09E4}" srcOrd="0" destOrd="0" presId="urn:microsoft.com/office/officeart/2018/2/layout/IconVerticalSolidList"/>
    <dgm:cxn modelId="{0BC013FD-2B25-4639-8A9C-22220E692029}" type="presParOf" srcId="{43A33DEC-C255-4430-BD41-4EBCE78D09E4}" destId="{FC764787-29B2-4513-ABF3-4FE6DFF0A405}" srcOrd="0" destOrd="0" presId="urn:microsoft.com/office/officeart/2018/2/layout/IconVerticalSolidList"/>
    <dgm:cxn modelId="{320C12BB-6CE5-4915-8A3C-532826D4BFA6}" type="presParOf" srcId="{43A33DEC-C255-4430-BD41-4EBCE78D09E4}" destId="{86ADBABF-EB88-4403-9D9F-E511C178EA9E}" srcOrd="1" destOrd="0" presId="urn:microsoft.com/office/officeart/2018/2/layout/IconVerticalSolidList"/>
    <dgm:cxn modelId="{C97703C4-4EB1-4F74-B940-8C0A5D540D03}" type="presParOf" srcId="{43A33DEC-C255-4430-BD41-4EBCE78D09E4}" destId="{C1EBA91A-B407-4356-813D-6247494EAA2D}" srcOrd="2" destOrd="0" presId="urn:microsoft.com/office/officeart/2018/2/layout/IconVerticalSolidList"/>
    <dgm:cxn modelId="{F2A8C9DC-809D-46EF-BD41-8799388DEBA7}" type="presParOf" srcId="{43A33DEC-C255-4430-BD41-4EBCE78D09E4}" destId="{164FA90E-B634-4DC3-B35E-38DF224F50E1}" srcOrd="3" destOrd="0" presId="urn:microsoft.com/office/officeart/2018/2/layout/IconVerticalSolidList"/>
    <dgm:cxn modelId="{4BC301E5-D8AB-43FB-B7B7-8311DFC6F2F5}" type="presParOf" srcId="{F8E5DB87-1490-4FA3-AF43-A1576955F104}" destId="{115C07B8-CE54-4847-8974-6AB9676AC893}" srcOrd="1" destOrd="0" presId="urn:microsoft.com/office/officeart/2018/2/layout/IconVerticalSolidList"/>
    <dgm:cxn modelId="{2D2B7CA1-C009-431F-BE2F-DDB90D2CCA4A}" type="presParOf" srcId="{F8E5DB87-1490-4FA3-AF43-A1576955F104}" destId="{D1E22DD7-0D93-4312-9635-CFC7E282BBBD}" srcOrd="2" destOrd="0" presId="urn:microsoft.com/office/officeart/2018/2/layout/IconVerticalSolidList"/>
    <dgm:cxn modelId="{EBD4104C-E47F-47DD-9D29-65A2AE5FF8A1}" type="presParOf" srcId="{D1E22DD7-0D93-4312-9635-CFC7E282BBBD}" destId="{9E9A0C74-8A19-47B1-868B-8C55A0D0DBCE}" srcOrd="0" destOrd="0" presId="urn:microsoft.com/office/officeart/2018/2/layout/IconVerticalSolidList"/>
    <dgm:cxn modelId="{D440F783-3D81-4841-99BF-C5B2AFC1E65B}" type="presParOf" srcId="{D1E22DD7-0D93-4312-9635-CFC7E282BBBD}" destId="{1DDAD3EB-470E-4127-8CD0-10CEAD1A355F}" srcOrd="1" destOrd="0" presId="urn:microsoft.com/office/officeart/2018/2/layout/IconVerticalSolidList"/>
    <dgm:cxn modelId="{D3FF259F-581F-41D0-9C5A-D0097A71DDA0}" type="presParOf" srcId="{D1E22DD7-0D93-4312-9635-CFC7E282BBBD}" destId="{3F6580F6-6CC1-4BCF-9B7B-8D064202A261}" srcOrd="2" destOrd="0" presId="urn:microsoft.com/office/officeart/2018/2/layout/IconVerticalSolidList"/>
    <dgm:cxn modelId="{5F08F490-6210-4549-87C6-40433447F211}" type="presParOf" srcId="{D1E22DD7-0D93-4312-9635-CFC7E282BBBD}" destId="{DCD46C89-0146-4D42-98C1-7BCB0E449A5C}" srcOrd="3" destOrd="0" presId="urn:microsoft.com/office/officeart/2018/2/layout/IconVerticalSolidList"/>
    <dgm:cxn modelId="{7C0F5C79-8F35-447F-8DE5-4BF83BC1E5CD}" type="presParOf" srcId="{F8E5DB87-1490-4FA3-AF43-A1576955F104}" destId="{D9B86AF0-06A3-475A-97B2-936D595187D2}" srcOrd="3" destOrd="0" presId="urn:microsoft.com/office/officeart/2018/2/layout/IconVerticalSolidList"/>
    <dgm:cxn modelId="{43F2F5A0-81B8-4766-99DE-9B4D330B8687}" type="presParOf" srcId="{F8E5DB87-1490-4FA3-AF43-A1576955F104}" destId="{2F14F7FA-AED0-4DF4-A09F-C82478D36703}" srcOrd="4" destOrd="0" presId="urn:microsoft.com/office/officeart/2018/2/layout/IconVerticalSolidList"/>
    <dgm:cxn modelId="{2D27B59D-E516-4EBF-8106-AD5156D80A8F}" type="presParOf" srcId="{2F14F7FA-AED0-4DF4-A09F-C82478D36703}" destId="{00D1CD2C-E98E-4887-A3D3-DA12C249AF4B}" srcOrd="0" destOrd="0" presId="urn:microsoft.com/office/officeart/2018/2/layout/IconVerticalSolidList"/>
    <dgm:cxn modelId="{8347CF05-DE65-40E0-8DB1-B69F9A18D443}" type="presParOf" srcId="{2F14F7FA-AED0-4DF4-A09F-C82478D36703}" destId="{4EF353C9-D118-4F54-BCFA-68491A68C884}" srcOrd="1" destOrd="0" presId="urn:microsoft.com/office/officeart/2018/2/layout/IconVerticalSolidList"/>
    <dgm:cxn modelId="{89FC32C2-1B64-4C60-B93A-3A99D4DB5E5D}" type="presParOf" srcId="{2F14F7FA-AED0-4DF4-A09F-C82478D36703}" destId="{4473BEB7-2270-4CE4-8CBB-991BEE5BB948}" srcOrd="2" destOrd="0" presId="urn:microsoft.com/office/officeart/2018/2/layout/IconVerticalSolidList"/>
    <dgm:cxn modelId="{DD33B277-EF7D-46F7-B700-4E2E15743DF1}" type="presParOf" srcId="{2F14F7FA-AED0-4DF4-A09F-C82478D36703}" destId="{D5AF232A-F5DF-46A8-8A68-AB24CEC96CA7}" srcOrd="3" destOrd="0" presId="urn:microsoft.com/office/officeart/2018/2/layout/IconVerticalSolidList"/>
    <dgm:cxn modelId="{2267E66E-67EF-44BA-B53D-43A6BC55B9B3}" type="presParOf" srcId="{F8E5DB87-1490-4FA3-AF43-A1576955F104}" destId="{CCAACDF9-1E8D-4CF1-888E-99AF633579E3}" srcOrd="5" destOrd="0" presId="urn:microsoft.com/office/officeart/2018/2/layout/IconVerticalSolidList"/>
    <dgm:cxn modelId="{132BD453-7916-4467-9690-7161978EA915}" type="presParOf" srcId="{F8E5DB87-1490-4FA3-AF43-A1576955F104}" destId="{94E26A07-8029-46C4-8DD6-75EE8DBAB7BD}" srcOrd="6" destOrd="0" presId="urn:microsoft.com/office/officeart/2018/2/layout/IconVerticalSolidList"/>
    <dgm:cxn modelId="{8C2CADD0-E484-435E-813A-DACD38E635D8}" type="presParOf" srcId="{94E26A07-8029-46C4-8DD6-75EE8DBAB7BD}" destId="{FEC9DF54-7A79-4D9D-9497-18C90DC2D4A8}" srcOrd="0" destOrd="0" presId="urn:microsoft.com/office/officeart/2018/2/layout/IconVerticalSolidList"/>
    <dgm:cxn modelId="{0BE2F2CE-8BD2-4974-8527-0A2B8B63FE81}" type="presParOf" srcId="{94E26A07-8029-46C4-8DD6-75EE8DBAB7BD}" destId="{AC8970BD-8C76-4126-B82F-527839541A0D}" srcOrd="1" destOrd="0" presId="urn:microsoft.com/office/officeart/2018/2/layout/IconVerticalSolidList"/>
    <dgm:cxn modelId="{0ACE66B0-D90E-418B-AF19-7563E3CB09B5}" type="presParOf" srcId="{94E26A07-8029-46C4-8DD6-75EE8DBAB7BD}" destId="{8BEA7759-07A3-4EEB-A801-011D6A39EC6C}" srcOrd="2" destOrd="0" presId="urn:microsoft.com/office/officeart/2018/2/layout/IconVerticalSolidList"/>
    <dgm:cxn modelId="{E1349DDF-517E-40DC-8991-6535B78DFB79}" type="presParOf" srcId="{94E26A07-8029-46C4-8DD6-75EE8DBAB7BD}" destId="{17966848-533F-4FE4-97C4-AB5E11F6909A}" srcOrd="3" destOrd="0" presId="urn:microsoft.com/office/officeart/2018/2/layout/IconVerticalSolidList"/>
    <dgm:cxn modelId="{0F9A7144-C62C-4B5E-B23C-64EC63735A1E}" type="presParOf" srcId="{F8E5DB87-1490-4FA3-AF43-A1576955F104}" destId="{14B51847-8852-48CA-8319-6BBD70C02A24}" srcOrd="7" destOrd="0" presId="urn:microsoft.com/office/officeart/2018/2/layout/IconVerticalSolidList"/>
    <dgm:cxn modelId="{EAB96080-A758-4C22-9309-C5BD687A7B3F}" type="presParOf" srcId="{F8E5DB87-1490-4FA3-AF43-A1576955F104}" destId="{4CB80C96-45E8-46FF-990D-C2B79FEFBA6F}" srcOrd="8" destOrd="0" presId="urn:microsoft.com/office/officeart/2018/2/layout/IconVerticalSolidList"/>
    <dgm:cxn modelId="{73969B15-F8F8-4E1E-87AA-C1CC817BD249}" type="presParOf" srcId="{4CB80C96-45E8-46FF-990D-C2B79FEFBA6F}" destId="{4FC95B79-0776-4334-9C3D-37B40C64BF38}" srcOrd="0" destOrd="0" presId="urn:microsoft.com/office/officeart/2018/2/layout/IconVerticalSolidList"/>
    <dgm:cxn modelId="{0101061E-B4B5-4A79-99E0-5F9384259D4F}" type="presParOf" srcId="{4CB80C96-45E8-46FF-990D-C2B79FEFBA6F}" destId="{64CDC012-FC1C-434F-BD96-8543948C0F21}" srcOrd="1" destOrd="0" presId="urn:microsoft.com/office/officeart/2018/2/layout/IconVerticalSolidList"/>
    <dgm:cxn modelId="{63467A00-4BCD-47B6-B4D3-037FCF957A95}" type="presParOf" srcId="{4CB80C96-45E8-46FF-990D-C2B79FEFBA6F}" destId="{CCD54160-3791-4AC2-A91C-F7A3FE13AC10}" srcOrd="2" destOrd="0" presId="urn:microsoft.com/office/officeart/2018/2/layout/IconVerticalSolidList"/>
    <dgm:cxn modelId="{E50E41DE-9EEA-46F9-8CC6-ADB9670CCAFF}" type="presParOf" srcId="{4CB80C96-45E8-46FF-990D-C2B79FEFBA6F}" destId="{AD7A4851-88BA-480A-96F2-35B282BD7F44}" srcOrd="3" destOrd="0" presId="urn:microsoft.com/office/officeart/2018/2/layout/IconVerticalSoli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64787-29B2-4513-ABF3-4FE6DFF0A405}">
      <dsp:nvSpPr>
        <dsp:cNvPr id="0" name=""/>
        <dsp:cNvSpPr/>
      </dsp:nvSpPr>
      <dsp:spPr>
        <a:xfrm>
          <a:off x="0" y="0"/>
          <a:ext cx="5947434" cy="103254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6ADBABF-EB88-4403-9D9F-E511C178EA9E}">
      <dsp:nvSpPr>
        <dsp:cNvPr id="0" name=""/>
        <dsp:cNvSpPr/>
      </dsp:nvSpPr>
      <dsp:spPr>
        <a:xfrm>
          <a:off x="312345" y="240449"/>
          <a:ext cx="568455" cy="5679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64FA90E-B634-4DC3-B35E-38DF224F50E1}">
      <dsp:nvSpPr>
        <dsp:cNvPr id="0" name=""/>
        <dsp:cNvSpPr/>
      </dsp:nvSpPr>
      <dsp:spPr>
        <a:xfrm>
          <a:off x="1193145" y="8126"/>
          <a:ext cx="4735913" cy="1064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93" tIns="112693" rIns="112693" bIns="112693" numCol="1" spcCol="1270" anchor="ctr" anchorCtr="0">
          <a:noAutofit/>
        </a:bodyPr>
        <a:lstStyle/>
        <a:p>
          <a:pPr marL="0" lvl="0" indent="0" algn="l" defTabSz="1244600">
            <a:lnSpc>
              <a:spcPct val="100000"/>
            </a:lnSpc>
            <a:spcBef>
              <a:spcPct val="0"/>
            </a:spcBef>
            <a:spcAft>
              <a:spcPct val="35000"/>
            </a:spcAft>
            <a:buNone/>
          </a:pPr>
          <a:r>
            <a:rPr lang="en-GB" sz="2800" b="0" i="0" kern="1200" baseline="0" dirty="0">
              <a:latin typeface="The Hand Extrablack" panose="03070A02030502020204" pitchFamily="66" charset="0"/>
            </a:rPr>
            <a:t>1. Israel launch an attack into Egypt across the Sinai Peninsula – get to Suez Canal ASAP</a:t>
          </a:r>
          <a:endParaRPr lang="en-US" sz="2800" kern="1200" dirty="0">
            <a:latin typeface="The Hand Extrablack" panose="03070A02030502020204" pitchFamily="66" charset="0"/>
          </a:endParaRPr>
        </a:p>
      </dsp:txBody>
      <dsp:txXfrm>
        <a:off x="1193145" y="8126"/>
        <a:ext cx="4735913" cy="1064813"/>
      </dsp:txXfrm>
    </dsp:sp>
    <dsp:sp modelId="{9E9A0C74-8A19-47B1-868B-8C55A0D0DBCE}">
      <dsp:nvSpPr>
        <dsp:cNvPr id="0" name=""/>
        <dsp:cNvSpPr/>
      </dsp:nvSpPr>
      <dsp:spPr>
        <a:xfrm>
          <a:off x="0" y="1338699"/>
          <a:ext cx="5947434" cy="103254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DDAD3EB-470E-4127-8CD0-10CEAD1A355F}">
      <dsp:nvSpPr>
        <dsp:cNvPr id="0" name=""/>
        <dsp:cNvSpPr/>
      </dsp:nvSpPr>
      <dsp:spPr>
        <a:xfrm>
          <a:off x="312345" y="1571465"/>
          <a:ext cx="568455" cy="5679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CD46C89-0146-4D42-98C1-7BCB0E449A5C}">
      <dsp:nvSpPr>
        <dsp:cNvPr id="0" name=""/>
        <dsp:cNvSpPr/>
      </dsp:nvSpPr>
      <dsp:spPr>
        <a:xfrm>
          <a:off x="1193145" y="1339143"/>
          <a:ext cx="4735913" cy="1064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93" tIns="112693" rIns="112693" bIns="112693" numCol="1" spcCol="1270" anchor="ctr" anchorCtr="0">
          <a:noAutofit/>
        </a:bodyPr>
        <a:lstStyle/>
        <a:p>
          <a:pPr marL="0" lvl="0" indent="0" algn="l" defTabSz="1244600">
            <a:lnSpc>
              <a:spcPct val="100000"/>
            </a:lnSpc>
            <a:spcBef>
              <a:spcPct val="0"/>
            </a:spcBef>
            <a:spcAft>
              <a:spcPct val="35000"/>
            </a:spcAft>
            <a:buNone/>
          </a:pPr>
          <a:r>
            <a:rPr lang="en-GB" sz="2800" b="0" i="0" kern="1200" baseline="0" dirty="0">
              <a:latin typeface="The Hand Extrablack" panose="03070A02030502020204" pitchFamily="66" charset="0"/>
            </a:rPr>
            <a:t>2. UK and France issue an ultimatum calling for both sides to withdraw troops from the canal</a:t>
          </a:r>
          <a:endParaRPr lang="en-US" sz="2800" kern="1200" dirty="0">
            <a:latin typeface="The Hand Extrablack" panose="03070A02030502020204" pitchFamily="66" charset="0"/>
          </a:endParaRPr>
        </a:p>
      </dsp:txBody>
      <dsp:txXfrm>
        <a:off x="1193145" y="1339143"/>
        <a:ext cx="4735913" cy="1064813"/>
      </dsp:txXfrm>
    </dsp:sp>
    <dsp:sp modelId="{00D1CD2C-E98E-4887-A3D3-DA12C249AF4B}">
      <dsp:nvSpPr>
        <dsp:cNvPr id="0" name=""/>
        <dsp:cNvSpPr/>
      </dsp:nvSpPr>
      <dsp:spPr>
        <a:xfrm>
          <a:off x="0" y="2670159"/>
          <a:ext cx="5947434" cy="103254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EF353C9-D118-4F54-BCFA-68491A68C884}">
      <dsp:nvSpPr>
        <dsp:cNvPr id="0" name=""/>
        <dsp:cNvSpPr/>
      </dsp:nvSpPr>
      <dsp:spPr>
        <a:xfrm>
          <a:off x="312345" y="2902482"/>
          <a:ext cx="568455" cy="5679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5AF232A-F5DF-46A8-8A68-AB24CEC96CA7}">
      <dsp:nvSpPr>
        <dsp:cNvPr id="0" name=""/>
        <dsp:cNvSpPr/>
      </dsp:nvSpPr>
      <dsp:spPr>
        <a:xfrm>
          <a:off x="1193145" y="2670159"/>
          <a:ext cx="4735913" cy="1064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93" tIns="112693" rIns="112693" bIns="112693"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The Hand Extrablack" panose="03070A02030502020204" pitchFamily="66" charset="0"/>
            </a:rPr>
            <a:t>3. Nasser rejects these demands</a:t>
          </a:r>
        </a:p>
      </dsp:txBody>
      <dsp:txXfrm>
        <a:off x="1193145" y="2670159"/>
        <a:ext cx="4735913" cy="1064813"/>
      </dsp:txXfrm>
    </dsp:sp>
    <dsp:sp modelId="{FEC9DF54-7A79-4D9D-9497-18C90DC2D4A8}">
      <dsp:nvSpPr>
        <dsp:cNvPr id="0" name=""/>
        <dsp:cNvSpPr/>
      </dsp:nvSpPr>
      <dsp:spPr>
        <a:xfrm>
          <a:off x="0" y="4001175"/>
          <a:ext cx="5947434" cy="103254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C8970BD-8C76-4126-B82F-527839541A0D}">
      <dsp:nvSpPr>
        <dsp:cNvPr id="0" name=""/>
        <dsp:cNvSpPr/>
      </dsp:nvSpPr>
      <dsp:spPr>
        <a:xfrm>
          <a:off x="312345" y="4233498"/>
          <a:ext cx="568455" cy="5679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7966848-533F-4FE4-97C4-AB5E11F6909A}">
      <dsp:nvSpPr>
        <dsp:cNvPr id="0" name=""/>
        <dsp:cNvSpPr/>
      </dsp:nvSpPr>
      <dsp:spPr>
        <a:xfrm>
          <a:off x="1193145" y="4001175"/>
          <a:ext cx="4735913" cy="1064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93" tIns="112693" rIns="112693" bIns="112693" numCol="1" spcCol="1270" anchor="ctr" anchorCtr="0">
          <a:noAutofit/>
        </a:bodyPr>
        <a:lstStyle/>
        <a:p>
          <a:pPr marL="0" lvl="0" indent="0" algn="l" defTabSz="1244600">
            <a:lnSpc>
              <a:spcPct val="100000"/>
            </a:lnSpc>
            <a:spcBef>
              <a:spcPct val="0"/>
            </a:spcBef>
            <a:spcAft>
              <a:spcPct val="35000"/>
            </a:spcAft>
            <a:buNone/>
          </a:pPr>
          <a:r>
            <a:rPr lang="en-GB" sz="2800" kern="1200" dirty="0">
              <a:latin typeface="The Hand Extrablack" panose="03070A02030502020204" pitchFamily="66" charset="0"/>
            </a:rPr>
            <a:t>4. An armed Anglo-French intervention begins using airstrikes and a seaborne invasion</a:t>
          </a:r>
        </a:p>
      </dsp:txBody>
      <dsp:txXfrm>
        <a:off x="1193145" y="4001175"/>
        <a:ext cx="4735913" cy="1064813"/>
      </dsp:txXfrm>
    </dsp:sp>
    <dsp:sp modelId="{4FC95B79-0776-4334-9C3D-37B40C64BF38}">
      <dsp:nvSpPr>
        <dsp:cNvPr id="0" name=""/>
        <dsp:cNvSpPr/>
      </dsp:nvSpPr>
      <dsp:spPr>
        <a:xfrm>
          <a:off x="0" y="5332192"/>
          <a:ext cx="5947434" cy="103254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4CDC012-FC1C-434F-BD96-8543948C0F21}">
      <dsp:nvSpPr>
        <dsp:cNvPr id="0" name=""/>
        <dsp:cNvSpPr/>
      </dsp:nvSpPr>
      <dsp:spPr>
        <a:xfrm>
          <a:off x="312345" y="5564515"/>
          <a:ext cx="568455" cy="5679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D7A4851-88BA-480A-96F2-35B282BD7F44}">
      <dsp:nvSpPr>
        <dsp:cNvPr id="0" name=""/>
        <dsp:cNvSpPr/>
      </dsp:nvSpPr>
      <dsp:spPr>
        <a:xfrm>
          <a:off x="1193145" y="5332192"/>
          <a:ext cx="4735913" cy="1064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93" tIns="112693" rIns="112693" bIns="112693" numCol="1" spcCol="1270" anchor="ctr" anchorCtr="0">
          <a:noAutofit/>
        </a:bodyPr>
        <a:lstStyle/>
        <a:p>
          <a:pPr marL="0" lvl="0" indent="0" algn="l" defTabSz="1244600">
            <a:lnSpc>
              <a:spcPct val="100000"/>
            </a:lnSpc>
            <a:spcBef>
              <a:spcPct val="0"/>
            </a:spcBef>
            <a:spcAft>
              <a:spcPct val="35000"/>
            </a:spcAft>
            <a:buNone/>
          </a:pPr>
          <a:r>
            <a:rPr lang="en-GB" sz="2800" kern="1200" dirty="0">
              <a:latin typeface="The Hand Extrablack" panose="03070A02030502020204" pitchFamily="66" charset="0"/>
            </a:rPr>
            <a:t>5. Israel take the opportunity to occupy the whole of the Sinai and extend control</a:t>
          </a:r>
        </a:p>
      </dsp:txBody>
      <dsp:txXfrm>
        <a:off x="1193145" y="5332192"/>
        <a:ext cx="4735913" cy="1064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64787-29B2-4513-ABF3-4FE6DFF0A405}">
      <dsp:nvSpPr>
        <dsp:cNvPr id="0" name=""/>
        <dsp:cNvSpPr/>
      </dsp:nvSpPr>
      <dsp:spPr>
        <a:xfrm>
          <a:off x="0" y="0"/>
          <a:ext cx="5947434" cy="10325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6ADBABF-EB88-4403-9D9F-E511C178EA9E}">
      <dsp:nvSpPr>
        <dsp:cNvPr id="0" name=""/>
        <dsp:cNvSpPr/>
      </dsp:nvSpPr>
      <dsp:spPr>
        <a:xfrm>
          <a:off x="312345" y="240449"/>
          <a:ext cx="568455" cy="5679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64FA90E-B634-4DC3-B35E-38DF224F50E1}">
      <dsp:nvSpPr>
        <dsp:cNvPr id="0" name=""/>
        <dsp:cNvSpPr/>
      </dsp:nvSpPr>
      <dsp:spPr>
        <a:xfrm>
          <a:off x="1193145" y="8126"/>
          <a:ext cx="4735913" cy="1064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93" tIns="112693" rIns="112693" bIns="112693" numCol="1" spcCol="1270" anchor="ctr" anchorCtr="0">
          <a:noAutofit/>
        </a:bodyPr>
        <a:lstStyle/>
        <a:p>
          <a:pPr marL="0" lvl="0" indent="0" algn="l" defTabSz="1244600">
            <a:lnSpc>
              <a:spcPct val="100000"/>
            </a:lnSpc>
            <a:spcBef>
              <a:spcPct val="0"/>
            </a:spcBef>
            <a:spcAft>
              <a:spcPct val="35000"/>
            </a:spcAft>
            <a:buNone/>
          </a:pPr>
          <a:r>
            <a:rPr lang="en-GB" sz="2800" b="0" i="0" kern="1200" baseline="0" dirty="0">
              <a:latin typeface="The Hand Extrablack" panose="03070A02030502020204" pitchFamily="66" charset="0"/>
            </a:rPr>
            <a:t>1. 29</a:t>
          </a:r>
          <a:r>
            <a:rPr lang="en-GB" sz="2800" b="0" i="0" kern="1200" baseline="30000" dirty="0">
              <a:latin typeface="The Hand Extrablack" panose="03070A02030502020204" pitchFamily="66" charset="0"/>
            </a:rPr>
            <a:t>th</a:t>
          </a:r>
          <a:r>
            <a:rPr lang="en-GB" sz="2800" b="0" i="0" kern="1200" baseline="0" dirty="0">
              <a:latin typeface="The Hand Extrablack" panose="03070A02030502020204" pitchFamily="66" charset="0"/>
            </a:rPr>
            <a:t> October 1956 Israel launch its attack, with paratroopers dropped near the Suez</a:t>
          </a:r>
          <a:endParaRPr lang="en-US" sz="2800" kern="1200" dirty="0">
            <a:latin typeface="The Hand Extrablack" panose="03070A02030502020204" pitchFamily="66" charset="0"/>
          </a:endParaRPr>
        </a:p>
      </dsp:txBody>
      <dsp:txXfrm>
        <a:off x="1193145" y="8126"/>
        <a:ext cx="4735913" cy="1064813"/>
      </dsp:txXfrm>
    </dsp:sp>
    <dsp:sp modelId="{9E9A0C74-8A19-47B1-868B-8C55A0D0DBCE}">
      <dsp:nvSpPr>
        <dsp:cNvPr id="0" name=""/>
        <dsp:cNvSpPr/>
      </dsp:nvSpPr>
      <dsp:spPr>
        <a:xfrm>
          <a:off x="0" y="1338699"/>
          <a:ext cx="5947434" cy="10325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DDAD3EB-470E-4127-8CD0-10CEAD1A355F}">
      <dsp:nvSpPr>
        <dsp:cNvPr id="0" name=""/>
        <dsp:cNvSpPr/>
      </dsp:nvSpPr>
      <dsp:spPr>
        <a:xfrm>
          <a:off x="312345" y="1571465"/>
          <a:ext cx="568455" cy="5679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CD46C89-0146-4D42-98C1-7BCB0E449A5C}">
      <dsp:nvSpPr>
        <dsp:cNvPr id="0" name=""/>
        <dsp:cNvSpPr/>
      </dsp:nvSpPr>
      <dsp:spPr>
        <a:xfrm>
          <a:off x="1193145" y="1339143"/>
          <a:ext cx="4735913" cy="1064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93" tIns="112693" rIns="112693" bIns="112693" numCol="1" spcCol="1270" anchor="ctr" anchorCtr="0">
          <a:noAutofit/>
        </a:bodyPr>
        <a:lstStyle/>
        <a:p>
          <a:pPr marL="0" lvl="0" indent="0" algn="l" defTabSz="1244600">
            <a:lnSpc>
              <a:spcPct val="100000"/>
            </a:lnSpc>
            <a:spcBef>
              <a:spcPct val="0"/>
            </a:spcBef>
            <a:spcAft>
              <a:spcPct val="35000"/>
            </a:spcAft>
            <a:buNone/>
          </a:pPr>
          <a:r>
            <a:rPr lang="en-GB" sz="2800" b="0" i="0" kern="1200" baseline="0" dirty="0">
              <a:latin typeface="The Hand Extrablack" panose="03070A02030502020204" pitchFamily="66" charset="0"/>
            </a:rPr>
            <a:t>2. 30</a:t>
          </a:r>
          <a:r>
            <a:rPr lang="en-GB" sz="2800" b="0" i="0" kern="1200" baseline="30000" dirty="0">
              <a:latin typeface="The Hand Extrablack" panose="03070A02030502020204" pitchFamily="66" charset="0"/>
            </a:rPr>
            <a:t>th</a:t>
          </a:r>
          <a:r>
            <a:rPr lang="en-GB" sz="2800" b="0" i="0" kern="1200" baseline="0" dirty="0">
              <a:latin typeface="The Hand Extrablack" panose="03070A02030502020204" pitchFamily="66" charset="0"/>
            </a:rPr>
            <a:t> October Britain and France issue an ultimatum; they threaten to use force if rejected</a:t>
          </a:r>
          <a:endParaRPr lang="en-US" sz="2800" kern="1200" dirty="0">
            <a:latin typeface="The Hand Extrablack" panose="03070A02030502020204" pitchFamily="66" charset="0"/>
          </a:endParaRPr>
        </a:p>
      </dsp:txBody>
      <dsp:txXfrm>
        <a:off x="1193145" y="1339143"/>
        <a:ext cx="4735913" cy="1064813"/>
      </dsp:txXfrm>
    </dsp:sp>
    <dsp:sp modelId="{00D1CD2C-E98E-4887-A3D3-DA12C249AF4B}">
      <dsp:nvSpPr>
        <dsp:cNvPr id="0" name=""/>
        <dsp:cNvSpPr/>
      </dsp:nvSpPr>
      <dsp:spPr>
        <a:xfrm>
          <a:off x="0" y="2670159"/>
          <a:ext cx="5947434" cy="10325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EF353C9-D118-4F54-BCFA-68491A68C884}">
      <dsp:nvSpPr>
        <dsp:cNvPr id="0" name=""/>
        <dsp:cNvSpPr/>
      </dsp:nvSpPr>
      <dsp:spPr>
        <a:xfrm>
          <a:off x="312345" y="2902482"/>
          <a:ext cx="568455" cy="5679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5AF232A-F5DF-46A8-8A68-AB24CEC96CA7}">
      <dsp:nvSpPr>
        <dsp:cNvPr id="0" name=""/>
        <dsp:cNvSpPr/>
      </dsp:nvSpPr>
      <dsp:spPr>
        <a:xfrm>
          <a:off x="1193145" y="2670159"/>
          <a:ext cx="4735913" cy="1064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93" tIns="112693" rIns="112693" bIns="112693"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The Hand Extrablack" panose="03070A02030502020204" pitchFamily="66" charset="0"/>
            </a:rPr>
            <a:t>3. Nasser rejects these demands</a:t>
          </a:r>
        </a:p>
      </dsp:txBody>
      <dsp:txXfrm>
        <a:off x="1193145" y="2670159"/>
        <a:ext cx="4735913" cy="1064813"/>
      </dsp:txXfrm>
    </dsp:sp>
    <dsp:sp modelId="{FEC9DF54-7A79-4D9D-9497-18C90DC2D4A8}">
      <dsp:nvSpPr>
        <dsp:cNvPr id="0" name=""/>
        <dsp:cNvSpPr/>
      </dsp:nvSpPr>
      <dsp:spPr>
        <a:xfrm>
          <a:off x="0" y="4001175"/>
          <a:ext cx="5947434" cy="10325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C8970BD-8C76-4126-B82F-527839541A0D}">
      <dsp:nvSpPr>
        <dsp:cNvPr id="0" name=""/>
        <dsp:cNvSpPr/>
      </dsp:nvSpPr>
      <dsp:spPr>
        <a:xfrm>
          <a:off x="312345" y="4233498"/>
          <a:ext cx="568455" cy="5679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7966848-533F-4FE4-97C4-AB5E11F6909A}">
      <dsp:nvSpPr>
        <dsp:cNvPr id="0" name=""/>
        <dsp:cNvSpPr/>
      </dsp:nvSpPr>
      <dsp:spPr>
        <a:xfrm>
          <a:off x="1193145" y="4001175"/>
          <a:ext cx="4735913" cy="1064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93" tIns="112693" rIns="112693" bIns="112693" numCol="1" spcCol="1270" anchor="ctr" anchorCtr="0">
          <a:noAutofit/>
        </a:bodyPr>
        <a:lstStyle/>
        <a:p>
          <a:pPr marL="0" lvl="0" indent="0" algn="l" defTabSz="1244600">
            <a:lnSpc>
              <a:spcPct val="100000"/>
            </a:lnSpc>
            <a:spcBef>
              <a:spcPct val="0"/>
            </a:spcBef>
            <a:spcAft>
              <a:spcPct val="35000"/>
            </a:spcAft>
            <a:buNone/>
          </a:pPr>
          <a:r>
            <a:rPr lang="en-GB" sz="2800" kern="1200" dirty="0">
              <a:latin typeface="The Hand Extrablack" panose="03070A02030502020204" pitchFamily="66" charset="0"/>
            </a:rPr>
            <a:t>4. UK and France bomb Egyptian airfields and Port Said while Israel forces advance</a:t>
          </a:r>
        </a:p>
      </dsp:txBody>
      <dsp:txXfrm>
        <a:off x="1193145" y="4001175"/>
        <a:ext cx="4735913" cy="1064813"/>
      </dsp:txXfrm>
    </dsp:sp>
    <dsp:sp modelId="{4FC95B79-0776-4334-9C3D-37B40C64BF38}">
      <dsp:nvSpPr>
        <dsp:cNvPr id="0" name=""/>
        <dsp:cNvSpPr/>
      </dsp:nvSpPr>
      <dsp:spPr>
        <a:xfrm>
          <a:off x="0" y="5332192"/>
          <a:ext cx="5947434" cy="10325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4CDC012-FC1C-434F-BD96-8543948C0F21}">
      <dsp:nvSpPr>
        <dsp:cNvPr id="0" name=""/>
        <dsp:cNvSpPr/>
      </dsp:nvSpPr>
      <dsp:spPr>
        <a:xfrm>
          <a:off x="312345" y="5564515"/>
          <a:ext cx="568455" cy="5679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D7A4851-88BA-480A-96F2-35B282BD7F44}">
      <dsp:nvSpPr>
        <dsp:cNvPr id="0" name=""/>
        <dsp:cNvSpPr/>
      </dsp:nvSpPr>
      <dsp:spPr>
        <a:xfrm>
          <a:off x="1193145" y="5332192"/>
          <a:ext cx="4735913" cy="1064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93" tIns="112693" rIns="112693" bIns="112693" numCol="1" spcCol="1270" anchor="ctr" anchorCtr="0">
          <a:noAutofit/>
        </a:bodyPr>
        <a:lstStyle/>
        <a:p>
          <a:pPr marL="0" lvl="0" indent="0" algn="l" defTabSz="1244600">
            <a:lnSpc>
              <a:spcPct val="100000"/>
            </a:lnSpc>
            <a:spcBef>
              <a:spcPct val="0"/>
            </a:spcBef>
            <a:spcAft>
              <a:spcPct val="35000"/>
            </a:spcAft>
            <a:buNone/>
          </a:pPr>
          <a:r>
            <a:rPr lang="en-GB" sz="2800" kern="1200" dirty="0">
              <a:latin typeface="The Hand Extrablack" panose="03070A02030502020204" pitchFamily="66" charset="0"/>
            </a:rPr>
            <a:t>5. 5</a:t>
          </a:r>
          <a:r>
            <a:rPr lang="en-GB" sz="2800" kern="1200" baseline="30000" dirty="0">
              <a:latin typeface="The Hand Extrablack" panose="03070A02030502020204" pitchFamily="66" charset="0"/>
            </a:rPr>
            <a:t>th</a:t>
          </a:r>
          <a:r>
            <a:rPr lang="en-GB" sz="2800" kern="1200" dirty="0">
              <a:latin typeface="The Hand Extrablack" panose="03070A02030502020204" pitchFamily="66" charset="0"/>
            </a:rPr>
            <a:t> November UK and Fr. drop paratroopers into the canal zone - 6</a:t>
          </a:r>
          <a:r>
            <a:rPr lang="en-GB" sz="2800" kern="1200" baseline="30000" dirty="0">
              <a:latin typeface="The Hand Extrablack" panose="03070A02030502020204" pitchFamily="66" charset="0"/>
            </a:rPr>
            <a:t>th</a:t>
          </a:r>
          <a:r>
            <a:rPr lang="en-GB" sz="2800" kern="1200" dirty="0">
              <a:latin typeface="The Hand Extrablack" panose="03070A02030502020204" pitchFamily="66" charset="0"/>
            </a:rPr>
            <a:t> November full scale invasion</a:t>
          </a:r>
        </a:p>
      </dsp:txBody>
      <dsp:txXfrm>
        <a:off x="1193145" y="5332192"/>
        <a:ext cx="4735913" cy="106481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37175E-8130-4507-AADD-216E585E01F6}" type="datetimeFigureOut">
              <a:rPr lang="en-GB" smtClean="0"/>
              <a:t>26/02/2021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B0D0E-3F57-48BA-8ADF-D4932D59B796}" type="slidenum">
              <a:rPr lang="en-GB" smtClean="0"/>
              <a:t>‹#›</a:t>
            </a:fld>
            <a:endParaRPr lang="en-GB"/>
          </a:p>
        </p:txBody>
      </p:sp>
    </p:spTree>
    <p:extLst>
      <p:ext uri="{BB962C8B-B14F-4D97-AF65-F5344CB8AC3E}">
        <p14:creationId xmlns:p14="http://schemas.microsoft.com/office/powerpoint/2010/main" val="420943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https://www.youtube.com/watch?v=eTMRMX7Pw5U&amp;t=12s</a:t>
            </a:r>
          </a:p>
        </p:txBody>
      </p:sp>
      <p:sp>
        <p:nvSpPr>
          <p:cNvPr id="4" name="Slide Number Placeholder 3"/>
          <p:cNvSpPr>
            <a:spLocks noGrp="1"/>
          </p:cNvSpPr>
          <p:nvPr>
            <p:ph type="sldNum" sz="quarter" idx="5"/>
          </p:nvPr>
        </p:nvSpPr>
        <p:spPr/>
        <p:txBody>
          <a:bodyPr/>
          <a:lstStyle/>
          <a:p>
            <a:fld id="{A3BB0D0E-3F57-48BA-8ADF-D4932D59B796}" type="slidenum">
              <a:rPr lang="en-GB" smtClean="0"/>
              <a:t>7</a:t>
            </a:fld>
            <a:endParaRPr lang="en-GB"/>
          </a:p>
        </p:txBody>
      </p:sp>
    </p:spTree>
    <p:extLst>
      <p:ext uri="{BB962C8B-B14F-4D97-AF65-F5344CB8AC3E}">
        <p14:creationId xmlns:p14="http://schemas.microsoft.com/office/powerpoint/2010/main" val="245409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949494"/>
                </a:solidFill>
                <a:effectLst/>
                <a:latin typeface="-apple-system"/>
              </a:rPr>
              <a:t>Moshe Dayan reviews troops in Sharm el-Sheikh at the end of the 1956 war.</a:t>
            </a:r>
            <a:endParaRPr lang="en-GB" dirty="0"/>
          </a:p>
        </p:txBody>
      </p:sp>
      <p:sp>
        <p:nvSpPr>
          <p:cNvPr id="4" name="Slide Number Placeholder 3"/>
          <p:cNvSpPr>
            <a:spLocks noGrp="1"/>
          </p:cNvSpPr>
          <p:nvPr>
            <p:ph type="sldNum" sz="quarter" idx="5"/>
          </p:nvPr>
        </p:nvSpPr>
        <p:spPr/>
        <p:txBody>
          <a:bodyPr/>
          <a:lstStyle/>
          <a:p>
            <a:fld id="{A3BB0D0E-3F57-48BA-8ADF-D4932D59B796}" type="slidenum">
              <a:rPr lang="en-GB" smtClean="0"/>
              <a:t>17</a:t>
            </a:fld>
            <a:endParaRPr lang="en-GB"/>
          </a:p>
        </p:txBody>
      </p:sp>
    </p:spTree>
    <p:extLst>
      <p:ext uri="{BB962C8B-B14F-4D97-AF65-F5344CB8AC3E}">
        <p14:creationId xmlns:p14="http://schemas.microsoft.com/office/powerpoint/2010/main" val="2420559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949494"/>
                </a:solidFill>
                <a:effectLst/>
                <a:latin typeface="-apple-system"/>
              </a:rPr>
              <a:t>Moshe Dayan reviews troops in Sharm el-Sheikh at the end of the 1956 war.</a:t>
            </a:r>
            <a:endParaRPr lang="en-GB" dirty="0"/>
          </a:p>
        </p:txBody>
      </p:sp>
      <p:sp>
        <p:nvSpPr>
          <p:cNvPr id="4" name="Slide Number Placeholder 3"/>
          <p:cNvSpPr>
            <a:spLocks noGrp="1"/>
          </p:cNvSpPr>
          <p:nvPr>
            <p:ph type="sldNum" sz="quarter" idx="5"/>
          </p:nvPr>
        </p:nvSpPr>
        <p:spPr/>
        <p:txBody>
          <a:bodyPr/>
          <a:lstStyle/>
          <a:p>
            <a:fld id="{A3BB0D0E-3F57-48BA-8ADF-D4932D59B796}" type="slidenum">
              <a:rPr lang="en-GB" smtClean="0"/>
              <a:t>18</a:t>
            </a:fld>
            <a:endParaRPr lang="en-GB"/>
          </a:p>
        </p:txBody>
      </p:sp>
    </p:spTree>
    <p:extLst>
      <p:ext uri="{BB962C8B-B14F-4D97-AF65-F5344CB8AC3E}">
        <p14:creationId xmlns:p14="http://schemas.microsoft.com/office/powerpoint/2010/main" val="816902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https://www.youtube.com/watch?v=eTMRMX7Pw5U&amp;t=12s</a:t>
            </a:r>
          </a:p>
        </p:txBody>
      </p:sp>
      <p:sp>
        <p:nvSpPr>
          <p:cNvPr id="4" name="Slide Number Placeholder 3"/>
          <p:cNvSpPr>
            <a:spLocks noGrp="1"/>
          </p:cNvSpPr>
          <p:nvPr>
            <p:ph type="sldNum" sz="quarter" idx="5"/>
          </p:nvPr>
        </p:nvSpPr>
        <p:spPr/>
        <p:txBody>
          <a:bodyPr/>
          <a:lstStyle/>
          <a:p>
            <a:fld id="{A3BB0D0E-3F57-48BA-8ADF-D4932D59B796}" type="slidenum">
              <a:rPr lang="en-GB" smtClean="0"/>
              <a:t>20</a:t>
            </a:fld>
            <a:endParaRPr lang="en-GB"/>
          </a:p>
        </p:txBody>
      </p:sp>
    </p:spTree>
    <p:extLst>
      <p:ext uri="{BB962C8B-B14F-4D97-AF65-F5344CB8AC3E}">
        <p14:creationId xmlns:p14="http://schemas.microsoft.com/office/powerpoint/2010/main" val="1240708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AE79A-6E64-440E-916E-CF36DA2217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A251273-2262-478D-A9A7-17A3E1080D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7CB00A-937D-4B70-ADF8-44EB98CF99C5}"/>
              </a:ext>
            </a:extLst>
          </p:cNvPr>
          <p:cNvSpPr>
            <a:spLocks noGrp="1"/>
          </p:cNvSpPr>
          <p:nvPr>
            <p:ph type="dt" sz="half" idx="10"/>
          </p:nvPr>
        </p:nvSpPr>
        <p:spPr/>
        <p:txBody>
          <a:bodyPr/>
          <a:lstStyle/>
          <a:p>
            <a:fld id="{765F433A-7154-4CD0-8678-B2038018FCEC}" type="datetimeFigureOut">
              <a:rPr lang="en-GB" smtClean="0"/>
              <a:t>25/02/2021</a:t>
            </a:fld>
            <a:endParaRPr lang="en-GB"/>
          </a:p>
        </p:txBody>
      </p:sp>
      <p:sp>
        <p:nvSpPr>
          <p:cNvPr id="5" name="Footer Placeholder 4">
            <a:extLst>
              <a:ext uri="{FF2B5EF4-FFF2-40B4-BE49-F238E27FC236}">
                <a16:creationId xmlns:a16="http://schemas.microsoft.com/office/drawing/2014/main" id="{AF8922D9-F430-44BC-ADE6-78ECA54D01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B14340-568F-4E8C-8CBC-B95B30EDAFBD}"/>
              </a:ext>
            </a:extLst>
          </p:cNvPr>
          <p:cNvSpPr>
            <a:spLocks noGrp="1"/>
          </p:cNvSpPr>
          <p:nvPr>
            <p:ph type="sldNum" sz="quarter" idx="12"/>
          </p:nvPr>
        </p:nvSpPr>
        <p:spPr/>
        <p:txBody>
          <a:bodyPr/>
          <a:lstStyle/>
          <a:p>
            <a:fld id="{0427357A-E307-4C77-83DA-51D14A9914DA}" type="slidenum">
              <a:rPr lang="en-GB" smtClean="0"/>
              <a:t>‹#›</a:t>
            </a:fld>
            <a:endParaRPr lang="en-GB"/>
          </a:p>
        </p:txBody>
      </p:sp>
    </p:spTree>
    <p:extLst>
      <p:ext uri="{BB962C8B-B14F-4D97-AF65-F5344CB8AC3E}">
        <p14:creationId xmlns:p14="http://schemas.microsoft.com/office/powerpoint/2010/main" val="255917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E966-673B-4888-BFA8-C001FAA569E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B2CB9E-F2C8-4DF8-988F-18F525CA6F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888628-3722-48DC-9C78-85F480BB3035}"/>
              </a:ext>
            </a:extLst>
          </p:cNvPr>
          <p:cNvSpPr>
            <a:spLocks noGrp="1"/>
          </p:cNvSpPr>
          <p:nvPr>
            <p:ph type="dt" sz="half" idx="10"/>
          </p:nvPr>
        </p:nvSpPr>
        <p:spPr/>
        <p:txBody>
          <a:bodyPr/>
          <a:lstStyle/>
          <a:p>
            <a:fld id="{765F433A-7154-4CD0-8678-B2038018FCEC}" type="datetimeFigureOut">
              <a:rPr lang="en-GB" smtClean="0"/>
              <a:t>25/02/2021</a:t>
            </a:fld>
            <a:endParaRPr lang="en-GB"/>
          </a:p>
        </p:txBody>
      </p:sp>
      <p:sp>
        <p:nvSpPr>
          <p:cNvPr id="5" name="Footer Placeholder 4">
            <a:extLst>
              <a:ext uri="{FF2B5EF4-FFF2-40B4-BE49-F238E27FC236}">
                <a16:creationId xmlns:a16="http://schemas.microsoft.com/office/drawing/2014/main" id="{26B0EAB5-E39E-4DDE-A6D2-7A4227DB15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916AAF-950B-4008-B293-F04760DFA662}"/>
              </a:ext>
            </a:extLst>
          </p:cNvPr>
          <p:cNvSpPr>
            <a:spLocks noGrp="1"/>
          </p:cNvSpPr>
          <p:nvPr>
            <p:ph type="sldNum" sz="quarter" idx="12"/>
          </p:nvPr>
        </p:nvSpPr>
        <p:spPr/>
        <p:txBody>
          <a:bodyPr/>
          <a:lstStyle/>
          <a:p>
            <a:fld id="{0427357A-E307-4C77-83DA-51D14A9914DA}" type="slidenum">
              <a:rPr lang="en-GB" smtClean="0"/>
              <a:t>‹#›</a:t>
            </a:fld>
            <a:endParaRPr lang="en-GB"/>
          </a:p>
        </p:txBody>
      </p:sp>
    </p:spTree>
    <p:extLst>
      <p:ext uri="{BB962C8B-B14F-4D97-AF65-F5344CB8AC3E}">
        <p14:creationId xmlns:p14="http://schemas.microsoft.com/office/powerpoint/2010/main" val="3872313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9A79A5-7A46-4F44-B6B3-EFD311E36C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5B718B-41D5-4D4F-9637-4D1B4CD460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9CBA07-2BEA-49BF-B304-ACA2BFE89223}"/>
              </a:ext>
            </a:extLst>
          </p:cNvPr>
          <p:cNvSpPr>
            <a:spLocks noGrp="1"/>
          </p:cNvSpPr>
          <p:nvPr>
            <p:ph type="dt" sz="half" idx="10"/>
          </p:nvPr>
        </p:nvSpPr>
        <p:spPr/>
        <p:txBody>
          <a:bodyPr/>
          <a:lstStyle/>
          <a:p>
            <a:fld id="{765F433A-7154-4CD0-8678-B2038018FCEC}" type="datetimeFigureOut">
              <a:rPr lang="en-GB" smtClean="0"/>
              <a:t>25/02/2021</a:t>
            </a:fld>
            <a:endParaRPr lang="en-GB"/>
          </a:p>
        </p:txBody>
      </p:sp>
      <p:sp>
        <p:nvSpPr>
          <p:cNvPr id="5" name="Footer Placeholder 4">
            <a:extLst>
              <a:ext uri="{FF2B5EF4-FFF2-40B4-BE49-F238E27FC236}">
                <a16:creationId xmlns:a16="http://schemas.microsoft.com/office/drawing/2014/main" id="{1F1D463D-4258-4953-8A3D-AF401F3E10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8E9ED5-8C3E-4B2C-A7A7-471A0FA17703}"/>
              </a:ext>
            </a:extLst>
          </p:cNvPr>
          <p:cNvSpPr>
            <a:spLocks noGrp="1"/>
          </p:cNvSpPr>
          <p:nvPr>
            <p:ph type="sldNum" sz="quarter" idx="12"/>
          </p:nvPr>
        </p:nvSpPr>
        <p:spPr/>
        <p:txBody>
          <a:bodyPr/>
          <a:lstStyle/>
          <a:p>
            <a:fld id="{0427357A-E307-4C77-83DA-51D14A9914DA}" type="slidenum">
              <a:rPr lang="en-GB" smtClean="0"/>
              <a:t>‹#›</a:t>
            </a:fld>
            <a:endParaRPr lang="en-GB"/>
          </a:p>
        </p:txBody>
      </p:sp>
    </p:spTree>
    <p:extLst>
      <p:ext uri="{BB962C8B-B14F-4D97-AF65-F5344CB8AC3E}">
        <p14:creationId xmlns:p14="http://schemas.microsoft.com/office/powerpoint/2010/main" val="19693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AC9B-983F-4DBB-9AB7-70C091CC14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D9DCF0-DA37-4833-96BA-B991FD13B7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B99F9-C8E0-44CC-B548-285D0BBE1D31}"/>
              </a:ext>
            </a:extLst>
          </p:cNvPr>
          <p:cNvSpPr>
            <a:spLocks noGrp="1"/>
          </p:cNvSpPr>
          <p:nvPr>
            <p:ph type="dt" sz="half" idx="10"/>
          </p:nvPr>
        </p:nvSpPr>
        <p:spPr/>
        <p:txBody>
          <a:bodyPr/>
          <a:lstStyle/>
          <a:p>
            <a:fld id="{765F433A-7154-4CD0-8678-B2038018FCEC}" type="datetimeFigureOut">
              <a:rPr lang="en-GB" smtClean="0"/>
              <a:t>25/02/2021</a:t>
            </a:fld>
            <a:endParaRPr lang="en-GB"/>
          </a:p>
        </p:txBody>
      </p:sp>
      <p:sp>
        <p:nvSpPr>
          <p:cNvPr id="5" name="Footer Placeholder 4">
            <a:extLst>
              <a:ext uri="{FF2B5EF4-FFF2-40B4-BE49-F238E27FC236}">
                <a16:creationId xmlns:a16="http://schemas.microsoft.com/office/drawing/2014/main" id="{DD8EF620-9F8A-448E-8D71-994649F102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589D18-C1A7-477F-AFA4-75EF468D2D88}"/>
              </a:ext>
            </a:extLst>
          </p:cNvPr>
          <p:cNvSpPr>
            <a:spLocks noGrp="1"/>
          </p:cNvSpPr>
          <p:nvPr>
            <p:ph type="sldNum" sz="quarter" idx="12"/>
          </p:nvPr>
        </p:nvSpPr>
        <p:spPr/>
        <p:txBody>
          <a:bodyPr/>
          <a:lstStyle/>
          <a:p>
            <a:fld id="{0427357A-E307-4C77-83DA-51D14A9914DA}" type="slidenum">
              <a:rPr lang="en-GB" smtClean="0"/>
              <a:t>‹#›</a:t>
            </a:fld>
            <a:endParaRPr lang="en-GB"/>
          </a:p>
        </p:txBody>
      </p:sp>
    </p:spTree>
    <p:extLst>
      <p:ext uri="{BB962C8B-B14F-4D97-AF65-F5344CB8AC3E}">
        <p14:creationId xmlns:p14="http://schemas.microsoft.com/office/powerpoint/2010/main" val="222707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1881B-5394-4E59-B05F-BF18BA8B5B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9F0646C-CF16-47F4-B7B9-220514278E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D5DED1-B9B8-4170-95DA-234FF6E0A525}"/>
              </a:ext>
            </a:extLst>
          </p:cNvPr>
          <p:cNvSpPr>
            <a:spLocks noGrp="1"/>
          </p:cNvSpPr>
          <p:nvPr>
            <p:ph type="dt" sz="half" idx="10"/>
          </p:nvPr>
        </p:nvSpPr>
        <p:spPr/>
        <p:txBody>
          <a:bodyPr/>
          <a:lstStyle/>
          <a:p>
            <a:fld id="{765F433A-7154-4CD0-8678-B2038018FCEC}" type="datetimeFigureOut">
              <a:rPr lang="en-GB" smtClean="0"/>
              <a:t>25/02/2021</a:t>
            </a:fld>
            <a:endParaRPr lang="en-GB"/>
          </a:p>
        </p:txBody>
      </p:sp>
      <p:sp>
        <p:nvSpPr>
          <p:cNvPr id="5" name="Footer Placeholder 4">
            <a:extLst>
              <a:ext uri="{FF2B5EF4-FFF2-40B4-BE49-F238E27FC236}">
                <a16:creationId xmlns:a16="http://schemas.microsoft.com/office/drawing/2014/main" id="{4A1559CE-1F18-4E9A-BDC1-FFF7178B61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35B081-4D7B-4F21-81AD-B24DFF8F9565}"/>
              </a:ext>
            </a:extLst>
          </p:cNvPr>
          <p:cNvSpPr>
            <a:spLocks noGrp="1"/>
          </p:cNvSpPr>
          <p:nvPr>
            <p:ph type="sldNum" sz="quarter" idx="12"/>
          </p:nvPr>
        </p:nvSpPr>
        <p:spPr/>
        <p:txBody>
          <a:bodyPr/>
          <a:lstStyle/>
          <a:p>
            <a:fld id="{0427357A-E307-4C77-83DA-51D14A9914DA}" type="slidenum">
              <a:rPr lang="en-GB" smtClean="0"/>
              <a:t>‹#›</a:t>
            </a:fld>
            <a:endParaRPr lang="en-GB"/>
          </a:p>
        </p:txBody>
      </p:sp>
    </p:spTree>
    <p:extLst>
      <p:ext uri="{BB962C8B-B14F-4D97-AF65-F5344CB8AC3E}">
        <p14:creationId xmlns:p14="http://schemas.microsoft.com/office/powerpoint/2010/main" val="47456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722DE-EDB7-4EE2-8030-2F4A692AF2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38DBC6-1E8C-4D2B-A842-AD948ED20C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E822C51-6458-4FC8-B497-019548259D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3D4B85-C5B2-49E4-A0AE-8C00FA0073D2}"/>
              </a:ext>
            </a:extLst>
          </p:cNvPr>
          <p:cNvSpPr>
            <a:spLocks noGrp="1"/>
          </p:cNvSpPr>
          <p:nvPr>
            <p:ph type="dt" sz="half" idx="10"/>
          </p:nvPr>
        </p:nvSpPr>
        <p:spPr/>
        <p:txBody>
          <a:bodyPr/>
          <a:lstStyle/>
          <a:p>
            <a:fld id="{765F433A-7154-4CD0-8678-B2038018FCEC}" type="datetimeFigureOut">
              <a:rPr lang="en-GB" smtClean="0"/>
              <a:t>25/02/2021</a:t>
            </a:fld>
            <a:endParaRPr lang="en-GB"/>
          </a:p>
        </p:txBody>
      </p:sp>
      <p:sp>
        <p:nvSpPr>
          <p:cNvPr id="6" name="Footer Placeholder 5">
            <a:extLst>
              <a:ext uri="{FF2B5EF4-FFF2-40B4-BE49-F238E27FC236}">
                <a16:creationId xmlns:a16="http://schemas.microsoft.com/office/drawing/2014/main" id="{913FC7E1-496A-4475-A261-5568E50E9E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2F8486-9C90-459E-9973-7A8B68082655}"/>
              </a:ext>
            </a:extLst>
          </p:cNvPr>
          <p:cNvSpPr>
            <a:spLocks noGrp="1"/>
          </p:cNvSpPr>
          <p:nvPr>
            <p:ph type="sldNum" sz="quarter" idx="12"/>
          </p:nvPr>
        </p:nvSpPr>
        <p:spPr/>
        <p:txBody>
          <a:bodyPr/>
          <a:lstStyle/>
          <a:p>
            <a:fld id="{0427357A-E307-4C77-83DA-51D14A9914DA}" type="slidenum">
              <a:rPr lang="en-GB" smtClean="0"/>
              <a:t>‹#›</a:t>
            </a:fld>
            <a:endParaRPr lang="en-GB"/>
          </a:p>
        </p:txBody>
      </p:sp>
    </p:spTree>
    <p:extLst>
      <p:ext uri="{BB962C8B-B14F-4D97-AF65-F5344CB8AC3E}">
        <p14:creationId xmlns:p14="http://schemas.microsoft.com/office/powerpoint/2010/main" val="394791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D7172-C844-495F-AF6F-DFBEBEC4ED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079A6F-6C43-4E03-B25C-B1DA3B8112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C6C038-8E79-4D91-8647-CB11EB5C47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5414F1-8F62-4D19-B999-B7B0E81E29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0689EB-6394-4EE2-9ACE-829CCF515B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B9CE75-8ACA-41B4-800B-A531CDD4143D}"/>
              </a:ext>
            </a:extLst>
          </p:cNvPr>
          <p:cNvSpPr>
            <a:spLocks noGrp="1"/>
          </p:cNvSpPr>
          <p:nvPr>
            <p:ph type="dt" sz="half" idx="10"/>
          </p:nvPr>
        </p:nvSpPr>
        <p:spPr/>
        <p:txBody>
          <a:bodyPr/>
          <a:lstStyle/>
          <a:p>
            <a:fld id="{765F433A-7154-4CD0-8678-B2038018FCEC}" type="datetimeFigureOut">
              <a:rPr lang="en-GB" smtClean="0"/>
              <a:t>25/02/2021</a:t>
            </a:fld>
            <a:endParaRPr lang="en-GB"/>
          </a:p>
        </p:txBody>
      </p:sp>
      <p:sp>
        <p:nvSpPr>
          <p:cNvPr id="8" name="Footer Placeholder 7">
            <a:extLst>
              <a:ext uri="{FF2B5EF4-FFF2-40B4-BE49-F238E27FC236}">
                <a16:creationId xmlns:a16="http://schemas.microsoft.com/office/drawing/2014/main" id="{012DC4B1-53DB-4648-8E6C-39FCF0807B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5B10B6-5431-455E-B855-DDE8A807B3A0}"/>
              </a:ext>
            </a:extLst>
          </p:cNvPr>
          <p:cNvSpPr>
            <a:spLocks noGrp="1"/>
          </p:cNvSpPr>
          <p:nvPr>
            <p:ph type="sldNum" sz="quarter" idx="12"/>
          </p:nvPr>
        </p:nvSpPr>
        <p:spPr/>
        <p:txBody>
          <a:bodyPr/>
          <a:lstStyle/>
          <a:p>
            <a:fld id="{0427357A-E307-4C77-83DA-51D14A9914DA}" type="slidenum">
              <a:rPr lang="en-GB" smtClean="0"/>
              <a:t>‹#›</a:t>
            </a:fld>
            <a:endParaRPr lang="en-GB"/>
          </a:p>
        </p:txBody>
      </p:sp>
    </p:spTree>
    <p:extLst>
      <p:ext uri="{BB962C8B-B14F-4D97-AF65-F5344CB8AC3E}">
        <p14:creationId xmlns:p14="http://schemas.microsoft.com/office/powerpoint/2010/main" val="3197905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AB2A-DB95-4288-93C9-B7934E54C6B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8646F3-E9D9-440F-A9F4-55F7E2604741}"/>
              </a:ext>
            </a:extLst>
          </p:cNvPr>
          <p:cNvSpPr>
            <a:spLocks noGrp="1"/>
          </p:cNvSpPr>
          <p:nvPr>
            <p:ph type="dt" sz="half" idx="10"/>
          </p:nvPr>
        </p:nvSpPr>
        <p:spPr/>
        <p:txBody>
          <a:bodyPr/>
          <a:lstStyle/>
          <a:p>
            <a:fld id="{765F433A-7154-4CD0-8678-B2038018FCEC}" type="datetimeFigureOut">
              <a:rPr lang="en-GB" smtClean="0"/>
              <a:t>25/02/2021</a:t>
            </a:fld>
            <a:endParaRPr lang="en-GB"/>
          </a:p>
        </p:txBody>
      </p:sp>
      <p:sp>
        <p:nvSpPr>
          <p:cNvPr id="4" name="Footer Placeholder 3">
            <a:extLst>
              <a:ext uri="{FF2B5EF4-FFF2-40B4-BE49-F238E27FC236}">
                <a16:creationId xmlns:a16="http://schemas.microsoft.com/office/drawing/2014/main" id="{396665C7-4D6C-4C2B-ABDA-7BC4B8459EA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5BF2BF-B8DA-4FA3-A712-D83943BEAB33}"/>
              </a:ext>
            </a:extLst>
          </p:cNvPr>
          <p:cNvSpPr>
            <a:spLocks noGrp="1"/>
          </p:cNvSpPr>
          <p:nvPr>
            <p:ph type="sldNum" sz="quarter" idx="12"/>
          </p:nvPr>
        </p:nvSpPr>
        <p:spPr/>
        <p:txBody>
          <a:bodyPr/>
          <a:lstStyle/>
          <a:p>
            <a:fld id="{0427357A-E307-4C77-83DA-51D14A9914DA}" type="slidenum">
              <a:rPr lang="en-GB" smtClean="0"/>
              <a:t>‹#›</a:t>
            </a:fld>
            <a:endParaRPr lang="en-GB"/>
          </a:p>
        </p:txBody>
      </p:sp>
    </p:spTree>
    <p:extLst>
      <p:ext uri="{BB962C8B-B14F-4D97-AF65-F5344CB8AC3E}">
        <p14:creationId xmlns:p14="http://schemas.microsoft.com/office/powerpoint/2010/main" val="4281509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A5800C-A159-4387-9B40-1182C155A16A}"/>
              </a:ext>
            </a:extLst>
          </p:cNvPr>
          <p:cNvSpPr>
            <a:spLocks noGrp="1"/>
          </p:cNvSpPr>
          <p:nvPr>
            <p:ph type="dt" sz="half" idx="10"/>
          </p:nvPr>
        </p:nvSpPr>
        <p:spPr/>
        <p:txBody>
          <a:bodyPr/>
          <a:lstStyle/>
          <a:p>
            <a:fld id="{765F433A-7154-4CD0-8678-B2038018FCEC}" type="datetimeFigureOut">
              <a:rPr lang="en-GB" smtClean="0"/>
              <a:t>25/02/2021</a:t>
            </a:fld>
            <a:endParaRPr lang="en-GB"/>
          </a:p>
        </p:txBody>
      </p:sp>
      <p:sp>
        <p:nvSpPr>
          <p:cNvPr id="3" name="Footer Placeholder 2">
            <a:extLst>
              <a:ext uri="{FF2B5EF4-FFF2-40B4-BE49-F238E27FC236}">
                <a16:creationId xmlns:a16="http://schemas.microsoft.com/office/drawing/2014/main" id="{5C321C31-7FA4-4C4E-8348-1F92823BB3F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5A3A546-B96E-4BF1-8F5D-324C9AE7A1ED}"/>
              </a:ext>
            </a:extLst>
          </p:cNvPr>
          <p:cNvSpPr>
            <a:spLocks noGrp="1"/>
          </p:cNvSpPr>
          <p:nvPr>
            <p:ph type="sldNum" sz="quarter" idx="12"/>
          </p:nvPr>
        </p:nvSpPr>
        <p:spPr/>
        <p:txBody>
          <a:bodyPr/>
          <a:lstStyle/>
          <a:p>
            <a:fld id="{0427357A-E307-4C77-83DA-51D14A9914DA}" type="slidenum">
              <a:rPr lang="en-GB" smtClean="0"/>
              <a:t>‹#›</a:t>
            </a:fld>
            <a:endParaRPr lang="en-GB"/>
          </a:p>
        </p:txBody>
      </p:sp>
    </p:spTree>
    <p:extLst>
      <p:ext uri="{BB962C8B-B14F-4D97-AF65-F5344CB8AC3E}">
        <p14:creationId xmlns:p14="http://schemas.microsoft.com/office/powerpoint/2010/main" val="3650514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5A7B9-CF95-4452-A0A6-4418341912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444241-25AD-4D12-AA80-590FE18273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6CDC4AB-E803-4784-89F5-7AA191006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AE0F4D-E0C8-472C-8C0E-E59BB65E415F}"/>
              </a:ext>
            </a:extLst>
          </p:cNvPr>
          <p:cNvSpPr>
            <a:spLocks noGrp="1"/>
          </p:cNvSpPr>
          <p:nvPr>
            <p:ph type="dt" sz="half" idx="10"/>
          </p:nvPr>
        </p:nvSpPr>
        <p:spPr/>
        <p:txBody>
          <a:bodyPr/>
          <a:lstStyle/>
          <a:p>
            <a:fld id="{765F433A-7154-4CD0-8678-B2038018FCEC}" type="datetimeFigureOut">
              <a:rPr lang="en-GB" smtClean="0"/>
              <a:t>25/02/2021</a:t>
            </a:fld>
            <a:endParaRPr lang="en-GB"/>
          </a:p>
        </p:txBody>
      </p:sp>
      <p:sp>
        <p:nvSpPr>
          <p:cNvPr id="6" name="Footer Placeholder 5">
            <a:extLst>
              <a:ext uri="{FF2B5EF4-FFF2-40B4-BE49-F238E27FC236}">
                <a16:creationId xmlns:a16="http://schemas.microsoft.com/office/drawing/2014/main" id="{28053754-5899-4FC9-BB74-E9DC9CA017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DBA94C-4C8D-4814-BD13-2DDED0EF6606}"/>
              </a:ext>
            </a:extLst>
          </p:cNvPr>
          <p:cNvSpPr>
            <a:spLocks noGrp="1"/>
          </p:cNvSpPr>
          <p:nvPr>
            <p:ph type="sldNum" sz="quarter" idx="12"/>
          </p:nvPr>
        </p:nvSpPr>
        <p:spPr/>
        <p:txBody>
          <a:bodyPr/>
          <a:lstStyle/>
          <a:p>
            <a:fld id="{0427357A-E307-4C77-83DA-51D14A9914DA}" type="slidenum">
              <a:rPr lang="en-GB" smtClean="0"/>
              <a:t>‹#›</a:t>
            </a:fld>
            <a:endParaRPr lang="en-GB"/>
          </a:p>
        </p:txBody>
      </p:sp>
    </p:spTree>
    <p:extLst>
      <p:ext uri="{BB962C8B-B14F-4D97-AF65-F5344CB8AC3E}">
        <p14:creationId xmlns:p14="http://schemas.microsoft.com/office/powerpoint/2010/main" val="1091669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59690-B969-465B-9679-87A94FF3BD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A6C461-FFB2-404B-B072-FBA8B66DD1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67879D-DB00-4A41-B548-9D80494BF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0E8886-5A2E-4922-AF39-4F7B292C6568}"/>
              </a:ext>
            </a:extLst>
          </p:cNvPr>
          <p:cNvSpPr>
            <a:spLocks noGrp="1"/>
          </p:cNvSpPr>
          <p:nvPr>
            <p:ph type="dt" sz="half" idx="10"/>
          </p:nvPr>
        </p:nvSpPr>
        <p:spPr/>
        <p:txBody>
          <a:bodyPr/>
          <a:lstStyle/>
          <a:p>
            <a:fld id="{765F433A-7154-4CD0-8678-B2038018FCEC}" type="datetimeFigureOut">
              <a:rPr lang="en-GB" smtClean="0"/>
              <a:t>25/02/2021</a:t>
            </a:fld>
            <a:endParaRPr lang="en-GB"/>
          </a:p>
        </p:txBody>
      </p:sp>
      <p:sp>
        <p:nvSpPr>
          <p:cNvPr id="6" name="Footer Placeholder 5">
            <a:extLst>
              <a:ext uri="{FF2B5EF4-FFF2-40B4-BE49-F238E27FC236}">
                <a16:creationId xmlns:a16="http://schemas.microsoft.com/office/drawing/2014/main" id="{AC073375-E398-4B4A-8B06-D9240AA4E0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469CB4-D6AE-4BD1-BB66-A98E83AA28E2}"/>
              </a:ext>
            </a:extLst>
          </p:cNvPr>
          <p:cNvSpPr>
            <a:spLocks noGrp="1"/>
          </p:cNvSpPr>
          <p:nvPr>
            <p:ph type="sldNum" sz="quarter" idx="12"/>
          </p:nvPr>
        </p:nvSpPr>
        <p:spPr/>
        <p:txBody>
          <a:bodyPr/>
          <a:lstStyle/>
          <a:p>
            <a:fld id="{0427357A-E307-4C77-83DA-51D14A9914DA}" type="slidenum">
              <a:rPr lang="en-GB" smtClean="0"/>
              <a:t>‹#›</a:t>
            </a:fld>
            <a:endParaRPr lang="en-GB"/>
          </a:p>
        </p:txBody>
      </p:sp>
    </p:spTree>
    <p:extLst>
      <p:ext uri="{BB962C8B-B14F-4D97-AF65-F5344CB8AC3E}">
        <p14:creationId xmlns:p14="http://schemas.microsoft.com/office/powerpoint/2010/main" val="3923223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554243-BA3F-46CF-9191-A47C161C8B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AE834A-9E83-410E-9475-2136F193E2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51EA6-437A-445D-8068-99990F1612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F433A-7154-4CD0-8678-B2038018FCEC}" type="datetimeFigureOut">
              <a:rPr lang="en-GB" smtClean="0"/>
              <a:t>25/02/2021</a:t>
            </a:fld>
            <a:endParaRPr lang="en-GB"/>
          </a:p>
        </p:txBody>
      </p:sp>
      <p:sp>
        <p:nvSpPr>
          <p:cNvPr id="5" name="Footer Placeholder 4">
            <a:extLst>
              <a:ext uri="{FF2B5EF4-FFF2-40B4-BE49-F238E27FC236}">
                <a16:creationId xmlns:a16="http://schemas.microsoft.com/office/drawing/2014/main" id="{6CF6B7B1-968A-4DC2-AAC1-E60F4239D1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AB700CC-C291-4863-91DF-ED167E2272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7357A-E307-4C77-83DA-51D14A9914DA}" type="slidenum">
              <a:rPr lang="en-GB" smtClean="0"/>
              <a:t>‹#›</a:t>
            </a:fld>
            <a:endParaRPr lang="en-GB"/>
          </a:p>
        </p:txBody>
      </p:sp>
    </p:spTree>
    <p:extLst>
      <p:ext uri="{BB962C8B-B14F-4D97-AF65-F5344CB8AC3E}">
        <p14:creationId xmlns:p14="http://schemas.microsoft.com/office/powerpoint/2010/main" val="604897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ooks.google.co.uk/books?id=zVQEAAAAMBAJ&amp;pg=PA127&amp;dq=egypt+czechoslovak+arms+deal&amp;hl=en&amp;sa=X&amp;ved=2ahUKEwii0bv60YfvAhUZQRUIHb2KCWkQuwUwAHoECAAQBg#v=onepage&amp;q=egypt%20czechoslovak%20arms%20deal&amp;f=false"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fwRFhmcfHgg&amp;t=4s" TargetMode="External"/><Relationship Id="rId1" Type="http://schemas.openxmlformats.org/officeDocument/2006/relationships/slideLayout" Target="../slideLayouts/slideLayout7.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eTMRMX7Pw5U&amp;t=12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16B1B14D-A390-44BA-ABAC-63F6AC28E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64"/>
            <a:ext cx="9718581" cy="6858000"/>
          </a:xfrm>
          <a:prstGeom prst="rect">
            <a:avLst/>
          </a:prstGeom>
        </p:spPr>
      </p:pic>
      <p:sp>
        <p:nvSpPr>
          <p:cNvPr id="4" name="Rectangle 3">
            <a:extLst>
              <a:ext uri="{FF2B5EF4-FFF2-40B4-BE49-F238E27FC236}">
                <a16:creationId xmlns:a16="http://schemas.microsoft.com/office/drawing/2014/main" id="{5119A6AA-0D27-46F4-87D3-075B1B5329A2}"/>
              </a:ext>
            </a:extLst>
          </p:cNvPr>
          <p:cNvSpPr/>
          <p:nvPr/>
        </p:nvSpPr>
        <p:spPr>
          <a:xfrm>
            <a:off x="9718581" y="-10064"/>
            <a:ext cx="2473419" cy="68680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en-GB" sz="4600" dirty="0">
                <a:solidFill>
                  <a:schemeClr val="tx1"/>
                </a:solidFill>
                <a:effectLst/>
                <a:latin typeface="The Hand Extrablack" panose="03070A02030502020204" pitchFamily="66" charset="0"/>
                <a:ea typeface="Calibri" panose="020F0502020204030204" pitchFamily="34" charset="0"/>
                <a:cs typeface="Arial" panose="020B0604020202020204" pitchFamily="34" charset="0"/>
              </a:rPr>
              <a:t>How much of this could you fill out without looking back at your notes?</a:t>
            </a:r>
          </a:p>
        </p:txBody>
      </p:sp>
    </p:spTree>
    <p:extLst>
      <p:ext uri="{BB962C8B-B14F-4D97-AF65-F5344CB8AC3E}">
        <p14:creationId xmlns:p14="http://schemas.microsoft.com/office/powerpoint/2010/main" val="3220141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2" name="Title 1">
            <a:extLst>
              <a:ext uri="{FF2B5EF4-FFF2-40B4-BE49-F238E27FC236}">
                <a16:creationId xmlns:a16="http://schemas.microsoft.com/office/drawing/2014/main" id="{0E9C4C70-09E6-4C26-A70F-22278B6D851A}"/>
              </a:ext>
            </a:extLst>
          </p:cNvPr>
          <p:cNvSpPr>
            <a:spLocks noGrp="1"/>
          </p:cNvSpPr>
          <p:nvPr>
            <p:ph type="title"/>
          </p:nvPr>
        </p:nvSpPr>
        <p:spPr>
          <a:xfrm>
            <a:off x="6094475" y="173397"/>
            <a:ext cx="5895963" cy="969604"/>
          </a:xfrm>
        </p:spPr>
        <p:txBody>
          <a:bodyPr>
            <a:normAutofit/>
          </a:bodyPr>
          <a:lstStyle/>
          <a:p>
            <a:pPr algn="ctr"/>
            <a:r>
              <a:rPr lang="en-GB" dirty="0">
                <a:latin typeface="The Hand Extrablack" panose="03070A02030502020204" pitchFamily="66" charset="0"/>
              </a:rPr>
              <a:t>Nasser in power</a:t>
            </a:r>
          </a:p>
        </p:txBody>
      </p:sp>
      <p:pic>
        <p:nvPicPr>
          <p:cNvPr id="7170" name="Picture 2" descr="Egypt Aswan Low Dam under Construction Old NPG Stereoview Photo 1900 by NPG  (Neue Photographische gesellschaft): Photograph | Bits of Our Past Ltd">
            <a:extLst>
              <a:ext uri="{FF2B5EF4-FFF2-40B4-BE49-F238E27FC236}">
                <a16:creationId xmlns:a16="http://schemas.microsoft.com/office/drawing/2014/main" id="{862842F6-563E-4C1F-99A8-1129650E39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0"/>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B98372C-67C2-434D-9A37-715EC1083208}"/>
              </a:ext>
            </a:extLst>
          </p:cNvPr>
          <p:cNvSpPr>
            <a:spLocks noGrp="1"/>
          </p:cNvSpPr>
          <p:nvPr>
            <p:ph idx="1"/>
          </p:nvPr>
        </p:nvSpPr>
        <p:spPr>
          <a:xfrm>
            <a:off x="6170762" y="1280445"/>
            <a:ext cx="5819676" cy="5404157"/>
          </a:xfrm>
        </p:spPr>
        <p:txBody>
          <a:bodyPr>
            <a:normAutofit/>
          </a:bodyPr>
          <a:lstStyle/>
          <a:p>
            <a:pPr>
              <a:lnSpc>
                <a:spcPct val="100000"/>
              </a:lnSpc>
              <a:spcBef>
                <a:spcPts val="600"/>
              </a:spcBef>
            </a:pPr>
            <a:r>
              <a:rPr lang="en-GB" sz="2900" dirty="0">
                <a:effectLst/>
                <a:latin typeface="The Hand Extrablack" panose="03070A02030502020204" pitchFamily="66" charset="0"/>
                <a:ea typeface="Calibri" panose="020F0502020204030204" pitchFamily="34" charset="0"/>
                <a:cs typeface="Arial" panose="020B0604020202020204" pitchFamily="34" charset="0"/>
              </a:rPr>
              <a:t>The evacuation of British troops from the canal zone was completed in March 1956, ending a 74-year British military presence in Egypt. </a:t>
            </a:r>
          </a:p>
          <a:p>
            <a:pPr>
              <a:lnSpc>
                <a:spcPct val="100000"/>
              </a:lnSpc>
              <a:spcBef>
                <a:spcPts val="600"/>
              </a:spcBef>
            </a:pPr>
            <a:r>
              <a:rPr lang="en-GB" sz="2900" dirty="0">
                <a:effectLst/>
                <a:latin typeface="The Hand Extrablack" panose="03070A02030502020204" pitchFamily="66" charset="0"/>
                <a:ea typeface="Calibri" panose="020F0502020204030204" pitchFamily="34" charset="0"/>
                <a:cs typeface="Arial" panose="020B0604020202020204" pitchFamily="34" charset="0"/>
              </a:rPr>
              <a:t>Nasser's most ambitious project was the construction of a high dam across the river Nile at </a:t>
            </a:r>
            <a:r>
              <a:rPr lang="en-GB" sz="2900" dirty="0">
                <a:latin typeface="The Hand Extrablack" panose="03070A02030502020204" pitchFamily="66" charset="0"/>
                <a:ea typeface="Calibri" panose="020F0502020204030204" pitchFamily="34" charset="0"/>
                <a:cs typeface="Arial" panose="020B0604020202020204" pitchFamily="34" charset="0"/>
              </a:rPr>
              <a:t>Aswan</a:t>
            </a:r>
            <a:r>
              <a:rPr lang="en-GB" sz="2900" dirty="0">
                <a:effectLst/>
                <a:latin typeface="The Hand Extrablack" panose="03070A02030502020204" pitchFamily="66" charset="0"/>
                <a:ea typeface="Calibri" panose="020F0502020204030204" pitchFamily="34" charset="0"/>
                <a:cs typeface="Arial" panose="020B0604020202020204" pitchFamily="34" charset="0"/>
              </a:rPr>
              <a:t>. </a:t>
            </a:r>
          </a:p>
          <a:p>
            <a:pPr>
              <a:lnSpc>
                <a:spcPct val="100000"/>
              </a:lnSpc>
              <a:spcBef>
                <a:spcPts val="600"/>
              </a:spcBef>
            </a:pPr>
            <a:r>
              <a:rPr lang="en-GB" sz="2900" dirty="0">
                <a:effectLst/>
                <a:latin typeface="The Hand Extrablack" panose="03070A02030502020204" pitchFamily="66" charset="0"/>
                <a:ea typeface="Calibri" panose="020F0502020204030204" pitchFamily="34" charset="0"/>
                <a:cs typeface="Arial" panose="020B0604020202020204" pitchFamily="34" charset="0"/>
              </a:rPr>
              <a:t>The dam would provide hydroelectric power for industry and the stored water that could be used for irrigation (increasing arable land by 25%). It also had the potential to improve Nasser’s popularity and prestige.</a:t>
            </a:r>
          </a:p>
          <a:p>
            <a:pPr>
              <a:lnSpc>
                <a:spcPct val="100000"/>
              </a:lnSpc>
              <a:spcBef>
                <a:spcPts val="600"/>
              </a:spcBef>
            </a:pPr>
            <a:r>
              <a:rPr lang="en-GB" sz="2900" dirty="0">
                <a:effectLst/>
                <a:latin typeface="The Hand Extrablack" panose="03070A02030502020204" pitchFamily="66" charset="0"/>
                <a:ea typeface="Calibri" panose="020F0502020204030204" pitchFamily="34" charset="0"/>
                <a:cs typeface="Arial" panose="020B0604020202020204" pitchFamily="34" charset="0"/>
              </a:rPr>
              <a:t>Egypt secured promises of loans to fund the project from the USA, Britain and the World Bank. </a:t>
            </a:r>
            <a:endParaRPr lang="en-GB" sz="2900" dirty="0">
              <a:latin typeface="The Hand Extrablack" panose="03070A02030502020204" pitchFamily="66" charset="0"/>
            </a:endParaRPr>
          </a:p>
        </p:txBody>
      </p:sp>
    </p:spTree>
    <p:extLst>
      <p:ext uri="{BB962C8B-B14F-4D97-AF65-F5344CB8AC3E}">
        <p14:creationId xmlns:p14="http://schemas.microsoft.com/office/powerpoint/2010/main" val="427883941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Operation Black Arrow - Wikipedia">
            <a:extLst>
              <a:ext uri="{FF2B5EF4-FFF2-40B4-BE49-F238E27FC236}">
                <a16:creationId xmlns:a16="http://schemas.microsoft.com/office/drawing/2014/main" id="{FF634C21-052C-46BA-B790-35FAE5134BFD}"/>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0642" r="27122" b="-1"/>
          <a:stretch/>
        </p:blipFill>
        <p:spPr bwMode="auto">
          <a:xfrm>
            <a:off x="5828709"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A9C52458-01E3-462B-B8A2-09C439CCEB6F}"/>
              </a:ext>
            </a:extLst>
          </p:cNvPr>
          <p:cNvSpPr>
            <a:spLocks noGrp="1"/>
          </p:cNvSpPr>
          <p:nvPr>
            <p:ph type="title"/>
          </p:nvPr>
        </p:nvSpPr>
        <p:spPr>
          <a:xfrm>
            <a:off x="183894" y="115089"/>
            <a:ext cx="6045627" cy="1311664"/>
          </a:xfrm>
        </p:spPr>
        <p:txBody>
          <a:bodyPr>
            <a:normAutofit/>
          </a:bodyPr>
          <a:lstStyle/>
          <a:p>
            <a:pPr algn="ctr"/>
            <a:r>
              <a:rPr lang="en-GB" dirty="0">
                <a:solidFill>
                  <a:srgbClr val="000000"/>
                </a:solidFill>
                <a:latin typeface="The Hand Extrablack" panose="03070A02030502020204" pitchFamily="66" charset="0"/>
              </a:rPr>
              <a:t>Relations between Egypt and Israel</a:t>
            </a:r>
          </a:p>
        </p:txBody>
      </p:sp>
      <p:sp>
        <p:nvSpPr>
          <p:cNvPr id="3" name="Content Placeholder 2">
            <a:extLst>
              <a:ext uri="{FF2B5EF4-FFF2-40B4-BE49-F238E27FC236}">
                <a16:creationId xmlns:a16="http://schemas.microsoft.com/office/drawing/2014/main" id="{C9EEB2E9-7522-4E1F-8BAA-5832FC115B33}"/>
              </a:ext>
            </a:extLst>
          </p:cNvPr>
          <p:cNvSpPr>
            <a:spLocks noGrp="1"/>
          </p:cNvSpPr>
          <p:nvPr>
            <p:ph idx="1"/>
          </p:nvPr>
        </p:nvSpPr>
        <p:spPr>
          <a:xfrm>
            <a:off x="178448" y="1206002"/>
            <a:ext cx="5866097" cy="5520905"/>
          </a:xfrm>
        </p:spPr>
        <p:txBody>
          <a:bodyPr anchor="ctr">
            <a:normAutofit lnSpcReduction="10000"/>
          </a:bodyPr>
          <a:lstStyle/>
          <a:p>
            <a:pPr>
              <a:lnSpc>
                <a:spcPct val="110000"/>
              </a:lnSpc>
              <a:spcBef>
                <a:spcPts val="600"/>
              </a:spcBef>
              <a:tabLst>
                <a:tab pos="461645" algn="l"/>
              </a:tabLst>
            </a:pPr>
            <a:r>
              <a:rPr lang="en-GB" sz="2400"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rPr>
              <a:t>The Arab states refused to recognise Israel or trade with it (Egypt did not allow Israeli ships or any ships trading with Israel to use the Suez Canal).</a:t>
            </a:r>
          </a:p>
          <a:p>
            <a:pPr>
              <a:lnSpc>
                <a:spcPct val="110000"/>
              </a:lnSpc>
              <a:spcBef>
                <a:spcPts val="600"/>
              </a:spcBef>
              <a:tabLst>
                <a:tab pos="461645" algn="l"/>
              </a:tabLst>
            </a:pPr>
            <a:r>
              <a:rPr lang="en-GB" sz="2400" dirty="0">
                <a:solidFill>
                  <a:srgbClr val="000000"/>
                </a:solidFill>
                <a:latin typeface="The Hand Extrablack" panose="03070A02030502020204" pitchFamily="66" charset="0"/>
                <a:ea typeface="Calibri" panose="020F0502020204030204" pitchFamily="34" charset="0"/>
                <a:cs typeface="Arial" panose="020B0604020202020204" pitchFamily="34" charset="0"/>
              </a:rPr>
              <a:t>F</a:t>
            </a:r>
            <a:r>
              <a:rPr lang="en-GB" sz="2400"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rPr>
              <a:t>requent raids by Palestinians across the border of Gaza into Israel were met by instant and harsh reprisals from the Israeli Defence Force (IDF).</a:t>
            </a:r>
          </a:p>
          <a:p>
            <a:pPr>
              <a:lnSpc>
                <a:spcPct val="110000"/>
              </a:lnSpc>
              <a:spcBef>
                <a:spcPts val="600"/>
              </a:spcBef>
              <a:tabLst>
                <a:tab pos="461645" algn="l"/>
              </a:tabLst>
            </a:pPr>
            <a:r>
              <a:rPr lang="en-GB" sz="2400"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rPr>
              <a:t>In 1954, Israeli agents tried to damage Egypt’s relations with the USA by attacking American owned buildings in Cairo and blaming it on the Egyptians.</a:t>
            </a:r>
          </a:p>
          <a:p>
            <a:pPr>
              <a:lnSpc>
                <a:spcPct val="110000"/>
              </a:lnSpc>
              <a:spcBef>
                <a:spcPts val="600"/>
              </a:spcBef>
              <a:tabLst>
                <a:tab pos="461645" algn="l"/>
              </a:tabLst>
            </a:pPr>
            <a:r>
              <a:rPr lang="en-GB" sz="2400"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rPr>
              <a:t>On the 28th of February 1955, the IDF launched an attack against the Egyptian military headquarters in Gaza, destroying it and killing 35 Egyptian soldiers – this fuelled Egyptian desire for revenge.</a:t>
            </a:r>
          </a:p>
          <a:p>
            <a:pPr>
              <a:lnSpc>
                <a:spcPct val="110000"/>
              </a:lnSpc>
              <a:spcBef>
                <a:spcPts val="600"/>
              </a:spcBef>
              <a:tabLst>
                <a:tab pos="461645" algn="l"/>
              </a:tabLst>
            </a:pPr>
            <a:r>
              <a:rPr lang="en-GB" sz="2400"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rPr>
              <a:t>Nasser looked to strengthen Egypt’s defences by seeking supplies of armaments, resulting in an arms deal with Czechoslovakia.</a:t>
            </a:r>
          </a:p>
        </p:txBody>
      </p:sp>
    </p:spTree>
    <p:extLst>
      <p:ext uri="{BB962C8B-B14F-4D97-AF65-F5344CB8AC3E}">
        <p14:creationId xmlns:p14="http://schemas.microsoft.com/office/powerpoint/2010/main" val="154067118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CD525-E35E-48EE-9E65-0FD09CB12C85}"/>
              </a:ext>
            </a:extLst>
          </p:cNvPr>
          <p:cNvSpPr>
            <a:spLocks noGrp="1"/>
          </p:cNvSpPr>
          <p:nvPr>
            <p:ph type="title"/>
          </p:nvPr>
        </p:nvSpPr>
        <p:spPr>
          <a:xfrm>
            <a:off x="387138" y="87398"/>
            <a:ext cx="5324477" cy="867594"/>
          </a:xfrm>
        </p:spPr>
        <p:txBody>
          <a:bodyPr anchor="b">
            <a:normAutofit/>
          </a:bodyPr>
          <a:lstStyle/>
          <a:p>
            <a:r>
              <a:rPr lang="en-GB" dirty="0">
                <a:latin typeface="The Hand Extrablack" panose="03070A02030502020204" pitchFamily="66" charset="0"/>
              </a:rPr>
              <a:t>What led to the Czech arms deal?</a:t>
            </a:r>
          </a:p>
        </p:txBody>
      </p:sp>
      <p:sp>
        <p:nvSpPr>
          <p:cNvPr id="3" name="Content Placeholder 2">
            <a:extLst>
              <a:ext uri="{FF2B5EF4-FFF2-40B4-BE49-F238E27FC236}">
                <a16:creationId xmlns:a16="http://schemas.microsoft.com/office/drawing/2014/main" id="{BACFBCA3-1338-4FE1-8EA0-5EE316B2600C}"/>
              </a:ext>
            </a:extLst>
          </p:cNvPr>
          <p:cNvSpPr>
            <a:spLocks noGrp="1"/>
          </p:cNvSpPr>
          <p:nvPr>
            <p:ph idx="1"/>
          </p:nvPr>
        </p:nvSpPr>
        <p:spPr>
          <a:xfrm>
            <a:off x="241654" y="1010590"/>
            <a:ext cx="5469961" cy="5143894"/>
          </a:xfrm>
        </p:spPr>
        <p:txBody>
          <a:bodyPr anchor="t">
            <a:normAutofit fontScale="92500"/>
          </a:bodyPr>
          <a:lstStyle/>
          <a:p>
            <a:pPr>
              <a:lnSpc>
                <a:spcPct val="110000"/>
              </a:lnSpc>
              <a:spcBef>
                <a:spcPts val="600"/>
              </a:spcBef>
              <a:tabLst>
                <a:tab pos="461645" algn="l"/>
              </a:tabLst>
            </a:pPr>
            <a:r>
              <a:rPr lang="en-GB" dirty="0">
                <a:effectLst/>
                <a:latin typeface="The Hand Extrablack" panose="03070A02030502020204" pitchFamily="66" charset="0"/>
                <a:ea typeface="Calibri" panose="020F0502020204030204" pitchFamily="34" charset="0"/>
                <a:cs typeface="Arial" panose="020B0604020202020204" pitchFamily="34" charset="0"/>
              </a:rPr>
              <a:t>Nasser could not accept the terms of an American arms deal; the British and American position was that Egypt could obtain arms only if it would join an anti-Soviet defence pact modelled along the lines of NATO and SEATO.</a:t>
            </a:r>
          </a:p>
          <a:p>
            <a:pPr>
              <a:lnSpc>
                <a:spcPct val="110000"/>
              </a:lnSpc>
              <a:spcBef>
                <a:spcPts val="600"/>
              </a:spcBef>
              <a:tabLst>
                <a:tab pos="461645" algn="l"/>
              </a:tabLst>
            </a:pPr>
            <a:r>
              <a:rPr lang="en-GB" dirty="0">
                <a:effectLst/>
                <a:latin typeface="The Hand Extrablack" panose="03070A02030502020204" pitchFamily="66" charset="0"/>
                <a:ea typeface="Calibri" panose="020F0502020204030204" pitchFamily="34" charset="0"/>
                <a:cs typeface="Arial" panose="020B0604020202020204" pitchFamily="34" charset="0"/>
              </a:rPr>
              <a:t>Czechoslovakia was known as a major exporter of arms to Third World countries; its massive arms deal with Israel in 1948 was thought to be crucial to Israel’s victory in its war with the Arab states that year.</a:t>
            </a:r>
          </a:p>
          <a:p>
            <a:pPr>
              <a:lnSpc>
                <a:spcPct val="110000"/>
              </a:lnSpc>
              <a:spcBef>
                <a:spcPts val="600"/>
              </a:spcBef>
              <a:tabLst>
                <a:tab pos="461645" algn="l"/>
              </a:tabLst>
            </a:pPr>
            <a:r>
              <a:rPr lang="en-GB" dirty="0">
                <a:effectLst/>
                <a:latin typeface="The Hand Extrablack" panose="03070A02030502020204" pitchFamily="66" charset="0"/>
                <a:ea typeface="Calibri" panose="020F0502020204030204" pitchFamily="34" charset="0"/>
                <a:cs typeface="Arial" panose="020B0604020202020204" pitchFamily="34" charset="0"/>
              </a:rPr>
              <a:t>The real change in the Soviet attitude towards the Third World would appear only with Khrushchev’s rise to power in the years 1953-55.</a:t>
            </a:r>
          </a:p>
        </p:txBody>
      </p:sp>
      <p:pic>
        <p:nvPicPr>
          <p:cNvPr id="9218" name="Picture 2" descr="Russia's Long Road to the Middle East - WSJ">
            <a:extLst>
              <a:ext uri="{FF2B5EF4-FFF2-40B4-BE49-F238E27FC236}">
                <a16:creationId xmlns:a16="http://schemas.microsoft.com/office/drawing/2014/main" id="{536BBA09-DA68-4AF3-B1E9-37E562E3B8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00"/>
          <a:stretch/>
        </p:blipFill>
        <p:spPr bwMode="auto">
          <a:xfrm>
            <a:off x="5966355" y="1"/>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A9C7E3B-59DE-42AF-9E1E-C251A3F1EA30}"/>
              </a:ext>
            </a:extLst>
          </p:cNvPr>
          <p:cNvSpPr txBox="1"/>
          <p:nvPr/>
        </p:nvSpPr>
        <p:spPr>
          <a:xfrm>
            <a:off x="-189780" y="6210082"/>
            <a:ext cx="6096000" cy="646331"/>
          </a:xfrm>
          <a:prstGeom prst="rect">
            <a:avLst/>
          </a:prstGeom>
          <a:noFill/>
        </p:spPr>
        <p:txBody>
          <a:bodyPr wrap="square">
            <a:spAutoFit/>
          </a:bodyPr>
          <a:lstStyle/>
          <a:p>
            <a:pPr algn="r" fontAlgn="base"/>
            <a:r>
              <a:rPr lang="en-GB" dirty="0">
                <a:latin typeface="The Hand Extrablack" panose="03070A02030502020204" pitchFamily="66" charset="0"/>
              </a:rPr>
              <a:t>(Image) Soviet leader Nikita Khrushchev and Egypt’s President Gamal Abdel Nasser raised hands during Khrushchev’s visit to the Middle East in 1964.</a:t>
            </a:r>
          </a:p>
        </p:txBody>
      </p:sp>
      <p:sp>
        <p:nvSpPr>
          <p:cNvPr id="8" name="Rectangle: Rounded Corners 7">
            <a:hlinkClick r:id="rId3"/>
            <a:extLst>
              <a:ext uri="{FF2B5EF4-FFF2-40B4-BE49-F238E27FC236}">
                <a16:creationId xmlns:a16="http://schemas.microsoft.com/office/drawing/2014/main" id="{12B3A13B-722D-4931-A1B8-8AFDF82E7E4C}"/>
              </a:ext>
            </a:extLst>
          </p:cNvPr>
          <p:cNvSpPr/>
          <p:nvPr/>
        </p:nvSpPr>
        <p:spPr>
          <a:xfrm>
            <a:off x="9877462" y="5753327"/>
            <a:ext cx="2191167" cy="914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4000" dirty="0">
                <a:solidFill>
                  <a:schemeClr val="tx1"/>
                </a:solidFill>
                <a:latin typeface="The Hand Extrablack" panose="03070A02030502020204" pitchFamily="66" charset="0"/>
              </a:rPr>
              <a:t>Page 127</a:t>
            </a:r>
          </a:p>
        </p:txBody>
      </p:sp>
      <p:pic>
        <p:nvPicPr>
          <p:cNvPr id="7" name="Graphic 6" descr="Link with solid fill">
            <a:hlinkClick r:id="rId3"/>
            <a:extLst>
              <a:ext uri="{FF2B5EF4-FFF2-40B4-BE49-F238E27FC236}">
                <a16:creationId xmlns:a16="http://schemas.microsoft.com/office/drawing/2014/main" id="{36663A06-6371-4C7F-B211-3B9F51AB4F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77462" y="5768268"/>
            <a:ext cx="914400" cy="914400"/>
          </a:xfrm>
          <a:prstGeom prst="rect">
            <a:avLst/>
          </a:prstGeom>
        </p:spPr>
      </p:pic>
    </p:spTree>
    <p:extLst>
      <p:ext uri="{BB962C8B-B14F-4D97-AF65-F5344CB8AC3E}">
        <p14:creationId xmlns:p14="http://schemas.microsoft.com/office/powerpoint/2010/main" val="421270412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he Hand Extrablack" panose="03070A02030502020204" pitchFamily="66" charset="0"/>
            </a:endParaRPr>
          </a:p>
        </p:txBody>
      </p:sp>
      <p:sp>
        <p:nvSpPr>
          <p:cNvPr id="2" name="Title 1">
            <a:extLst>
              <a:ext uri="{FF2B5EF4-FFF2-40B4-BE49-F238E27FC236}">
                <a16:creationId xmlns:a16="http://schemas.microsoft.com/office/drawing/2014/main" id="{168422CB-F3D1-488B-9C79-4D0054FD473B}"/>
              </a:ext>
            </a:extLst>
          </p:cNvPr>
          <p:cNvSpPr>
            <a:spLocks noGrp="1"/>
          </p:cNvSpPr>
          <p:nvPr>
            <p:ph type="title"/>
          </p:nvPr>
        </p:nvSpPr>
        <p:spPr>
          <a:xfrm>
            <a:off x="51062" y="106145"/>
            <a:ext cx="5744749" cy="917649"/>
          </a:xfrm>
        </p:spPr>
        <p:txBody>
          <a:bodyPr>
            <a:normAutofit/>
          </a:bodyPr>
          <a:lstStyle/>
          <a:p>
            <a:pPr algn="ctr"/>
            <a:r>
              <a:rPr lang="en-GB">
                <a:latin typeface="The Hand Extrablack" panose="03070A02030502020204" pitchFamily="66" charset="0"/>
              </a:rPr>
              <a:t>Influence of the Cold War</a:t>
            </a:r>
            <a:endParaRPr lang="en-GB" dirty="0">
              <a:latin typeface="The Hand Extrablack" panose="03070A02030502020204" pitchFamily="66" charset="0"/>
            </a:endParaRPr>
          </a:p>
        </p:txBody>
      </p:sp>
      <p:sp>
        <p:nvSpPr>
          <p:cNvPr id="3" name="Content Placeholder 2">
            <a:extLst>
              <a:ext uri="{FF2B5EF4-FFF2-40B4-BE49-F238E27FC236}">
                <a16:creationId xmlns:a16="http://schemas.microsoft.com/office/drawing/2014/main" id="{3A7B3D11-1BE8-4AE4-A4BC-C0BFF3279A54}"/>
              </a:ext>
            </a:extLst>
          </p:cNvPr>
          <p:cNvSpPr>
            <a:spLocks noGrp="1"/>
          </p:cNvSpPr>
          <p:nvPr>
            <p:ph idx="1"/>
          </p:nvPr>
        </p:nvSpPr>
        <p:spPr>
          <a:xfrm>
            <a:off x="188223" y="1023794"/>
            <a:ext cx="6326877" cy="5621917"/>
          </a:xfrm>
        </p:spPr>
        <p:txBody>
          <a:bodyPr>
            <a:normAutofit fontScale="92500" lnSpcReduction="10000"/>
          </a:bodyPr>
          <a:lstStyle/>
          <a:p>
            <a:pPr>
              <a:lnSpc>
                <a:spcPct val="120000"/>
              </a:lnSpc>
              <a:spcBef>
                <a:spcPts val="600"/>
              </a:spcBef>
              <a:tabLst>
                <a:tab pos="461645" algn="l"/>
              </a:tabLst>
            </a:pPr>
            <a:r>
              <a:rPr lang="en-GB" dirty="0">
                <a:effectLst/>
                <a:latin typeface="The Hand Extrablack" panose="03070A02030502020204" pitchFamily="66" charset="0"/>
                <a:ea typeface="Calibri" panose="020F0502020204030204" pitchFamily="34" charset="0"/>
                <a:cs typeface="Arial" panose="020B0604020202020204" pitchFamily="34" charset="0"/>
              </a:rPr>
              <a:t>The USA and its allies were suspicious of Soviet intentions.</a:t>
            </a:r>
          </a:p>
          <a:p>
            <a:pPr>
              <a:lnSpc>
                <a:spcPct val="120000"/>
              </a:lnSpc>
              <a:spcBef>
                <a:spcPts val="600"/>
              </a:spcBef>
              <a:tabLst>
                <a:tab pos="461645" algn="l"/>
              </a:tabLst>
            </a:pPr>
            <a:r>
              <a:rPr lang="en-GB" dirty="0">
                <a:effectLst/>
                <a:latin typeface="The Hand Extrablack" panose="03070A02030502020204" pitchFamily="66" charset="0"/>
                <a:ea typeface="Calibri" panose="020F0502020204030204" pitchFamily="34" charset="0"/>
                <a:cs typeface="Arial" panose="020B0604020202020204" pitchFamily="34" charset="0"/>
              </a:rPr>
              <a:t>The NATO countries were afraid instability in the Arab states would make them vulnerable to Soviet intervention, so a similar alliance was formed in the Middle East in 1955 - this was the Baghdad pact.</a:t>
            </a:r>
          </a:p>
          <a:p>
            <a:pPr>
              <a:lnSpc>
                <a:spcPct val="120000"/>
              </a:lnSpc>
              <a:spcBef>
                <a:spcPts val="600"/>
              </a:spcBef>
              <a:tabLst>
                <a:tab pos="461645" algn="l"/>
              </a:tabLst>
            </a:pPr>
            <a:r>
              <a:rPr lang="en-GB" dirty="0">
                <a:effectLst/>
                <a:latin typeface="The Hand Extrablack" panose="03070A02030502020204" pitchFamily="66" charset="0"/>
                <a:ea typeface="Calibri" panose="020F0502020204030204" pitchFamily="34" charset="0"/>
                <a:cs typeface="Arial" panose="020B0604020202020204" pitchFamily="34" charset="0"/>
              </a:rPr>
              <a:t>Nasser refused to join the Baghdad pact, calling it an instrument of imperialism in the Middle East - he actively opposed Iraq’s membership and persuaded the new King of Jordan not to join. </a:t>
            </a:r>
          </a:p>
          <a:p>
            <a:pPr>
              <a:lnSpc>
                <a:spcPct val="120000"/>
              </a:lnSpc>
              <a:spcBef>
                <a:spcPts val="600"/>
              </a:spcBef>
              <a:tabLst>
                <a:tab pos="461645" algn="l"/>
              </a:tabLst>
            </a:pPr>
            <a:r>
              <a:rPr lang="en-GB" dirty="0">
                <a:effectLst/>
                <a:latin typeface="The Hand Extrablack" panose="03070A02030502020204" pitchFamily="66" charset="0"/>
                <a:ea typeface="Calibri" panose="020F0502020204030204" pitchFamily="34" charset="0"/>
                <a:cs typeface="Arial" panose="020B0604020202020204" pitchFamily="34" charset="0"/>
              </a:rPr>
              <a:t>When Nasser attended the Bandung conference in April 1955, he professed his support for non alignment.</a:t>
            </a:r>
          </a:p>
          <a:p>
            <a:pPr>
              <a:lnSpc>
                <a:spcPct val="120000"/>
              </a:lnSpc>
              <a:spcBef>
                <a:spcPts val="600"/>
              </a:spcBef>
              <a:tabLst>
                <a:tab pos="461645" algn="l"/>
              </a:tabLst>
            </a:pPr>
            <a:r>
              <a:rPr lang="en-GB" dirty="0">
                <a:effectLst/>
                <a:latin typeface="The Hand Extrablack" panose="03070A02030502020204" pitchFamily="66" charset="0"/>
                <a:ea typeface="Calibri" panose="020F0502020204030204" pitchFamily="34" charset="0"/>
                <a:cs typeface="Arial" panose="020B0604020202020204" pitchFamily="34" charset="0"/>
              </a:rPr>
              <a:t>When Egypt formally recognised communist China in May 1956, the USA with drew its offer of loans for the Aswan project. Britain and the World Bank also with drew their financial support for the project. </a:t>
            </a:r>
            <a:endParaRPr lang="en-GB" dirty="0">
              <a:latin typeface="The Hand Extrablack" panose="03070A02030502020204" pitchFamily="66" charset="0"/>
            </a:endParaRPr>
          </a:p>
        </p:txBody>
      </p:sp>
      <p:pic>
        <p:nvPicPr>
          <p:cNvPr id="10242" name="Picture 2" descr="The Bandung Conference (18 to 24 April 1955) - CVCE Website">
            <a:extLst>
              <a:ext uri="{FF2B5EF4-FFF2-40B4-BE49-F238E27FC236}">
                <a16:creationId xmlns:a16="http://schemas.microsoft.com/office/drawing/2014/main" id="{B06D7997-7DA2-4EA3-9847-6607C43401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293" r="19717" b="-2"/>
          <a:stretch/>
        </p:blipFill>
        <p:spPr bwMode="auto">
          <a:xfrm>
            <a:off x="6573328" y="10"/>
            <a:ext cx="5618672"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F3972024-8A76-4F4E-9F26-C3C9B1085242}"/>
              </a:ext>
            </a:extLst>
          </p:cNvPr>
          <p:cNvSpPr txBox="1">
            <a:spLocks/>
          </p:cNvSpPr>
          <p:nvPr/>
        </p:nvSpPr>
        <p:spPr>
          <a:xfrm>
            <a:off x="6573328" y="6062558"/>
            <a:ext cx="5618672" cy="483385"/>
          </a:xfrm>
          <a:prstGeom prst="rect">
            <a:avLst/>
          </a:prstGeom>
          <a:solidFill>
            <a:schemeClr val="bg1"/>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dirty="0">
                <a:latin typeface="The Hand Extrablack" panose="03070A02030502020204" pitchFamily="66" charset="0"/>
              </a:rPr>
              <a:t>April 1955 - Colonel Gamal A. Nasser, the Burmese Prime Minister, U Nu, the Indian Prime Minister, Jawaharlal Nehru celebrate the Burmese New Year in traditional costume.</a:t>
            </a:r>
          </a:p>
        </p:txBody>
      </p:sp>
    </p:spTree>
    <p:extLst>
      <p:ext uri="{BB962C8B-B14F-4D97-AF65-F5344CB8AC3E}">
        <p14:creationId xmlns:p14="http://schemas.microsoft.com/office/powerpoint/2010/main" val="197012961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BA73E-FFB6-47E8-A09B-1BD6792CEA64}"/>
              </a:ext>
            </a:extLst>
          </p:cNvPr>
          <p:cNvSpPr>
            <a:spLocks noGrp="1"/>
          </p:cNvSpPr>
          <p:nvPr>
            <p:ph type="title"/>
          </p:nvPr>
        </p:nvSpPr>
        <p:spPr>
          <a:xfrm>
            <a:off x="217714" y="167821"/>
            <a:ext cx="6556829" cy="1325563"/>
          </a:xfrm>
        </p:spPr>
        <p:txBody>
          <a:bodyPr/>
          <a:lstStyle/>
          <a:p>
            <a:r>
              <a:rPr lang="en-GB" dirty="0">
                <a:latin typeface="The Hand Extrablack" panose="03070A02030502020204" pitchFamily="66" charset="0"/>
              </a:rPr>
              <a:t>Nationalizing the Suez Canal</a:t>
            </a:r>
          </a:p>
        </p:txBody>
      </p:sp>
      <p:sp>
        <p:nvSpPr>
          <p:cNvPr id="3" name="Content Placeholder 2">
            <a:extLst>
              <a:ext uri="{FF2B5EF4-FFF2-40B4-BE49-F238E27FC236}">
                <a16:creationId xmlns:a16="http://schemas.microsoft.com/office/drawing/2014/main" id="{14014B0D-738E-4135-9C57-9660AB0CDF11}"/>
              </a:ext>
            </a:extLst>
          </p:cNvPr>
          <p:cNvSpPr>
            <a:spLocks noGrp="1"/>
          </p:cNvSpPr>
          <p:nvPr>
            <p:ph idx="1"/>
          </p:nvPr>
        </p:nvSpPr>
        <p:spPr>
          <a:xfrm>
            <a:off x="6774543" y="346414"/>
            <a:ext cx="5014686" cy="968375"/>
          </a:xfrm>
          <a:solidFill>
            <a:schemeClr val="accent5">
              <a:lumMod val="20000"/>
              <a:lumOff val="80000"/>
            </a:schemeClr>
          </a:solidFill>
        </p:spPr>
        <p:txBody>
          <a:bodyPr>
            <a:normAutofit/>
          </a:bodyPr>
          <a:lstStyle/>
          <a:p>
            <a:pPr marL="0" indent="0" algn="ctr">
              <a:buNone/>
            </a:pPr>
            <a:r>
              <a:rPr lang="en-GB" dirty="0">
                <a:effectLst/>
                <a:latin typeface="The Hand Extrablack" panose="03070A02030502020204" pitchFamily="66" charset="0"/>
                <a:ea typeface="Calibri" panose="020F0502020204030204" pitchFamily="34" charset="0"/>
                <a:cs typeface="Arial" panose="020B0604020202020204" pitchFamily="34" charset="0"/>
              </a:rPr>
              <a:t>On the 26th of July 1956 , Nasser declared that Egypt would nationalise the Suez Canal company.</a:t>
            </a:r>
            <a:endParaRPr lang="en-GB" dirty="0">
              <a:latin typeface="The Hand Extrablack" panose="03070A02030502020204" pitchFamily="66" charset="0"/>
            </a:endParaRPr>
          </a:p>
        </p:txBody>
      </p:sp>
      <p:sp>
        <p:nvSpPr>
          <p:cNvPr id="7" name="TextBox 6">
            <a:extLst>
              <a:ext uri="{FF2B5EF4-FFF2-40B4-BE49-F238E27FC236}">
                <a16:creationId xmlns:a16="http://schemas.microsoft.com/office/drawing/2014/main" id="{6C6A1DC8-9517-457B-8A32-1E1B1EB31BEB}"/>
              </a:ext>
            </a:extLst>
          </p:cNvPr>
          <p:cNvSpPr txBox="1"/>
          <p:nvPr/>
        </p:nvSpPr>
        <p:spPr>
          <a:xfrm>
            <a:off x="348341" y="1493384"/>
            <a:ext cx="11440887" cy="5093702"/>
          </a:xfrm>
          <a:prstGeom prst="rect">
            <a:avLst/>
          </a:prstGeom>
          <a:solidFill>
            <a:schemeClr val="accent4">
              <a:lumMod val="20000"/>
              <a:lumOff val="80000"/>
            </a:schemeClr>
          </a:solidFill>
        </p:spPr>
        <p:txBody>
          <a:bodyPr wrap="square">
            <a:spAutoFit/>
          </a:bodyPr>
          <a:lstStyle/>
          <a:p>
            <a:r>
              <a:rPr lang="en-GB" sz="2500" dirty="0">
                <a:latin typeface="The Hand Extrablack" panose="03070A02030502020204" pitchFamily="66" charset="0"/>
              </a:rPr>
              <a:t>Extract from the speech by Nasser in which he announced the nationalisation of the Suez Canal on 26 July 1956:</a:t>
            </a:r>
          </a:p>
          <a:p>
            <a:endParaRPr lang="en-GB" sz="2500" dirty="0">
              <a:latin typeface="The Hand Extrablack" panose="03070A02030502020204" pitchFamily="66" charset="0"/>
            </a:endParaRPr>
          </a:p>
          <a:p>
            <a:r>
              <a:rPr lang="en-GB" sz="2500" dirty="0">
                <a:latin typeface="The Hand Extrablack" panose="03070A02030502020204" pitchFamily="66" charset="0"/>
              </a:rPr>
              <a:t>The canal was dug by Egypt’s sons and 120,000 of them died while working. The Suez Canal company in Paris is an impostor company... </a:t>
            </a:r>
          </a:p>
          <a:p>
            <a:endParaRPr lang="en-GB" sz="2500" dirty="0">
              <a:latin typeface="The Hand Extrablack" panose="03070A02030502020204" pitchFamily="66" charset="0"/>
            </a:endParaRPr>
          </a:p>
          <a:p>
            <a:r>
              <a:rPr lang="en-GB" sz="2500" dirty="0">
                <a:latin typeface="The Hand Extrablack" panose="03070A02030502020204" pitchFamily="66" charset="0"/>
              </a:rPr>
              <a:t>But history will never repeat itself. On the contrary, we shall build the high dam. We shall restore our usurped rights. We shall build the high dam as we want it. We are determined to do it... Thus , today, citizens, when we build the high dam we are actually building the dam to defend our dignity, freedom, and pride, and to eradicate humiliation and submission. </a:t>
            </a:r>
          </a:p>
          <a:p>
            <a:endParaRPr lang="en-GB" sz="2500" dirty="0">
              <a:latin typeface="The Hand Extrablack" panose="03070A02030502020204" pitchFamily="66" charset="0"/>
            </a:endParaRPr>
          </a:p>
          <a:p>
            <a:r>
              <a:rPr lang="en-GB" sz="2500" dirty="0">
                <a:latin typeface="The Hand Extrablack" panose="03070A02030502020204" pitchFamily="66" charset="0"/>
              </a:rPr>
              <a:t>Egypt... announces that it will fight to the last drop of its blood... for the sake of Egypt. We shall not let warmongers, imperialists, or those who trade in human beings dominate us. We shall depend on our hands and on our blood... we shall build a strong and dignified Egypt, the Arab Egypt... </a:t>
            </a:r>
          </a:p>
          <a:p>
            <a:endParaRPr lang="en-GB" sz="2500" dirty="0">
              <a:latin typeface="The Hand Extrablack" panose="03070A02030502020204" pitchFamily="66" charset="0"/>
            </a:endParaRPr>
          </a:p>
          <a:p>
            <a:r>
              <a:rPr lang="en-GB" sz="2500" dirty="0">
                <a:latin typeface="The Hand Extrablack" panose="03070A02030502020204" pitchFamily="66" charset="0"/>
              </a:rPr>
              <a:t>Today, citizens, the Suez Canal company has been nationalised... today our wealth has been restored to us.</a:t>
            </a:r>
          </a:p>
        </p:txBody>
      </p:sp>
    </p:spTree>
    <p:extLst>
      <p:ext uri="{BB962C8B-B14F-4D97-AF65-F5344CB8AC3E}">
        <p14:creationId xmlns:p14="http://schemas.microsoft.com/office/powerpoint/2010/main" val="76218968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BBEE0-9C47-4FE2-8D39-BE2CF85A87FD}"/>
              </a:ext>
            </a:extLst>
          </p:cNvPr>
          <p:cNvSpPr>
            <a:spLocks noGrp="1"/>
          </p:cNvSpPr>
          <p:nvPr>
            <p:ph type="title"/>
          </p:nvPr>
        </p:nvSpPr>
        <p:spPr>
          <a:xfrm>
            <a:off x="294685" y="200982"/>
            <a:ext cx="6084344" cy="1325563"/>
          </a:xfrm>
        </p:spPr>
        <p:txBody>
          <a:bodyPr>
            <a:normAutofit/>
          </a:bodyPr>
          <a:lstStyle/>
          <a:p>
            <a:pPr algn="ctr"/>
            <a:r>
              <a:rPr lang="en-GB" sz="5400" dirty="0">
                <a:latin typeface="The Hand Extrablack" panose="03070A02030502020204" pitchFamily="66" charset="0"/>
              </a:rPr>
              <a:t>Failed diplomacy</a:t>
            </a:r>
          </a:p>
        </p:txBody>
      </p:sp>
      <p:sp>
        <p:nvSpPr>
          <p:cNvPr id="3" name="Content Placeholder 2">
            <a:extLst>
              <a:ext uri="{FF2B5EF4-FFF2-40B4-BE49-F238E27FC236}">
                <a16:creationId xmlns:a16="http://schemas.microsoft.com/office/drawing/2014/main" id="{7F1D9CC1-D30E-496E-8FC1-189137D9D3DC}"/>
              </a:ext>
            </a:extLst>
          </p:cNvPr>
          <p:cNvSpPr>
            <a:spLocks noGrp="1"/>
          </p:cNvSpPr>
          <p:nvPr>
            <p:ph idx="1"/>
          </p:nvPr>
        </p:nvSpPr>
        <p:spPr>
          <a:xfrm>
            <a:off x="294685" y="1437190"/>
            <a:ext cx="6084344" cy="5219828"/>
          </a:xfrm>
        </p:spPr>
        <p:txBody>
          <a:bodyPr anchor="t">
            <a:normAutofit/>
          </a:bodyPr>
          <a:lstStyle/>
          <a:p>
            <a:pPr>
              <a:lnSpc>
                <a:spcPct val="100000"/>
              </a:lnSpc>
              <a:spcBef>
                <a:spcPts val="600"/>
              </a:spcBef>
              <a:tabLst>
                <a:tab pos="461645" algn="l"/>
              </a:tabLst>
            </a:pPr>
            <a:r>
              <a:rPr lang="en-GB" dirty="0">
                <a:effectLst/>
                <a:latin typeface="The Hand Extrablack" panose="03070A02030502020204" pitchFamily="66" charset="0"/>
                <a:ea typeface="Calibri" panose="020F0502020204030204" pitchFamily="34" charset="0"/>
                <a:cs typeface="Arial" panose="020B0604020202020204" pitchFamily="34" charset="0"/>
              </a:rPr>
              <a:t>Britain began to consider taking military action. </a:t>
            </a:r>
          </a:p>
          <a:p>
            <a:pPr>
              <a:lnSpc>
                <a:spcPct val="100000"/>
              </a:lnSpc>
              <a:spcBef>
                <a:spcPts val="600"/>
              </a:spcBef>
              <a:tabLst>
                <a:tab pos="461645" algn="l"/>
              </a:tabLst>
            </a:pPr>
            <a:r>
              <a:rPr lang="en-GB" dirty="0">
                <a:effectLst/>
                <a:latin typeface="The Hand Extrablack" panose="03070A02030502020204" pitchFamily="66" charset="0"/>
                <a:ea typeface="Calibri" panose="020F0502020204030204" pitchFamily="34" charset="0"/>
                <a:cs typeface="Arial" panose="020B0604020202020204" pitchFamily="34" charset="0"/>
              </a:rPr>
              <a:t>Eden explained his views in correspondence with the US president, but Eisenhower indicated that the USA did not support the use of force. </a:t>
            </a:r>
          </a:p>
          <a:p>
            <a:pPr>
              <a:lnSpc>
                <a:spcPct val="100000"/>
              </a:lnSpc>
              <a:spcBef>
                <a:spcPts val="600"/>
              </a:spcBef>
              <a:tabLst>
                <a:tab pos="461645" algn="l"/>
              </a:tabLst>
            </a:pPr>
            <a:r>
              <a:rPr lang="en-GB" dirty="0">
                <a:effectLst/>
                <a:latin typeface="The Hand Extrablack" panose="03070A02030502020204" pitchFamily="66" charset="0"/>
                <a:ea typeface="Calibri" panose="020F0502020204030204" pitchFamily="34" charset="0"/>
                <a:cs typeface="Arial" panose="020B0604020202020204" pitchFamily="34" charset="0"/>
              </a:rPr>
              <a:t>Initially there were attempts to settle the issue by diplomacy; a Suez Canal conference was held in London in August 1956.</a:t>
            </a:r>
            <a:endParaRPr lang="en-GB" dirty="0">
              <a:latin typeface="The Hand Extrablack" panose="03070A02030502020204" pitchFamily="66" charset="0"/>
              <a:ea typeface="Calibri" panose="020F0502020204030204" pitchFamily="34" charset="0"/>
              <a:cs typeface="Arial" panose="020B0604020202020204" pitchFamily="34" charset="0"/>
            </a:endParaRPr>
          </a:p>
          <a:p>
            <a:pPr>
              <a:lnSpc>
                <a:spcPct val="100000"/>
              </a:lnSpc>
              <a:spcBef>
                <a:spcPts val="600"/>
              </a:spcBef>
              <a:tabLst>
                <a:tab pos="461645" algn="l"/>
              </a:tabLst>
            </a:pPr>
            <a:r>
              <a:rPr lang="en-GB" dirty="0">
                <a:effectLst/>
                <a:latin typeface="The Hand Extrablack" panose="03070A02030502020204" pitchFamily="66" charset="0"/>
                <a:ea typeface="Calibri" panose="020F0502020204030204" pitchFamily="34" charset="0"/>
                <a:cs typeface="Arial" panose="020B0604020202020204" pitchFamily="34" charset="0"/>
              </a:rPr>
              <a:t>Their proposal that the canal should be placed under international control was rejected by Nasser. </a:t>
            </a:r>
          </a:p>
          <a:p>
            <a:pPr>
              <a:lnSpc>
                <a:spcPct val="100000"/>
              </a:lnSpc>
              <a:spcBef>
                <a:spcPts val="600"/>
              </a:spcBef>
              <a:tabLst>
                <a:tab pos="461645" algn="l"/>
              </a:tabLst>
            </a:pPr>
            <a:r>
              <a:rPr lang="en-GB" dirty="0">
                <a:effectLst/>
                <a:latin typeface="The Hand Extrablack" panose="03070A02030502020204" pitchFamily="66" charset="0"/>
                <a:ea typeface="Calibri" panose="020F0502020204030204" pitchFamily="34" charset="0"/>
                <a:cs typeface="Arial" panose="020B0604020202020204" pitchFamily="34" charset="0"/>
              </a:rPr>
              <a:t>The USA suggested the formation of a Canal Users’ Association to control and operate the canal and pay Egypt for the use of it, but this was also rejected by Egypt.</a:t>
            </a:r>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Extrablack" panose="03070A02030502020204" pitchFamily="66" charset="0"/>
            </a:endParaRPr>
          </a:p>
        </p:txBody>
      </p:sp>
      <p:pic>
        <p:nvPicPr>
          <p:cNvPr id="11266" name="Picture 2" descr="What's the Context? 26 July 1956: Nasser announces the nationalisation of  the Suez Canal - History of government">
            <a:extLst>
              <a:ext uri="{FF2B5EF4-FFF2-40B4-BE49-F238E27FC236}">
                <a16:creationId xmlns:a16="http://schemas.microsoft.com/office/drawing/2014/main" id="{BFFACFC1-0B1D-44B4-BC36-842D22F54C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86" r="17126" b="-1"/>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956444"/>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B9B907B-F9A2-45A5-BDBA-C371127CA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latin typeface="The Hand Extrablack" panose="03070A02030502020204" pitchFamily="66" charset="0"/>
            </a:endParaRPr>
          </a:p>
        </p:txBody>
      </p:sp>
      <p:sp>
        <p:nvSpPr>
          <p:cNvPr id="2" name="Title 1">
            <a:extLst>
              <a:ext uri="{FF2B5EF4-FFF2-40B4-BE49-F238E27FC236}">
                <a16:creationId xmlns:a16="http://schemas.microsoft.com/office/drawing/2014/main" id="{6A2EFC55-80EB-4B37-AE85-C6C924EFC429}"/>
              </a:ext>
            </a:extLst>
          </p:cNvPr>
          <p:cNvSpPr>
            <a:spLocks noGrp="1"/>
          </p:cNvSpPr>
          <p:nvPr>
            <p:ph type="title"/>
          </p:nvPr>
        </p:nvSpPr>
        <p:spPr>
          <a:xfrm>
            <a:off x="4408251" y="256000"/>
            <a:ext cx="7558778" cy="760000"/>
          </a:xfrm>
        </p:spPr>
        <p:txBody>
          <a:bodyPr anchor="t">
            <a:normAutofit/>
          </a:bodyPr>
          <a:lstStyle/>
          <a:p>
            <a:pPr algn="ctr"/>
            <a:r>
              <a:rPr lang="en-GB" dirty="0">
                <a:latin typeface="The Hand Extrablack" panose="03070A02030502020204" pitchFamily="66" charset="0"/>
              </a:rPr>
              <a:t>Anglo-French reaction</a:t>
            </a:r>
          </a:p>
        </p:txBody>
      </p:sp>
      <p:pic>
        <p:nvPicPr>
          <p:cNvPr id="13314" name="Picture 2" descr="Anthony Eden – Yousuf Karsh">
            <a:extLst>
              <a:ext uri="{FF2B5EF4-FFF2-40B4-BE49-F238E27FC236}">
                <a16:creationId xmlns:a16="http://schemas.microsoft.com/office/drawing/2014/main" id="{00E19654-7071-48CD-93A9-066659A088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80" r="16809" b="1"/>
          <a:stretch/>
        </p:blipFill>
        <p:spPr bwMode="auto">
          <a:xfrm>
            <a:off x="688434" y="-9525"/>
            <a:ext cx="3584766" cy="6867525"/>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6">
            <a:extLst>
              <a:ext uri="{FF2B5EF4-FFF2-40B4-BE49-F238E27FC236}">
                <a16:creationId xmlns:a16="http://schemas.microsoft.com/office/drawing/2014/main" id="{FC72A6E7-EEB3-4011-AFDE-5D01CF93E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solidFill>
          <a:ln w="0">
            <a:noFill/>
            <a:prstDash val="solid"/>
            <a:round/>
            <a:headEnd/>
            <a:tailEnd/>
          </a:ln>
        </p:spPr>
      </p:sp>
      <p:sp>
        <p:nvSpPr>
          <p:cNvPr id="75" name="Freeform 6">
            <a:extLst>
              <a:ext uri="{FF2B5EF4-FFF2-40B4-BE49-F238E27FC236}">
                <a16:creationId xmlns:a16="http://schemas.microsoft.com/office/drawing/2014/main" id="{8CD93300-52E3-4A04-AB11-4E86A29BE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latin typeface="The Hand Extrablack" panose="03070A02030502020204" pitchFamily="66" charset="0"/>
            </a:endParaRPr>
          </a:p>
        </p:txBody>
      </p:sp>
      <p:sp>
        <p:nvSpPr>
          <p:cNvPr id="3" name="Content Placeholder 2">
            <a:extLst>
              <a:ext uri="{FF2B5EF4-FFF2-40B4-BE49-F238E27FC236}">
                <a16:creationId xmlns:a16="http://schemas.microsoft.com/office/drawing/2014/main" id="{A4761E95-6867-4D24-B777-F88B2E5C3A38}"/>
              </a:ext>
            </a:extLst>
          </p:cNvPr>
          <p:cNvSpPr>
            <a:spLocks noGrp="1"/>
          </p:cNvSpPr>
          <p:nvPr>
            <p:ph idx="1"/>
          </p:nvPr>
        </p:nvSpPr>
        <p:spPr>
          <a:xfrm>
            <a:off x="4453209" y="1217200"/>
            <a:ext cx="7558778" cy="5384800"/>
          </a:xfrm>
        </p:spPr>
        <p:txBody>
          <a:bodyPr>
            <a:normAutofit fontScale="92500" lnSpcReduction="20000"/>
          </a:bodyPr>
          <a:lstStyle/>
          <a:p>
            <a:pPr>
              <a:lnSpc>
                <a:spcPct val="110000"/>
              </a:lnSpc>
              <a:spcBef>
                <a:spcPts val="600"/>
              </a:spcBef>
              <a:spcAft>
                <a:spcPts val="600"/>
              </a:spcAft>
            </a:pPr>
            <a:r>
              <a:rPr lang="en-GB" sz="3200" dirty="0">
                <a:latin typeface="The Hand Extrablack" panose="03070A02030502020204" pitchFamily="66" charset="0"/>
              </a:rPr>
              <a:t>The British and French tried a number of methods to pressurise Nasser; </a:t>
            </a:r>
            <a:r>
              <a:rPr lang="en-GB" sz="3200" dirty="0">
                <a:effectLst/>
                <a:latin typeface="The Hand Extrablack" panose="03070A02030502020204" pitchFamily="66" charset="0"/>
                <a:ea typeface="Calibri" panose="020F0502020204030204" pitchFamily="34" charset="0"/>
                <a:cs typeface="Arial" panose="020B0604020202020204" pitchFamily="34" charset="0"/>
              </a:rPr>
              <a:t>they tried to get the UN to support a motion condemning Nasser's actions and placing the control of the canal under an international body, but the USSR vetoed this.</a:t>
            </a:r>
          </a:p>
          <a:p>
            <a:pPr>
              <a:lnSpc>
                <a:spcPct val="110000"/>
              </a:lnSpc>
              <a:spcBef>
                <a:spcPts val="600"/>
              </a:spcBef>
              <a:spcAft>
                <a:spcPts val="600"/>
              </a:spcAft>
            </a:pPr>
            <a:r>
              <a:rPr lang="en-GB" sz="3200" dirty="0">
                <a:effectLst/>
                <a:latin typeface="The Hand Extrablack" panose="03070A02030502020204" pitchFamily="66" charset="0"/>
                <a:ea typeface="Calibri" panose="020F0502020204030204" pitchFamily="34" charset="0"/>
                <a:cs typeface="Arial" panose="020B0604020202020204" pitchFamily="34" charset="0"/>
              </a:rPr>
              <a:t>Eden came to believe that military action would be necessary to force an outcome that suited British interests.</a:t>
            </a:r>
          </a:p>
          <a:p>
            <a:pPr>
              <a:lnSpc>
                <a:spcPct val="110000"/>
              </a:lnSpc>
              <a:spcBef>
                <a:spcPts val="600"/>
              </a:spcBef>
              <a:spcAft>
                <a:spcPts val="600"/>
              </a:spcAft>
            </a:pPr>
            <a:r>
              <a:rPr lang="en-GB" sz="3200" dirty="0">
                <a:latin typeface="The Hand Extrablack" panose="03070A02030502020204" pitchFamily="66" charset="0"/>
                <a:ea typeface="Calibri" panose="020F0502020204030204" pitchFamily="34" charset="0"/>
                <a:cs typeface="Arial" panose="020B0604020202020204" pitchFamily="34" charset="0"/>
              </a:rPr>
              <a:t>I</a:t>
            </a:r>
            <a:r>
              <a:rPr lang="en-GB" sz="3200" dirty="0">
                <a:effectLst/>
                <a:latin typeface="The Hand Extrablack" panose="03070A02030502020204" pitchFamily="66" charset="0"/>
                <a:ea typeface="Calibri" panose="020F0502020204030204" pitchFamily="34" charset="0"/>
                <a:cs typeface="Arial" panose="020B0604020202020204" pitchFamily="34" charset="0"/>
              </a:rPr>
              <a:t>n October 1956, Britain joined the secret discussions with France and Israel. They jointly agreed tha</a:t>
            </a:r>
            <a:r>
              <a:rPr lang="en-GB" sz="3200" dirty="0">
                <a:latin typeface="The Hand Extrablack" panose="03070A02030502020204" pitchFamily="66" charset="0"/>
                <a:ea typeface="Calibri" panose="020F0502020204030204" pitchFamily="34" charset="0"/>
                <a:cs typeface="Arial" panose="020B0604020202020204" pitchFamily="34" charset="0"/>
              </a:rPr>
              <a:t>t Nasser should be forced from power.</a:t>
            </a:r>
          </a:p>
          <a:p>
            <a:pPr>
              <a:lnSpc>
                <a:spcPct val="110000"/>
              </a:lnSpc>
              <a:spcBef>
                <a:spcPts val="600"/>
              </a:spcBef>
              <a:spcAft>
                <a:spcPts val="600"/>
              </a:spcAft>
            </a:pPr>
            <a:r>
              <a:rPr lang="en-GB" sz="3200" dirty="0">
                <a:effectLst/>
                <a:latin typeface="The Hand Extrablack" panose="03070A02030502020204" pitchFamily="66" charset="0"/>
                <a:ea typeface="Calibri" panose="020F0502020204030204" pitchFamily="34" charset="0"/>
                <a:cs typeface="Arial" panose="020B0604020202020204" pitchFamily="34" charset="0"/>
              </a:rPr>
              <a:t>While Britain wanted to maintain their influence in the Middle East and France hoped that anti-colonial uprisings in Algeria would collapse without Egyptian support, Israel had the most to gain.</a:t>
            </a:r>
            <a:endParaRPr lang="en-GB" sz="3200" dirty="0">
              <a:latin typeface="The Hand Extrablack" panose="03070A02030502020204" pitchFamily="66" charset="0"/>
            </a:endParaRPr>
          </a:p>
        </p:txBody>
      </p:sp>
    </p:spTree>
    <p:extLst>
      <p:ext uri="{BB962C8B-B14F-4D97-AF65-F5344CB8AC3E}">
        <p14:creationId xmlns:p14="http://schemas.microsoft.com/office/powerpoint/2010/main" val="209169850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F7CE11-3521-47D5-B28C-542FB6F27034}"/>
              </a:ext>
            </a:extLst>
          </p:cNvPr>
          <p:cNvSpPr>
            <a:spLocks noGrp="1"/>
          </p:cNvSpPr>
          <p:nvPr>
            <p:ph type="title"/>
          </p:nvPr>
        </p:nvSpPr>
        <p:spPr>
          <a:xfrm>
            <a:off x="108858" y="55998"/>
            <a:ext cx="5558972" cy="901945"/>
          </a:xfrm>
        </p:spPr>
        <p:txBody>
          <a:bodyPr>
            <a:normAutofit/>
          </a:bodyPr>
          <a:lstStyle/>
          <a:p>
            <a:pPr algn="ctr"/>
            <a:r>
              <a:rPr lang="en-GB" dirty="0">
                <a:latin typeface="The Hand Extrablack" panose="03070A02030502020204" pitchFamily="66" charset="0"/>
              </a:rPr>
              <a:t>The plan</a:t>
            </a:r>
          </a:p>
        </p:txBody>
      </p:sp>
      <p:graphicFrame>
        <p:nvGraphicFramePr>
          <p:cNvPr id="7" name="Content Placeholder 2">
            <a:extLst>
              <a:ext uri="{FF2B5EF4-FFF2-40B4-BE49-F238E27FC236}">
                <a16:creationId xmlns:a16="http://schemas.microsoft.com/office/drawing/2014/main" id="{5500B73B-8AA5-4A15-AD2C-05753F2BC182}"/>
              </a:ext>
            </a:extLst>
          </p:cNvPr>
          <p:cNvGraphicFramePr>
            <a:graphicFrameLocks/>
          </p:cNvGraphicFramePr>
          <p:nvPr>
            <p:extLst>
              <p:ext uri="{D42A27DB-BD31-4B8C-83A1-F6EECF244321}">
                <p14:modId xmlns:p14="http://schemas.microsoft.com/office/powerpoint/2010/main" val="3432379311"/>
              </p:ext>
            </p:extLst>
          </p:nvPr>
        </p:nvGraphicFramePr>
        <p:xfrm>
          <a:off x="5842001" y="224343"/>
          <a:ext cx="5947434" cy="6405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AEF66A4E-BC0E-4F12-AB03-4A89C9BCDCD9}"/>
              </a:ext>
            </a:extLst>
          </p:cNvPr>
          <p:cNvSpPr txBox="1"/>
          <p:nvPr/>
        </p:nvSpPr>
        <p:spPr>
          <a:xfrm>
            <a:off x="293709" y="1073429"/>
            <a:ext cx="5374121" cy="1451103"/>
          </a:xfrm>
          <a:prstGeom prst="rect">
            <a:avLst/>
          </a:prstGeom>
          <a:noFill/>
        </p:spPr>
        <p:txBody>
          <a:bodyPr wrap="square">
            <a:spAutoFit/>
          </a:bodyPr>
          <a:lstStyle/>
          <a:p>
            <a:pPr lvl="0" algn="ctr">
              <a:lnSpc>
                <a:spcPct val="107000"/>
              </a:lnSpc>
              <a:tabLst>
                <a:tab pos="461645" algn="l"/>
              </a:tabLst>
            </a:pPr>
            <a:r>
              <a:rPr lang="en-GB" sz="2800" dirty="0">
                <a:effectLst/>
                <a:latin typeface="The Hand Extrablack" panose="03070A02030502020204" pitchFamily="66" charset="0"/>
                <a:ea typeface="Calibri" panose="020F0502020204030204" pitchFamily="34" charset="0"/>
                <a:cs typeface="Arial" panose="020B0604020202020204" pitchFamily="34" charset="0"/>
              </a:rPr>
              <a:t>On 24th of October 1956, Sèvres protocol</a:t>
            </a:r>
            <a:r>
              <a:rPr lang="en-GB" sz="2800" dirty="0">
                <a:latin typeface="The Hand Extrablack" panose="03070A02030502020204" pitchFamily="66" charset="0"/>
                <a:ea typeface="Calibri" panose="020F0502020204030204" pitchFamily="34" charset="0"/>
                <a:cs typeface="Arial" panose="020B0604020202020204" pitchFamily="34" charset="0"/>
              </a:rPr>
              <a:t> was agreed, </a:t>
            </a:r>
            <a:r>
              <a:rPr lang="en-GB" sz="2800" dirty="0">
                <a:effectLst/>
                <a:latin typeface="The Hand Extrablack" panose="03070A02030502020204" pitchFamily="66" charset="0"/>
                <a:ea typeface="Calibri" panose="020F0502020204030204" pitchFamily="34" charset="0"/>
                <a:cs typeface="Arial" panose="020B0604020202020204" pitchFamily="34" charset="0"/>
              </a:rPr>
              <a:t>detailing plans and a precise timetable for how to achieve Nasser’s overthrow.</a:t>
            </a:r>
          </a:p>
        </p:txBody>
      </p:sp>
      <p:pic>
        <p:nvPicPr>
          <p:cNvPr id="14338" name="Picture 2" descr="The war that cemented Israel's place in the Middle East - +972 Magazine">
            <a:extLst>
              <a:ext uri="{FF2B5EF4-FFF2-40B4-BE49-F238E27FC236}">
                <a16:creationId xmlns:a16="http://schemas.microsoft.com/office/drawing/2014/main" id="{082D367E-CA45-4304-9301-5EE53A31115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3979"/>
          <a:stretch/>
        </p:blipFill>
        <p:spPr bwMode="auto">
          <a:xfrm>
            <a:off x="173420" y="2786742"/>
            <a:ext cx="5429847" cy="377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37949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F7CE11-3521-47D5-B28C-542FB6F27034}"/>
              </a:ext>
            </a:extLst>
          </p:cNvPr>
          <p:cNvSpPr>
            <a:spLocks noGrp="1"/>
          </p:cNvSpPr>
          <p:nvPr>
            <p:ph type="title"/>
          </p:nvPr>
        </p:nvSpPr>
        <p:spPr>
          <a:xfrm>
            <a:off x="108858" y="55998"/>
            <a:ext cx="5558972" cy="901945"/>
          </a:xfrm>
        </p:spPr>
        <p:txBody>
          <a:bodyPr>
            <a:normAutofit/>
          </a:bodyPr>
          <a:lstStyle/>
          <a:p>
            <a:pPr algn="ctr"/>
            <a:r>
              <a:rPr lang="en-GB" dirty="0">
                <a:latin typeface="The Hand Extrablack" panose="03070A02030502020204" pitchFamily="66" charset="0"/>
              </a:rPr>
              <a:t>What happened?</a:t>
            </a:r>
          </a:p>
        </p:txBody>
      </p:sp>
      <p:graphicFrame>
        <p:nvGraphicFramePr>
          <p:cNvPr id="7" name="Content Placeholder 2">
            <a:extLst>
              <a:ext uri="{FF2B5EF4-FFF2-40B4-BE49-F238E27FC236}">
                <a16:creationId xmlns:a16="http://schemas.microsoft.com/office/drawing/2014/main" id="{5500B73B-8AA5-4A15-AD2C-05753F2BC182}"/>
              </a:ext>
            </a:extLst>
          </p:cNvPr>
          <p:cNvGraphicFramePr>
            <a:graphicFrameLocks/>
          </p:cNvGraphicFramePr>
          <p:nvPr>
            <p:extLst>
              <p:ext uri="{D42A27DB-BD31-4B8C-83A1-F6EECF244321}">
                <p14:modId xmlns:p14="http://schemas.microsoft.com/office/powerpoint/2010/main" val="1425003784"/>
              </p:ext>
            </p:extLst>
          </p:nvPr>
        </p:nvGraphicFramePr>
        <p:xfrm>
          <a:off x="5842001" y="224343"/>
          <a:ext cx="5947434" cy="6405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AEF66A4E-BC0E-4F12-AB03-4A89C9BCDCD9}"/>
              </a:ext>
            </a:extLst>
          </p:cNvPr>
          <p:cNvSpPr txBox="1"/>
          <p:nvPr/>
        </p:nvSpPr>
        <p:spPr>
          <a:xfrm>
            <a:off x="108858" y="1103196"/>
            <a:ext cx="5558972" cy="2246769"/>
          </a:xfrm>
          <a:prstGeom prst="rect">
            <a:avLst/>
          </a:prstGeom>
          <a:noFill/>
        </p:spPr>
        <p:txBody>
          <a:bodyPr wrap="square">
            <a:spAutoFit/>
          </a:bodyPr>
          <a:lstStyle/>
          <a:p>
            <a:pPr marL="457200" lvl="0" indent="-457200">
              <a:spcAft>
                <a:spcPts val="600"/>
              </a:spcAft>
              <a:buFont typeface="Arial" panose="020B0604020202020204" pitchFamily="34" charset="0"/>
              <a:buChar char="•"/>
              <a:tabLst>
                <a:tab pos="461645" algn="l"/>
              </a:tabLst>
            </a:pPr>
            <a:r>
              <a:rPr lang="en-GB" sz="2700" dirty="0">
                <a:effectLst/>
                <a:latin typeface="The Hand Extrablack" panose="03070A02030502020204" pitchFamily="66" charset="0"/>
                <a:ea typeface="Calibri" panose="020F0502020204030204" pitchFamily="34" charset="0"/>
                <a:cs typeface="Arial" panose="020B0604020202020204" pitchFamily="34" charset="0"/>
              </a:rPr>
              <a:t>Britain and France began sending warships and transports to the eastern Mediterranean and transferring paratroopers and air crews to bases in Malta and Cyprus. </a:t>
            </a:r>
          </a:p>
          <a:p>
            <a:pPr marL="457200" lvl="0" indent="-457200">
              <a:spcAft>
                <a:spcPts val="600"/>
              </a:spcAft>
              <a:buFont typeface="Arial" panose="020B0604020202020204" pitchFamily="34" charset="0"/>
              <a:buChar char="•"/>
              <a:tabLst>
                <a:tab pos="461645" algn="l"/>
              </a:tabLst>
            </a:pPr>
            <a:r>
              <a:rPr lang="en-GB" sz="2700" dirty="0">
                <a:effectLst/>
                <a:latin typeface="The Hand Extrablack" panose="03070A02030502020204" pitchFamily="66" charset="0"/>
                <a:ea typeface="Calibri" panose="020F0502020204030204" pitchFamily="34" charset="0"/>
                <a:cs typeface="Arial" panose="020B0604020202020204" pitchFamily="34" charset="0"/>
              </a:rPr>
              <a:t>The Egyptians sank ships filled with concrete in the canal in an effort to slow the British and French advance.</a:t>
            </a:r>
          </a:p>
        </p:txBody>
      </p:sp>
      <p:pic>
        <p:nvPicPr>
          <p:cNvPr id="8" name="Picture 2" descr="The start of clearance operations in the Suez Canal (1956) - CVCE Website">
            <a:extLst>
              <a:ext uri="{FF2B5EF4-FFF2-40B4-BE49-F238E27FC236}">
                <a16:creationId xmlns:a16="http://schemas.microsoft.com/office/drawing/2014/main" id="{AE5FDB69-A708-4C7E-BDA9-D5C409745EA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091" t="29709"/>
          <a:stretch/>
        </p:blipFill>
        <p:spPr bwMode="auto">
          <a:xfrm>
            <a:off x="402565" y="3672113"/>
            <a:ext cx="5080414" cy="285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10553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4" name="Rectangle 70">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365" name="Rectangle 72">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66" name="Freeform: Shape 74">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E16064DF-3800-431D-B9DC-216FEB3F06C9}"/>
              </a:ext>
            </a:extLst>
          </p:cNvPr>
          <p:cNvSpPr>
            <a:spLocks noGrp="1"/>
          </p:cNvSpPr>
          <p:nvPr>
            <p:ph type="title"/>
          </p:nvPr>
        </p:nvSpPr>
        <p:spPr>
          <a:xfrm>
            <a:off x="8247635" y="281544"/>
            <a:ext cx="3410309" cy="788189"/>
          </a:xfrm>
        </p:spPr>
        <p:txBody>
          <a:bodyPr anchor="t">
            <a:normAutofit/>
          </a:bodyPr>
          <a:lstStyle/>
          <a:p>
            <a:r>
              <a:rPr lang="en-GB" dirty="0">
                <a:latin typeface="The Hand Extrablack" panose="03070A02030502020204" pitchFamily="66" charset="0"/>
              </a:rPr>
              <a:t>International reaction</a:t>
            </a:r>
          </a:p>
        </p:txBody>
      </p:sp>
      <p:sp>
        <p:nvSpPr>
          <p:cNvPr id="77" name="Freeform: Shape 76">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a:extLst>
              <a:ext uri="{FF2B5EF4-FFF2-40B4-BE49-F238E27FC236}">
                <a16:creationId xmlns:a16="http://schemas.microsoft.com/office/drawing/2014/main" id="{14CC8833-F342-4D8A-86B0-35CBCC3898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5050" y="789525"/>
            <a:ext cx="6015897" cy="52789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74132A5-B408-4B3C-A718-EE16031C07A5}"/>
              </a:ext>
            </a:extLst>
          </p:cNvPr>
          <p:cNvSpPr>
            <a:spLocks noGrp="1"/>
          </p:cNvSpPr>
          <p:nvPr>
            <p:ph idx="1"/>
          </p:nvPr>
        </p:nvSpPr>
        <p:spPr>
          <a:xfrm>
            <a:off x="7878756" y="1351277"/>
            <a:ext cx="4175358" cy="5347066"/>
          </a:xfrm>
        </p:spPr>
        <p:txBody>
          <a:bodyPr>
            <a:normAutofit fontScale="85000" lnSpcReduction="20000"/>
          </a:bodyPr>
          <a:lstStyle/>
          <a:p>
            <a:pPr>
              <a:lnSpc>
                <a:spcPct val="120000"/>
              </a:lnSpc>
              <a:spcBef>
                <a:spcPts val="600"/>
              </a:spcBef>
              <a:tabLst>
                <a:tab pos="461645" algn="l"/>
              </a:tabLst>
            </a:pPr>
            <a:r>
              <a:rPr lang="en-GB" sz="3200" dirty="0">
                <a:effectLst/>
                <a:latin typeface="The Hand Extrablack" panose="03070A02030502020204" pitchFamily="66" charset="0"/>
                <a:ea typeface="Calibri" panose="020F0502020204030204" pitchFamily="34" charset="0"/>
                <a:cs typeface="Arial" panose="020B0604020202020204" pitchFamily="34" charset="0"/>
              </a:rPr>
              <a:t>In the Arab countries, the direct pipelines carrying oil to the terminals on the Mediterranean were attacked, effectively cutting off Europe’s oil supplies. </a:t>
            </a:r>
          </a:p>
          <a:p>
            <a:pPr>
              <a:lnSpc>
                <a:spcPct val="120000"/>
              </a:lnSpc>
              <a:spcBef>
                <a:spcPts val="600"/>
              </a:spcBef>
              <a:tabLst>
                <a:tab pos="461645" algn="l"/>
              </a:tabLst>
            </a:pPr>
            <a:r>
              <a:rPr lang="en-GB" sz="3200" dirty="0">
                <a:effectLst/>
                <a:latin typeface="The Hand Extrablack" panose="03070A02030502020204" pitchFamily="66" charset="0"/>
                <a:ea typeface="Calibri" panose="020F0502020204030204" pitchFamily="34" charset="0"/>
                <a:cs typeface="Arial" panose="020B0604020202020204" pitchFamily="34" charset="0"/>
              </a:rPr>
              <a:t>The United Nations General Assembly proposed a resolution demanding an immediate end to the invasion, which was passed by 64 votes to </a:t>
            </a:r>
            <a:r>
              <a:rPr lang="en-GB" sz="3200" dirty="0">
                <a:latin typeface="The Hand Extrablack" panose="03070A02030502020204" pitchFamily="66" charset="0"/>
                <a:ea typeface="Calibri" panose="020F0502020204030204" pitchFamily="34" charset="0"/>
                <a:cs typeface="Arial" panose="020B0604020202020204" pitchFamily="34" charset="0"/>
              </a:rPr>
              <a:t>5</a:t>
            </a:r>
            <a:r>
              <a:rPr lang="en-GB" sz="3200" dirty="0">
                <a:effectLst/>
                <a:latin typeface="The Hand Extrablack" panose="03070A02030502020204" pitchFamily="66" charset="0"/>
                <a:ea typeface="Calibri" panose="020F0502020204030204" pitchFamily="34" charset="0"/>
                <a:cs typeface="Arial" panose="020B0604020202020204" pitchFamily="34" charset="0"/>
              </a:rPr>
              <a:t>. </a:t>
            </a:r>
          </a:p>
          <a:p>
            <a:pPr>
              <a:lnSpc>
                <a:spcPct val="120000"/>
              </a:lnSpc>
              <a:spcBef>
                <a:spcPts val="600"/>
              </a:spcBef>
              <a:tabLst>
                <a:tab pos="461645" algn="l"/>
              </a:tabLst>
            </a:pPr>
            <a:r>
              <a:rPr lang="en-GB" sz="3200" dirty="0">
                <a:effectLst/>
                <a:latin typeface="The Hand Extrablack" panose="03070A02030502020204" pitchFamily="66" charset="0"/>
                <a:ea typeface="Calibri" panose="020F0502020204030204" pitchFamily="34" charset="0"/>
                <a:cs typeface="Arial" panose="020B0604020202020204" pitchFamily="34" charset="0"/>
              </a:rPr>
              <a:t>The USA led the criticism of their actions. It joined the USSR, the Commonwealth and the rest of the world in denouncing this imperialist aggression. </a:t>
            </a:r>
          </a:p>
        </p:txBody>
      </p:sp>
    </p:spTree>
    <p:extLst>
      <p:ext uri="{BB962C8B-B14F-4D97-AF65-F5344CB8AC3E}">
        <p14:creationId xmlns:p14="http://schemas.microsoft.com/office/powerpoint/2010/main" val="266381796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he Hand Extrablack" panose="03070A02030502020204" pitchFamily="66" charset="0"/>
            </a:endParaRPr>
          </a:p>
        </p:txBody>
      </p:sp>
      <p:pic>
        <p:nvPicPr>
          <p:cNvPr id="1026" name="Picture 2" descr="The start of clearance operations in the Suez Canal (1956) - CVCE Website">
            <a:extLst>
              <a:ext uri="{FF2B5EF4-FFF2-40B4-BE49-F238E27FC236}">
                <a16:creationId xmlns:a16="http://schemas.microsoft.com/office/drawing/2014/main" id="{6C93DEEE-B658-468A-9157-71B4F5748E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91" t="29709"/>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he Hand Extrablack" panose="03070A02030502020204" pitchFamily="66" charset="0"/>
            </a:endParaRPr>
          </a:p>
        </p:txBody>
      </p:sp>
      <p:sp>
        <p:nvSpPr>
          <p:cNvPr id="2" name="Title 1">
            <a:extLst>
              <a:ext uri="{FF2B5EF4-FFF2-40B4-BE49-F238E27FC236}">
                <a16:creationId xmlns:a16="http://schemas.microsoft.com/office/drawing/2014/main" id="{FF13EBF8-FEC3-4AA1-B067-48EBDBEE92DB}"/>
              </a:ext>
            </a:extLst>
          </p:cNvPr>
          <p:cNvSpPr>
            <a:spLocks noGrp="1"/>
          </p:cNvSpPr>
          <p:nvPr>
            <p:ph type="ctrTitle"/>
          </p:nvPr>
        </p:nvSpPr>
        <p:spPr>
          <a:xfrm>
            <a:off x="404553" y="3091928"/>
            <a:ext cx="9078562" cy="2387600"/>
          </a:xfrm>
        </p:spPr>
        <p:txBody>
          <a:bodyPr>
            <a:normAutofit/>
          </a:bodyPr>
          <a:lstStyle/>
          <a:p>
            <a:pPr algn="l"/>
            <a:r>
              <a:rPr lang="en-GB" sz="8800">
                <a:latin typeface="The Hand Extrablack" panose="03070A02030502020204" pitchFamily="66" charset="0"/>
              </a:rPr>
              <a:t>The Suez Crisis</a:t>
            </a:r>
          </a:p>
        </p:txBody>
      </p:sp>
      <p:sp>
        <p:nvSpPr>
          <p:cNvPr id="75" name="Rectangle: Rounded Corners 7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he Hand Extrablack" panose="03070A02030502020204" pitchFamily="66" charset="0"/>
            </a:endParaRPr>
          </a:p>
        </p:txBody>
      </p:sp>
      <p:sp>
        <p:nvSpPr>
          <p:cNvPr id="3" name="Subtitle 2">
            <a:extLst>
              <a:ext uri="{FF2B5EF4-FFF2-40B4-BE49-F238E27FC236}">
                <a16:creationId xmlns:a16="http://schemas.microsoft.com/office/drawing/2014/main" id="{D68B1426-6A71-4BC9-A0A0-769927FCD491}"/>
              </a:ext>
            </a:extLst>
          </p:cNvPr>
          <p:cNvSpPr>
            <a:spLocks noGrp="1"/>
          </p:cNvSpPr>
          <p:nvPr>
            <p:ph type="subTitle" idx="1"/>
          </p:nvPr>
        </p:nvSpPr>
        <p:spPr>
          <a:xfrm>
            <a:off x="404553" y="5624945"/>
            <a:ext cx="9078562" cy="592975"/>
          </a:xfrm>
        </p:spPr>
        <p:txBody>
          <a:bodyPr anchor="ctr">
            <a:normAutofit/>
          </a:bodyPr>
          <a:lstStyle/>
          <a:p>
            <a:pPr algn="l"/>
            <a:r>
              <a:rPr lang="en-GB" sz="3600" dirty="0">
                <a:latin typeface="The Hand Extrablack" panose="03070A02030502020204" pitchFamily="66" charset="0"/>
              </a:rPr>
              <a:t>How did the Cold War extend into the Middle East?</a:t>
            </a:r>
            <a:endParaRPr lang="en-GB" sz="3600">
              <a:latin typeface="The Hand Extrablack" panose="03070A02030502020204" pitchFamily="66" charset="0"/>
            </a:endParaRPr>
          </a:p>
        </p:txBody>
      </p:sp>
    </p:spTree>
    <p:extLst>
      <p:ext uri="{BB962C8B-B14F-4D97-AF65-F5344CB8AC3E}">
        <p14:creationId xmlns:p14="http://schemas.microsoft.com/office/powerpoint/2010/main" val="146251169"/>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7D7C6CC-A663-4C70-B5D5-9A32F9BD6577}"/>
              </a:ext>
            </a:extLst>
          </p:cNvPr>
          <p:cNvSpPr txBox="1"/>
          <p:nvPr/>
        </p:nvSpPr>
        <p:spPr>
          <a:xfrm>
            <a:off x="7143881" y="168047"/>
            <a:ext cx="3085764" cy="895350"/>
          </a:xfrm>
          <a:prstGeom prst="rect">
            <a:avLst/>
          </a:prstGeom>
          <a:noFill/>
        </p:spPr>
        <p:txBody>
          <a:bodyPr wrap="square" anchor="t">
            <a:normAutofit/>
          </a:bodyPr>
          <a:lstStyle/>
          <a:p>
            <a:pPr lvl="0">
              <a:lnSpc>
                <a:spcPct val="97000"/>
              </a:lnSpc>
              <a:spcAft>
                <a:spcPts val="800"/>
              </a:spcAft>
            </a:pPr>
            <a:endParaRPr lang="en-GB"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EE9E711-DFF1-4BBA-A691-B91DC3EFF6FC}"/>
              </a:ext>
            </a:extLst>
          </p:cNvPr>
          <p:cNvSpPr txBox="1"/>
          <p:nvPr/>
        </p:nvSpPr>
        <p:spPr>
          <a:xfrm>
            <a:off x="4325258" y="221964"/>
            <a:ext cx="7453359" cy="6385041"/>
          </a:xfrm>
          <a:prstGeom prst="rect">
            <a:avLst/>
          </a:prstGeom>
          <a:solidFill>
            <a:schemeClr val="accent5">
              <a:lumMod val="20000"/>
              <a:lumOff val="80000"/>
            </a:schemeClr>
          </a:solidFill>
        </p:spPr>
        <p:txBody>
          <a:bodyPr wrap="square" anchor="t">
            <a:noAutofit/>
          </a:bodyPr>
          <a:lstStyle/>
          <a:p>
            <a:pPr lvl="0">
              <a:lnSpc>
                <a:spcPct val="107000"/>
              </a:lnSpc>
              <a:tabLst>
                <a:tab pos="461645" algn="l"/>
              </a:tabLst>
            </a:pPr>
            <a:r>
              <a:rPr lang="en-GB" sz="2400" dirty="0">
                <a:effectLst/>
                <a:latin typeface="The Hand Extrablack" panose="03070A02030502020204" pitchFamily="66" charset="0"/>
                <a:ea typeface="Calibri" panose="020F0502020204030204" pitchFamily="34" charset="0"/>
                <a:cs typeface="Arial" panose="020B0604020202020204" pitchFamily="34" charset="0"/>
              </a:rPr>
              <a:t>Extract from the Soviet newspaper Pravda, 2nd November 1956:</a:t>
            </a:r>
          </a:p>
          <a:p>
            <a:pPr lvl="0">
              <a:lnSpc>
                <a:spcPct val="107000"/>
              </a:lnSpc>
              <a:tabLst>
                <a:tab pos="461645" algn="l"/>
              </a:tabLst>
            </a:pPr>
            <a:endParaRPr lang="en-GB" sz="2400" dirty="0">
              <a:effectLst/>
              <a:latin typeface="The Hand Extrablack" panose="03070A02030502020204" pitchFamily="66" charset="0"/>
              <a:ea typeface="Calibri" panose="020F0502020204030204" pitchFamily="34" charset="0"/>
              <a:cs typeface="Arial" panose="020B0604020202020204" pitchFamily="34" charset="0"/>
            </a:endParaRPr>
          </a:p>
          <a:p>
            <a:pPr lvl="0">
              <a:lnSpc>
                <a:spcPct val="107000"/>
              </a:lnSpc>
              <a:spcAft>
                <a:spcPts val="800"/>
              </a:spcAft>
              <a:tabLst>
                <a:tab pos="461645" algn="l"/>
              </a:tabLst>
            </a:pPr>
            <a:r>
              <a:rPr lang="en-GB" sz="2400" dirty="0">
                <a:effectLst/>
                <a:latin typeface="The Hand Extrablack" panose="03070A02030502020204" pitchFamily="66" charset="0"/>
                <a:ea typeface="Calibri" panose="020F0502020204030204" pitchFamily="34" charset="0"/>
                <a:cs typeface="Arial" panose="020B0604020202020204" pitchFamily="34" charset="0"/>
              </a:rPr>
              <a:t>The Israeli attack on Egypt was but the first step in carrying out the conspirators‘ carefully elaborated conspiracy. Following this attack came the Anglo-French ultimatum to Egypt and a hasty movement toward the Egyptian shores of England’s and France’s armed forces concentrated for a long time in the eastern Mediterranean... In its statement on the armed aggression against Egypt, the Soviet government rigorously condemned the aggressive acts of the governments of England, France and Israel which are incompatible with the principles and aims of the United Nations... The peoples of Africa and Asia have succeeded in recent years in achieving great success in the struggle for their national independence. Forced to retreat under pressure of the mighty national liberating movement which triumphed in many countries of Asia and Africa, the colonisers have not abandoned the thought of revenge. The Anglo-French colonisers do not conceal the fact that in committing aggression against Egypt they pursue much further aims. Their schemes are not limited to attempts to seize the Suez Canal and to occupy Egyptian territory. It is a matter of direct threat to all Arab states that thrive to strengthen their national independence.</a:t>
            </a:r>
          </a:p>
        </p:txBody>
      </p:sp>
      <p:sp>
        <p:nvSpPr>
          <p:cNvPr id="10" name="Rectangle: Folded Corner 9">
            <a:extLst>
              <a:ext uri="{FF2B5EF4-FFF2-40B4-BE49-F238E27FC236}">
                <a16:creationId xmlns:a16="http://schemas.microsoft.com/office/drawing/2014/main" id="{57B2102A-67A6-4C52-B511-82A8C9166A5B}"/>
              </a:ext>
            </a:extLst>
          </p:cNvPr>
          <p:cNvSpPr/>
          <p:nvPr/>
        </p:nvSpPr>
        <p:spPr>
          <a:xfrm>
            <a:off x="396391" y="1987907"/>
            <a:ext cx="3464410" cy="4666891"/>
          </a:xfrm>
          <a:prstGeom prst="foldedCorner">
            <a:avLst>
              <a:gd name="adj" fmla="val 10950"/>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effectLst/>
                <a:latin typeface="The Hand Extrablack" panose="03070A02030502020204" pitchFamily="66" charset="0"/>
                <a:ea typeface="Calibri" panose="020F0502020204030204" pitchFamily="34" charset="0"/>
                <a:cs typeface="Arial" panose="020B0604020202020204" pitchFamily="34" charset="0"/>
              </a:rPr>
              <a:t>What evidence is there in this source that the secret plot hatched at Sèvres was obvious to outsiders? How did the USSR seek to gain political advantage out of the Suez crisis? How does the information in the source help to explain why the USA was quick to condemn Britain and France? </a:t>
            </a:r>
            <a:endParaRPr lang="en-GB" sz="3600" dirty="0">
              <a:solidFill>
                <a:schemeClr val="tx1"/>
              </a:solidFill>
              <a:latin typeface="The Hand Extrablack" panose="03070A02030502020204" pitchFamily="66" charset="0"/>
              <a:ea typeface="Calibri" panose="020F0502020204030204" pitchFamily="34" charset="0"/>
              <a:cs typeface="Arial" panose="020B0604020202020204" pitchFamily="34" charset="0"/>
            </a:endParaRPr>
          </a:p>
        </p:txBody>
      </p:sp>
      <p:sp>
        <p:nvSpPr>
          <p:cNvPr id="4" name="Arrow: Pentagon 3">
            <a:extLst>
              <a:ext uri="{FF2B5EF4-FFF2-40B4-BE49-F238E27FC236}">
                <a16:creationId xmlns:a16="http://schemas.microsoft.com/office/drawing/2014/main" id="{91D7E733-250C-48A2-AE27-E106442E038A}"/>
              </a:ext>
            </a:extLst>
          </p:cNvPr>
          <p:cNvSpPr/>
          <p:nvPr/>
        </p:nvSpPr>
        <p:spPr>
          <a:xfrm>
            <a:off x="413657" y="253999"/>
            <a:ext cx="3447143" cy="1429657"/>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FFFF"/>
                </a:solidFill>
                <a:latin typeface="The Hand Extrablack" panose="03070A02030502020204" pitchFamily="66" charset="0"/>
              </a:rPr>
              <a:t>Read the source:</a:t>
            </a:r>
          </a:p>
        </p:txBody>
      </p:sp>
    </p:spTree>
    <p:extLst>
      <p:ext uri="{BB962C8B-B14F-4D97-AF65-F5344CB8AC3E}">
        <p14:creationId xmlns:p14="http://schemas.microsoft.com/office/powerpoint/2010/main" val="230187243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01" name="Group 136">
            <a:extLst>
              <a:ext uri="{FF2B5EF4-FFF2-40B4-BE49-F238E27FC236}">
                <a16:creationId xmlns:a16="http://schemas.microsoft.com/office/drawing/2014/main" id="{E56E71F1-5A87-4A96-B42F-2DFA1B766B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4102" name="Color Cover">
              <a:extLst>
                <a:ext uri="{FF2B5EF4-FFF2-40B4-BE49-F238E27FC236}">
                  <a16:creationId xmlns:a16="http://schemas.microsoft.com/office/drawing/2014/main" id="{CF5215DD-02E8-49F2-8F73-D509B6A02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3" name="Color Cover">
              <a:extLst>
                <a:ext uri="{FF2B5EF4-FFF2-40B4-BE49-F238E27FC236}">
                  <a16:creationId xmlns:a16="http://schemas.microsoft.com/office/drawing/2014/main" id="{8E743EB7-3A15-4D51-A603-1F3C290AA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04" name="Group 140">
            <a:extLst>
              <a:ext uri="{FF2B5EF4-FFF2-40B4-BE49-F238E27FC236}">
                <a16:creationId xmlns:a16="http://schemas.microsoft.com/office/drawing/2014/main" id="{C733FE3C-12C4-4FA2-A795-87D2F6776A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4105" name="Color">
              <a:extLst>
                <a:ext uri="{FF2B5EF4-FFF2-40B4-BE49-F238E27FC236}">
                  <a16:creationId xmlns:a16="http://schemas.microsoft.com/office/drawing/2014/main" id="{66F1E4BF-D491-4254-81A6-5119D1672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6" name="Color">
              <a:extLst>
                <a:ext uri="{FF2B5EF4-FFF2-40B4-BE49-F238E27FC236}">
                  <a16:creationId xmlns:a16="http://schemas.microsoft.com/office/drawing/2014/main" id="{98C6C0CF-E3BD-4627-9DDF-246EAF2D4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098" name="Picture 2" descr="1959: John Foster Dulles | | madison.com">
            <a:extLst>
              <a:ext uri="{FF2B5EF4-FFF2-40B4-BE49-F238E27FC236}">
                <a16:creationId xmlns:a16="http://schemas.microsoft.com/office/drawing/2014/main" id="{D3A93E14-0DB3-40A0-8F28-66771F7C4F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040"/>
          <a:stretch/>
        </p:blipFill>
        <p:spPr bwMode="auto">
          <a:xfrm>
            <a:off x="7022590" y="646441"/>
            <a:ext cx="4471906" cy="5566519"/>
          </a:xfrm>
          <a:prstGeom prst="rect">
            <a:avLst/>
          </a:prstGeom>
          <a:noFill/>
          <a:extLst>
            <a:ext uri="{909E8E84-426E-40DD-AFC4-6F175D3DCCD1}">
              <a14:hiddenFill xmlns:a14="http://schemas.microsoft.com/office/drawing/2010/main">
                <a:solidFill>
                  <a:srgbClr val="FFFFFF"/>
                </a:solidFill>
              </a14:hiddenFill>
            </a:ext>
          </a:extLst>
        </p:spPr>
      </p:pic>
      <p:grpSp>
        <p:nvGrpSpPr>
          <p:cNvPr id="4107" name="Group 144">
            <a:extLst>
              <a:ext uri="{FF2B5EF4-FFF2-40B4-BE49-F238E27FC236}">
                <a16:creationId xmlns:a16="http://schemas.microsoft.com/office/drawing/2014/main" id="{0C2B5F12-8A82-4A59-9400-3164CBF47F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4108" name="Freeform: Shape 145">
              <a:extLst>
                <a:ext uri="{FF2B5EF4-FFF2-40B4-BE49-F238E27FC236}">
                  <a16:creationId xmlns:a16="http://schemas.microsoft.com/office/drawing/2014/main" id="{574BC7CB-EC69-421D-B286-57CAFE86D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Freeform: Shape 146">
              <a:extLst>
                <a:ext uri="{FF2B5EF4-FFF2-40B4-BE49-F238E27FC236}">
                  <a16:creationId xmlns:a16="http://schemas.microsoft.com/office/drawing/2014/main" id="{82D86EA2-D090-4E0C-B153-3ECE91311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0" name="Freeform: Shape 147">
              <a:extLst>
                <a:ext uri="{FF2B5EF4-FFF2-40B4-BE49-F238E27FC236}">
                  <a16:creationId xmlns:a16="http://schemas.microsoft.com/office/drawing/2014/main" id="{4AC29764-D054-4F76-9FE5-49811EDB6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Freeform: Shape 148">
              <a:extLst>
                <a:ext uri="{FF2B5EF4-FFF2-40B4-BE49-F238E27FC236}">
                  <a16:creationId xmlns:a16="http://schemas.microsoft.com/office/drawing/2014/main" id="{4D9BB18B-7B57-4D1E-B87E-D2A7214F7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Freeform: Shape 149">
              <a:extLst>
                <a:ext uri="{FF2B5EF4-FFF2-40B4-BE49-F238E27FC236}">
                  <a16:creationId xmlns:a16="http://schemas.microsoft.com/office/drawing/2014/main" id="{C0A98EF1-1185-4EFF-A3C0-25DEBE8CD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3" name="Freeform: Shape 150">
              <a:extLst>
                <a:ext uri="{FF2B5EF4-FFF2-40B4-BE49-F238E27FC236}">
                  <a16:creationId xmlns:a16="http://schemas.microsoft.com/office/drawing/2014/main" id="{ACDA8723-DE3F-48D0-8822-0269EE207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4" name="Freeform: Shape 151">
              <a:extLst>
                <a:ext uri="{FF2B5EF4-FFF2-40B4-BE49-F238E27FC236}">
                  <a16:creationId xmlns:a16="http://schemas.microsoft.com/office/drawing/2014/main" id="{22B072E5-03AC-4D0A-A767-43EFB55BE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378F8A7C-8B8F-42A8-B81F-6C77224A4158}"/>
              </a:ext>
            </a:extLst>
          </p:cNvPr>
          <p:cNvSpPr txBox="1"/>
          <p:nvPr/>
        </p:nvSpPr>
        <p:spPr>
          <a:xfrm>
            <a:off x="697504" y="646441"/>
            <a:ext cx="6177282" cy="5565118"/>
          </a:xfrm>
          <a:prstGeom prst="rect">
            <a:avLst/>
          </a:prstGeom>
          <a:solidFill>
            <a:schemeClr val="bg1">
              <a:alpha val="77000"/>
            </a:schemeClr>
          </a:solidFill>
        </p:spPr>
        <p:txBody>
          <a:bodyPr vert="horz" lIns="91440" tIns="45720" rIns="91440" bIns="45720" rtlCol="0">
            <a:normAutofit fontScale="92500" lnSpcReduction="10000"/>
          </a:bodyPr>
          <a:lstStyle/>
          <a:p>
            <a:pPr>
              <a:lnSpc>
                <a:spcPct val="110000"/>
              </a:lnSpc>
              <a:spcAft>
                <a:spcPts val="600"/>
              </a:spcAft>
            </a:pPr>
            <a:r>
              <a:rPr lang="en-US" sz="2800" dirty="0">
                <a:latin typeface="The Hand Extrablack" panose="03070A02030502020204" pitchFamily="66" charset="0"/>
              </a:rPr>
              <a:t>John Foster Dulles at a press conference on 2</a:t>
            </a:r>
            <a:r>
              <a:rPr lang="en-US" sz="2800" baseline="30000" dirty="0">
                <a:latin typeface="The Hand Extrablack" panose="03070A02030502020204" pitchFamily="66" charset="0"/>
              </a:rPr>
              <a:t>nd</a:t>
            </a:r>
            <a:r>
              <a:rPr lang="en-US" sz="2800" dirty="0">
                <a:latin typeface="The Hand Extrablack" panose="03070A02030502020204" pitchFamily="66" charset="0"/>
              </a:rPr>
              <a:t> October 1956:</a:t>
            </a:r>
          </a:p>
          <a:p>
            <a:pPr>
              <a:lnSpc>
                <a:spcPct val="110000"/>
              </a:lnSpc>
              <a:spcAft>
                <a:spcPts val="600"/>
              </a:spcAft>
            </a:pPr>
            <a:r>
              <a:rPr lang="en-US" sz="2800" dirty="0">
                <a:latin typeface="The Hand Extrablack" panose="03070A02030502020204" pitchFamily="66" charset="0"/>
              </a:rPr>
              <a:t>“The United States cannot be expected to identify itself 100% either with the colonial powers or the powers uniquely concerned with the problem of getting independence as rapidly and as fully as possible...”</a:t>
            </a:r>
          </a:p>
          <a:p>
            <a:pPr indent="-228600">
              <a:lnSpc>
                <a:spcPct val="110000"/>
              </a:lnSpc>
              <a:spcAft>
                <a:spcPts val="600"/>
              </a:spcAft>
              <a:buFont typeface="Arial" panose="020B0604020202020204" pitchFamily="34" charset="0"/>
              <a:buChar char="•"/>
            </a:pPr>
            <a:endParaRPr lang="en-US" sz="2800" dirty="0">
              <a:latin typeface="The Hand Extrablack" panose="03070A02030502020204" pitchFamily="66" charset="0"/>
            </a:endParaRPr>
          </a:p>
          <a:p>
            <a:pPr>
              <a:lnSpc>
                <a:spcPct val="110000"/>
              </a:lnSpc>
              <a:spcAft>
                <a:spcPts val="600"/>
              </a:spcAft>
            </a:pPr>
            <a:r>
              <a:rPr lang="en-US" sz="2800" dirty="0">
                <a:latin typeface="The Hand Extrablack" panose="03070A02030502020204" pitchFamily="66" charset="0"/>
              </a:rPr>
              <a:t>John Foster Dulles, minutes from a National Security Council meeting, 1</a:t>
            </a:r>
            <a:r>
              <a:rPr lang="en-US" sz="2800" baseline="30000" dirty="0">
                <a:latin typeface="The Hand Extrablack" panose="03070A02030502020204" pitchFamily="66" charset="0"/>
              </a:rPr>
              <a:t>st</a:t>
            </a:r>
            <a:r>
              <a:rPr lang="en-US" sz="2800" dirty="0">
                <a:latin typeface="The Hand Extrablack" panose="03070A02030502020204" pitchFamily="66" charset="0"/>
              </a:rPr>
              <a:t> November 1956:</a:t>
            </a:r>
          </a:p>
          <a:p>
            <a:pPr>
              <a:lnSpc>
                <a:spcPct val="110000"/>
              </a:lnSpc>
              <a:spcAft>
                <a:spcPts val="600"/>
              </a:spcAft>
            </a:pPr>
            <a:r>
              <a:rPr lang="en-US" sz="2800" dirty="0">
                <a:latin typeface="The Hand Extrablack" panose="03070A02030502020204" pitchFamily="66" charset="0"/>
              </a:rPr>
              <a:t>“For many years now, the US has been walking a tightrope between the effort to maintain old and valued relations with our British and French allies on the one hand, and on the other hand, trying to assure ourselves of the friendship and understanding of the newly independent countries ... Unless we now assert and maintain our leadership, all of these newly independent countries will turn from us to the USSR.”</a:t>
            </a:r>
          </a:p>
        </p:txBody>
      </p:sp>
      <p:sp>
        <p:nvSpPr>
          <p:cNvPr id="43" name="TextBox 42">
            <a:extLst>
              <a:ext uri="{FF2B5EF4-FFF2-40B4-BE49-F238E27FC236}">
                <a16:creationId xmlns:a16="http://schemas.microsoft.com/office/drawing/2014/main" id="{7EB2659C-5BBC-4E20-B37B-AE1A9F97A50E}"/>
              </a:ext>
            </a:extLst>
          </p:cNvPr>
          <p:cNvSpPr txBox="1"/>
          <p:nvPr/>
        </p:nvSpPr>
        <p:spPr>
          <a:xfrm>
            <a:off x="3187467" y="6388916"/>
            <a:ext cx="8949083" cy="379335"/>
          </a:xfrm>
          <a:prstGeom prst="rect">
            <a:avLst/>
          </a:prstGeom>
          <a:noFill/>
        </p:spPr>
        <p:txBody>
          <a:bodyPr wrap="square">
            <a:spAutoFit/>
          </a:bodyPr>
          <a:lstStyle/>
          <a:p>
            <a:pPr>
              <a:lnSpc>
                <a:spcPct val="110000"/>
              </a:lnSpc>
              <a:spcAft>
                <a:spcPts val="600"/>
              </a:spcAft>
            </a:pPr>
            <a:r>
              <a:rPr lang="en-US" sz="1800" dirty="0">
                <a:latin typeface="The Hand Extrablack" panose="03070A02030502020204" pitchFamily="66" charset="0"/>
              </a:rPr>
              <a:t>Source: W.M. Roger Louis, ‘Dulles, Suez and the British’ in Richard H. </a:t>
            </a:r>
            <a:r>
              <a:rPr lang="en-US" sz="1800" dirty="0" err="1">
                <a:latin typeface="The Hand Extrablack" panose="03070A02030502020204" pitchFamily="66" charset="0"/>
              </a:rPr>
              <a:t>Immerman</a:t>
            </a:r>
            <a:r>
              <a:rPr lang="en-US" sz="1800" dirty="0">
                <a:latin typeface="The Hand Extrablack" panose="03070A02030502020204" pitchFamily="66" charset="0"/>
              </a:rPr>
              <a:t> ed. </a:t>
            </a:r>
            <a:r>
              <a:rPr lang="en-US" sz="1800" i="1" dirty="0">
                <a:latin typeface="The Hand Extrablack" panose="03070A02030502020204" pitchFamily="66" charset="0"/>
              </a:rPr>
              <a:t>John Foster Dulles and the diplomacy of the Cold War </a:t>
            </a:r>
            <a:r>
              <a:rPr lang="en-US" sz="1800" dirty="0">
                <a:latin typeface="The Hand Extrablack" panose="03070A02030502020204" pitchFamily="66" charset="0"/>
              </a:rPr>
              <a:t>(Princeton, 1990)</a:t>
            </a:r>
          </a:p>
        </p:txBody>
      </p:sp>
    </p:spTree>
    <p:extLst>
      <p:ext uri="{BB962C8B-B14F-4D97-AF65-F5344CB8AC3E}">
        <p14:creationId xmlns:p14="http://schemas.microsoft.com/office/powerpoint/2010/main" val="25534145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2" name="Title 1">
            <a:extLst>
              <a:ext uri="{FF2B5EF4-FFF2-40B4-BE49-F238E27FC236}">
                <a16:creationId xmlns:a16="http://schemas.microsoft.com/office/drawing/2014/main" id="{77BD64C0-BA9D-4613-89B0-156C571FD682}"/>
              </a:ext>
            </a:extLst>
          </p:cNvPr>
          <p:cNvSpPr>
            <a:spLocks noGrp="1"/>
          </p:cNvSpPr>
          <p:nvPr>
            <p:ph type="title"/>
          </p:nvPr>
        </p:nvSpPr>
        <p:spPr>
          <a:xfrm>
            <a:off x="6513788" y="365126"/>
            <a:ext cx="4840010" cy="774246"/>
          </a:xfrm>
        </p:spPr>
        <p:txBody>
          <a:bodyPr>
            <a:normAutofit/>
          </a:bodyPr>
          <a:lstStyle/>
          <a:p>
            <a:pPr algn="ctr"/>
            <a:r>
              <a:rPr lang="en-GB" dirty="0">
                <a:latin typeface="The Hand Extrablack" panose="03070A02030502020204" pitchFamily="66" charset="0"/>
              </a:rPr>
              <a:t>Evacuation</a:t>
            </a:r>
          </a:p>
        </p:txBody>
      </p:sp>
      <p:pic>
        <p:nvPicPr>
          <p:cNvPr id="16386" name="Picture 2" descr="Royal Marine Commandos withdrawing from Suez, November 1956 ">
            <a:extLst>
              <a:ext uri="{FF2B5EF4-FFF2-40B4-BE49-F238E27FC236}">
                <a16:creationId xmlns:a16="http://schemas.microsoft.com/office/drawing/2014/main" id="{4F8AB156-AF5D-4578-B799-D708BE599A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46" r="7103"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10367A3-A4AD-4689-A531-740397C5A409}"/>
              </a:ext>
            </a:extLst>
          </p:cNvPr>
          <p:cNvSpPr>
            <a:spLocks noGrp="1"/>
          </p:cNvSpPr>
          <p:nvPr>
            <p:ph idx="1"/>
          </p:nvPr>
        </p:nvSpPr>
        <p:spPr>
          <a:xfrm>
            <a:off x="6303331" y="1683656"/>
            <a:ext cx="5511298" cy="4905829"/>
          </a:xfrm>
        </p:spPr>
        <p:txBody>
          <a:bodyPr>
            <a:normAutofit fontScale="25000" lnSpcReduction="20000"/>
          </a:bodyPr>
          <a:lstStyle/>
          <a:p>
            <a:pPr>
              <a:lnSpc>
                <a:spcPct val="120000"/>
              </a:lnSpc>
              <a:spcBef>
                <a:spcPts val="600"/>
              </a:spcBef>
              <a:spcAft>
                <a:spcPts val="600"/>
              </a:spcAft>
              <a:tabLst>
                <a:tab pos="461645" algn="l"/>
              </a:tabLst>
            </a:pPr>
            <a:r>
              <a:rPr lang="en-GB" sz="11600" dirty="0">
                <a:effectLst/>
                <a:latin typeface="The Hand Extrablack" panose="03070A02030502020204" pitchFamily="66" charset="0"/>
                <a:ea typeface="Calibri" panose="020F0502020204030204" pitchFamily="34" charset="0"/>
                <a:cs typeface="Arial" panose="020B0604020202020204" pitchFamily="34" charset="0"/>
              </a:rPr>
              <a:t>Less than 24 hours after landing at Port Said, British and French troops began to be evacuated from Egypt. </a:t>
            </a:r>
          </a:p>
          <a:p>
            <a:pPr>
              <a:lnSpc>
                <a:spcPct val="120000"/>
              </a:lnSpc>
              <a:spcBef>
                <a:spcPts val="600"/>
              </a:spcBef>
              <a:spcAft>
                <a:spcPts val="600"/>
              </a:spcAft>
              <a:tabLst>
                <a:tab pos="461645" algn="l"/>
              </a:tabLst>
            </a:pPr>
            <a:r>
              <a:rPr lang="en-GB" sz="11600" dirty="0">
                <a:effectLst/>
                <a:latin typeface="The Hand Extrablack" panose="03070A02030502020204" pitchFamily="66" charset="0"/>
                <a:ea typeface="Calibri" panose="020F0502020204030204" pitchFamily="34" charset="0"/>
                <a:cs typeface="Arial" panose="020B0604020202020204" pitchFamily="34" charset="0"/>
              </a:rPr>
              <a:t>A week later, UN peacekeeping troops arrived to oversee the ceasefire. </a:t>
            </a:r>
          </a:p>
          <a:p>
            <a:pPr>
              <a:lnSpc>
                <a:spcPct val="120000"/>
              </a:lnSpc>
              <a:spcBef>
                <a:spcPts val="600"/>
              </a:spcBef>
              <a:spcAft>
                <a:spcPts val="600"/>
              </a:spcAft>
              <a:tabLst>
                <a:tab pos="461645" algn="l"/>
              </a:tabLst>
            </a:pPr>
            <a:r>
              <a:rPr lang="en-GB" sz="11600" dirty="0">
                <a:effectLst/>
                <a:latin typeface="The Hand Extrablack" panose="03070A02030502020204" pitchFamily="66" charset="0"/>
                <a:ea typeface="Calibri" panose="020F0502020204030204" pitchFamily="34" charset="0"/>
                <a:cs typeface="Arial" panose="020B0604020202020204" pitchFamily="34" charset="0"/>
              </a:rPr>
              <a:t>Under pressure from the USA, Israel reluctantly agreed to withdraw its forces from Sinai early in 1957.</a:t>
            </a:r>
          </a:p>
          <a:p>
            <a:pPr>
              <a:lnSpc>
                <a:spcPct val="120000"/>
              </a:lnSpc>
              <a:spcBef>
                <a:spcPts val="600"/>
              </a:spcBef>
              <a:spcAft>
                <a:spcPts val="600"/>
              </a:spcAft>
              <a:tabLst>
                <a:tab pos="461645" algn="l"/>
              </a:tabLst>
            </a:pPr>
            <a:r>
              <a:rPr lang="en-GB" sz="11600" dirty="0">
                <a:effectLst/>
                <a:latin typeface="The Hand Extrablack" panose="03070A02030502020204" pitchFamily="66" charset="0"/>
                <a:ea typeface="Calibri" panose="020F0502020204030204" pitchFamily="34" charset="0"/>
                <a:cs typeface="Arial" panose="020B0604020202020204" pitchFamily="34" charset="0"/>
              </a:rPr>
              <a:t>A total of 33 British and French troops, 171 Israelis and over 1000 Egyptians, mainly civilians, died in the Suez crisis and the Sinai War. </a:t>
            </a:r>
          </a:p>
          <a:p>
            <a:endParaRPr lang="en-GB" sz="2000" dirty="0">
              <a:latin typeface="The Hand Extrablack" panose="03070A02030502020204" pitchFamily="66" charset="0"/>
            </a:endParaRPr>
          </a:p>
        </p:txBody>
      </p:sp>
    </p:spTree>
    <p:extLst>
      <p:ext uri="{BB962C8B-B14F-4D97-AF65-F5344CB8AC3E}">
        <p14:creationId xmlns:p14="http://schemas.microsoft.com/office/powerpoint/2010/main" val="2486491861"/>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6FAAA2-D87A-441E-B824-6DC00CFB398D}"/>
              </a:ext>
            </a:extLst>
          </p:cNvPr>
          <p:cNvSpPr>
            <a:spLocks noGrp="1"/>
          </p:cNvSpPr>
          <p:nvPr>
            <p:ph type="title"/>
          </p:nvPr>
        </p:nvSpPr>
        <p:spPr>
          <a:xfrm>
            <a:off x="206243" y="252391"/>
            <a:ext cx="5730100" cy="1003096"/>
          </a:xfrm>
        </p:spPr>
        <p:txBody>
          <a:bodyPr>
            <a:normAutofit/>
          </a:bodyPr>
          <a:lstStyle/>
          <a:p>
            <a:pPr algn="ctr"/>
            <a:r>
              <a:rPr lang="en-GB" dirty="0">
                <a:latin typeface="The Hand Extrablack" panose="03070A02030502020204" pitchFamily="66" charset="0"/>
              </a:rPr>
              <a:t>Impact on Britain</a:t>
            </a:r>
          </a:p>
        </p:txBody>
      </p:sp>
      <p:sp>
        <p:nvSpPr>
          <p:cNvPr id="3" name="Content Placeholder 2">
            <a:extLst>
              <a:ext uri="{FF2B5EF4-FFF2-40B4-BE49-F238E27FC236}">
                <a16:creationId xmlns:a16="http://schemas.microsoft.com/office/drawing/2014/main" id="{529AAA77-278C-46D1-A10D-95BE9775A03D}"/>
              </a:ext>
            </a:extLst>
          </p:cNvPr>
          <p:cNvSpPr>
            <a:spLocks noGrp="1"/>
          </p:cNvSpPr>
          <p:nvPr>
            <p:ph idx="1"/>
          </p:nvPr>
        </p:nvSpPr>
        <p:spPr>
          <a:xfrm>
            <a:off x="203194" y="1255487"/>
            <a:ext cx="5799651" cy="5421084"/>
          </a:xfrm>
        </p:spPr>
        <p:txBody>
          <a:bodyPr>
            <a:normAutofit fontScale="85000" lnSpcReduction="10000"/>
          </a:bodyPr>
          <a:lstStyle/>
          <a:p>
            <a:pPr>
              <a:lnSpc>
                <a:spcPct val="120000"/>
              </a:lnSpc>
              <a:spcBef>
                <a:spcPts val="600"/>
              </a:spcBef>
            </a:pPr>
            <a:r>
              <a:rPr lang="en-GB" sz="3200" dirty="0">
                <a:effectLst/>
                <a:latin typeface="The Hand Extrablack" panose="03070A02030502020204" pitchFamily="66" charset="0"/>
                <a:ea typeface="Calibri" panose="020F0502020204030204" pitchFamily="34" charset="0"/>
                <a:cs typeface="Arial" panose="020B0604020202020204" pitchFamily="34" charset="0"/>
              </a:rPr>
              <a:t>There were expensive petrol shortages in Britain and the introduction of petrol rationing.</a:t>
            </a:r>
          </a:p>
          <a:p>
            <a:pPr>
              <a:lnSpc>
                <a:spcPct val="120000"/>
              </a:lnSpc>
              <a:spcBef>
                <a:spcPts val="600"/>
              </a:spcBef>
              <a:tabLst>
                <a:tab pos="461645" algn="l"/>
              </a:tabLst>
            </a:pPr>
            <a:r>
              <a:rPr lang="en-GB" sz="3200" dirty="0">
                <a:effectLst/>
                <a:latin typeface="The Hand Extrablack" panose="03070A02030502020204" pitchFamily="66" charset="0"/>
                <a:ea typeface="Calibri" panose="020F0502020204030204" pitchFamily="34" charset="0"/>
                <a:cs typeface="Arial" panose="020B0604020202020204" pitchFamily="34" charset="0"/>
              </a:rPr>
              <a:t>Eisenhower refused to allow additional oil supplies from South America, </a:t>
            </a:r>
            <a:r>
              <a:rPr lang="en-GB" sz="3200" dirty="0">
                <a:latin typeface="The Hand Extrablack" panose="03070A02030502020204" pitchFamily="66" charset="0"/>
                <a:ea typeface="Calibri" panose="020F0502020204030204" pitchFamily="34" charset="0"/>
                <a:cs typeface="Arial" panose="020B0604020202020204" pitchFamily="34" charset="0"/>
              </a:rPr>
              <a:t>Britain’s </a:t>
            </a:r>
            <a:r>
              <a:rPr lang="en-GB" sz="3200" dirty="0">
                <a:effectLst/>
                <a:latin typeface="The Hand Extrablack" panose="03070A02030502020204" pitchFamily="66" charset="0"/>
                <a:ea typeface="Calibri" panose="020F0502020204030204" pitchFamily="34" charset="0"/>
                <a:cs typeface="Arial" panose="020B0604020202020204" pitchFamily="34" charset="0"/>
              </a:rPr>
              <a:t>only remaining source of oil. The USA refused to lend any money or to approve a loan to Britain from the IMF.</a:t>
            </a:r>
          </a:p>
          <a:p>
            <a:pPr>
              <a:lnSpc>
                <a:spcPct val="120000"/>
              </a:lnSpc>
              <a:spcBef>
                <a:spcPts val="600"/>
              </a:spcBef>
              <a:tabLst>
                <a:tab pos="461645" algn="l"/>
              </a:tabLst>
            </a:pPr>
            <a:r>
              <a:rPr lang="en-GB" sz="3200" dirty="0">
                <a:effectLst/>
                <a:latin typeface="The Hand Extrablack" panose="03070A02030502020204" pitchFamily="66" charset="0"/>
                <a:ea typeface="Calibri" panose="020F0502020204030204" pitchFamily="34" charset="0"/>
                <a:cs typeface="Arial" panose="020B0604020202020204" pitchFamily="34" charset="0"/>
              </a:rPr>
              <a:t>The British government gave in to the pressure and agreed to withdraw its troops. </a:t>
            </a:r>
          </a:p>
          <a:p>
            <a:pPr>
              <a:lnSpc>
                <a:spcPct val="120000"/>
              </a:lnSpc>
              <a:spcBef>
                <a:spcPts val="600"/>
              </a:spcBef>
              <a:tabLst>
                <a:tab pos="461645" algn="l"/>
              </a:tabLst>
            </a:pPr>
            <a:r>
              <a:rPr lang="en-GB" sz="3200" dirty="0">
                <a:effectLst/>
                <a:latin typeface="The Hand Extrablack" panose="03070A02030502020204" pitchFamily="66" charset="0"/>
                <a:ea typeface="Calibri" panose="020F0502020204030204" pitchFamily="34" charset="0"/>
                <a:cs typeface="Arial" panose="020B0604020202020204" pitchFamily="34" charset="0"/>
              </a:rPr>
              <a:t>The Suez Crisis achieved exactly the opposite of what Britain and France had intended. British and French companies and banks in Egypt were nationalised, and foreigners were expelled.</a:t>
            </a:r>
          </a:p>
        </p:txBody>
      </p:sp>
      <p:pic>
        <p:nvPicPr>
          <p:cNvPr id="4" name="Picture 2" descr="Suez Protest - iNostalgia">
            <a:extLst>
              <a:ext uri="{FF2B5EF4-FFF2-40B4-BE49-F238E27FC236}">
                <a16:creationId xmlns:a16="http://schemas.microsoft.com/office/drawing/2014/main" id="{B92C201E-81D5-41FF-AB2D-E29937DEAD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58" r="7324"/>
          <a:stretch/>
        </p:blipFill>
        <p:spPr bwMode="auto">
          <a:xfrm>
            <a:off x="6189155" y="10"/>
            <a:ext cx="60028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85678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2" name="Title 1">
            <a:extLst>
              <a:ext uri="{FF2B5EF4-FFF2-40B4-BE49-F238E27FC236}">
                <a16:creationId xmlns:a16="http://schemas.microsoft.com/office/drawing/2014/main" id="{ABEC32CF-A03B-47B3-A8D0-E3596CBC7A91}"/>
              </a:ext>
            </a:extLst>
          </p:cNvPr>
          <p:cNvSpPr>
            <a:spLocks noGrp="1"/>
          </p:cNvSpPr>
          <p:nvPr>
            <p:ph type="title"/>
          </p:nvPr>
        </p:nvSpPr>
        <p:spPr>
          <a:xfrm>
            <a:off x="6116569" y="174625"/>
            <a:ext cx="5913506" cy="1082675"/>
          </a:xfrm>
        </p:spPr>
        <p:txBody>
          <a:bodyPr>
            <a:normAutofit/>
          </a:bodyPr>
          <a:lstStyle/>
          <a:p>
            <a:pPr algn="ctr"/>
            <a:r>
              <a:rPr lang="en-GB" sz="5400" dirty="0">
                <a:latin typeface="The Hand Extrablack" panose="03070A02030502020204" pitchFamily="66" charset="0"/>
              </a:rPr>
              <a:t>The UN</a:t>
            </a:r>
          </a:p>
        </p:txBody>
      </p:sp>
      <p:pic>
        <p:nvPicPr>
          <p:cNvPr id="20482" name="Picture 2" descr="Suez Crisis - Definition, Summary &amp; Timeline - HISTORY">
            <a:extLst>
              <a:ext uri="{FF2B5EF4-FFF2-40B4-BE49-F238E27FC236}">
                <a16:creationId xmlns:a16="http://schemas.microsoft.com/office/drawing/2014/main" id="{992E5B6F-3754-423C-8979-5B4E69CE1D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1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92CC59B-3B2D-493C-A6AD-F4D4EA28CF2C}"/>
              </a:ext>
            </a:extLst>
          </p:cNvPr>
          <p:cNvSpPr>
            <a:spLocks noGrp="1"/>
          </p:cNvSpPr>
          <p:nvPr>
            <p:ph idx="1"/>
          </p:nvPr>
        </p:nvSpPr>
        <p:spPr>
          <a:xfrm>
            <a:off x="6094476" y="1257300"/>
            <a:ext cx="5716524" cy="5334000"/>
          </a:xfrm>
        </p:spPr>
        <p:txBody>
          <a:bodyPr>
            <a:normAutofit fontScale="85000" lnSpcReduction="10000"/>
          </a:bodyPr>
          <a:lstStyle/>
          <a:p>
            <a:pPr>
              <a:lnSpc>
                <a:spcPct val="120000"/>
              </a:lnSpc>
              <a:spcBef>
                <a:spcPts val="600"/>
              </a:spcBef>
            </a:pPr>
            <a:r>
              <a:rPr lang="en-GB" sz="3200" dirty="0">
                <a:effectLst/>
                <a:latin typeface="The Hand Extrablack" panose="03070A02030502020204" pitchFamily="66" charset="0"/>
                <a:ea typeface="Calibri" panose="020F0502020204030204" pitchFamily="34" charset="0"/>
                <a:cs typeface="Arial" panose="020B0604020202020204" pitchFamily="34" charset="0"/>
              </a:rPr>
              <a:t>The UN created a United Nations Emergency Force (UNEF) to be sent to the Middle East to oversee the ceasefire.</a:t>
            </a:r>
          </a:p>
          <a:p>
            <a:pPr>
              <a:lnSpc>
                <a:spcPct val="120000"/>
              </a:lnSpc>
              <a:spcBef>
                <a:spcPts val="600"/>
              </a:spcBef>
            </a:pPr>
            <a:r>
              <a:rPr lang="en-GB" sz="3200" dirty="0">
                <a:latin typeface="The Hand Extrablack" panose="03070A02030502020204" pitchFamily="66" charset="0"/>
                <a:ea typeface="Calibri" panose="020F0502020204030204" pitchFamily="34" charset="0"/>
                <a:cs typeface="Arial" panose="020B0604020202020204" pitchFamily="34" charset="0"/>
              </a:rPr>
              <a:t>This was</a:t>
            </a:r>
            <a:r>
              <a:rPr lang="en-GB" sz="3200" dirty="0">
                <a:effectLst/>
                <a:latin typeface="The Hand Extrablack" panose="03070A02030502020204" pitchFamily="66" charset="0"/>
                <a:ea typeface="Calibri" panose="020F0502020204030204" pitchFamily="34" charset="0"/>
                <a:cs typeface="Arial" panose="020B0604020202020204" pitchFamily="34" charset="0"/>
              </a:rPr>
              <a:t> made up of 6000 troops from 10 member countries seen as neutral and impartial, as well as acceptable to the Egyptian government.</a:t>
            </a:r>
          </a:p>
          <a:p>
            <a:pPr>
              <a:lnSpc>
                <a:spcPct val="120000"/>
              </a:lnSpc>
              <a:spcBef>
                <a:spcPts val="600"/>
              </a:spcBef>
            </a:pPr>
            <a:r>
              <a:rPr lang="en-GB" sz="3200" dirty="0">
                <a:effectLst/>
                <a:latin typeface="The Hand Extrablack" panose="03070A02030502020204" pitchFamily="66" charset="0"/>
                <a:ea typeface="Calibri" panose="020F0502020204030204" pitchFamily="34" charset="0"/>
                <a:cs typeface="Arial" panose="020B0604020202020204" pitchFamily="34" charset="0"/>
              </a:rPr>
              <a:t>After the British, French and Israeli forces were withdrawn, the UNEF was stationed on the ceasefire line for the next 10 years. </a:t>
            </a:r>
          </a:p>
          <a:p>
            <a:pPr>
              <a:lnSpc>
                <a:spcPct val="120000"/>
              </a:lnSpc>
              <a:spcBef>
                <a:spcPts val="600"/>
              </a:spcBef>
            </a:pPr>
            <a:r>
              <a:rPr lang="en-GB" sz="3200" dirty="0">
                <a:effectLst/>
                <a:latin typeface="The Hand Extrablack" panose="03070A02030502020204" pitchFamily="66" charset="0"/>
                <a:ea typeface="Calibri" panose="020F0502020204030204" pitchFamily="34" charset="0"/>
                <a:cs typeface="Arial" panose="020B0604020202020204" pitchFamily="34" charset="0"/>
              </a:rPr>
              <a:t>Its purpose was to prevent another conflict between Israel and Egypt and to supervise the clean-up of the Suez Canal which was reopened to shipping in April 1957.</a:t>
            </a:r>
          </a:p>
        </p:txBody>
      </p:sp>
    </p:spTree>
    <p:extLst>
      <p:ext uri="{BB962C8B-B14F-4D97-AF65-F5344CB8AC3E}">
        <p14:creationId xmlns:p14="http://schemas.microsoft.com/office/powerpoint/2010/main" val="3237408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1508" name="Picture 4" descr="The Suez Crisis: Why Israel's Military Success Against Egypt Proved a  Political Disaster | The National Interest">
            <a:extLst>
              <a:ext uri="{FF2B5EF4-FFF2-40B4-BE49-F238E27FC236}">
                <a16:creationId xmlns:a16="http://schemas.microsoft.com/office/drawing/2014/main" id="{D423089B-0FBE-4DE6-974B-89AD267CA5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22" r="-1" b="4054"/>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he Hand Extrablack" panose="03070A02030502020204" pitchFamily="66" charset="0"/>
            </a:endParaRPr>
          </a:p>
        </p:txBody>
      </p:sp>
      <p:sp>
        <p:nvSpPr>
          <p:cNvPr id="2" name="Title 1">
            <a:extLst>
              <a:ext uri="{FF2B5EF4-FFF2-40B4-BE49-F238E27FC236}">
                <a16:creationId xmlns:a16="http://schemas.microsoft.com/office/drawing/2014/main" id="{1F1CD84F-CF72-42E6-A456-AFA22BD06A53}"/>
              </a:ext>
            </a:extLst>
          </p:cNvPr>
          <p:cNvSpPr>
            <a:spLocks noGrp="1"/>
          </p:cNvSpPr>
          <p:nvPr>
            <p:ph type="title"/>
          </p:nvPr>
        </p:nvSpPr>
        <p:spPr>
          <a:xfrm>
            <a:off x="8582025" y="129002"/>
            <a:ext cx="3524250" cy="975898"/>
          </a:xfrm>
        </p:spPr>
        <p:txBody>
          <a:bodyPr>
            <a:normAutofit/>
          </a:bodyPr>
          <a:lstStyle/>
          <a:p>
            <a:pPr algn="ctr"/>
            <a:r>
              <a:rPr lang="en-GB" sz="5400" dirty="0">
                <a:solidFill>
                  <a:schemeClr val="bg1"/>
                </a:solidFill>
                <a:latin typeface="The Hand Extrablack" panose="03070A02030502020204" pitchFamily="66" charset="0"/>
              </a:rPr>
              <a:t>Israel</a:t>
            </a:r>
          </a:p>
        </p:txBody>
      </p:sp>
      <p:sp>
        <p:nvSpPr>
          <p:cNvPr id="3" name="Content Placeholder 2">
            <a:extLst>
              <a:ext uri="{FF2B5EF4-FFF2-40B4-BE49-F238E27FC236}">
                <a16:creationId xmlns:a16="http://schemas.microsoft.com/office/drawing/2014/main" id="{38E64DFB-B2A5-4891-BAB2-6B5C09F00782}"/>
              </a:ext>
            </a:extLst>
          </p:cNvPr>
          <p:cNvSpPr>
            <a:spLocks noGrp="1"/>
          </p:cNvSpPr>
          <p:nvPr>
            <p:ph idx="1"/>
          </p:nvPr>
        </p:nvSpPr>
        <p:spPr>
          <a:xfrm>
            <a:off x="95251" y="4133849"/>
            <a:ext cx="9877424" cy="2066925"/>
          </a:xfrm>
          <a:solidFill>
            <a:schemeClr val="tx1">
              <a:lumMod val="95000"/>
              <a:alpha val="75000"/>
            </a:schemeClr>
          </a:solidFill>
        </p:spPr>
        <p:txBody>
          <a:bodyPr>
            <a:normAutofit fontScale="85000" lnSpcReduction="10000"/>
          </a:bodyPr>
          <a:lstStyle/>
          <a:p>
            <a:pPr>
              <a:lnSpc>
                <a:spcPct val="110000"/>
              </a:lnSpc>
              <a:tabLst>
                <a:tab pos="461645" algn="l"/>
              </a:tabLst>
            </a:pPr>
            <a:r>
              <a:rPr lang="en-GB" sz="3200" dirty="0">
                <a:solidFill>
                  <a:schemeClr val="bg1"/>
                </a:solidFill>
                <a:effectLst/>
                <a:latin typeface="The Hand Extrablack" panose="03070A02030502020204" pitchFamily="66" charset="0"/>
                <a:ea typeface="Calibri" panose="020F0502020204030204" pitchFamily="34" charset="0"/>
                <a:cs typeface="Arial" panose="020B0604020202020204" pitchFamily="34" charset="0"/>
              </a:rPr>
              <a:t>The success of Israel’s army strengthened the position of the Israeli politicians who supported intervention and reprisal in Israel’s dealings with the Arab states.</a:t>
            </a:r>
          </a:p>
          <a:p>
            <a:pPr>
              <a:lnSpc>
                <a:spcPct val="110000"/>
              </a:lnSpc>
              <a:spcAft>
                <a:spcPts val="800"/>
              </a:spcAft>
            </a:pPr>
            <a:r>
              <a:rPr lang="en-GB" sz="3200" dirty="0">
                <a:solidFill>
                  <a:schemeClr val="bg1"/>
                </a:solidFill>
                <a:effectLst/>
                <a:latin typeface="The Hand Extrablack" panose="03070A02030502020204" pitchFamily="66" charset="0"/>
                <a:ea typeface="Calibri" panose="020F0502020204030204" pitchFamily="34" charset="0"/>
                <a:cs typeface="Arial" panose="020B0604020202020204" pitchFamily="34" charset="0"/>
              </a:rPr>
              <a:t>The USA was angered by Israeli actions during the Sinai War, but the shifting power relations in the Middle East that resulted from the war led to significant and lasting changes in American policy towards Israel.</a:t>
            </a:r>
          </a:p>
        </p:txBody>
      </p:sp>
    </p:spTree>
    <p:extLst>
      <p:ext uri="{BB962C8B-B14F-4D97-AF65-F5344CB8AC3E}">
        <p14:creationId xmlns:p14="http://schemas.microsoft.com/office/powerpoint/2010/main" val="444235016"/>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4" name="Rectangle 72">
            <a:extLst>
              <a:ext uri="{FF2B5EF4-FFF2-40B4-BE49-F238E27FC236}">
                <a16:creationId xmlns:a16="http://schemas.microsoft.com/office/drawing/2014/main" id="{98C94856-200D-405A-AB35-F9553D46E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B4CDE0-B7FE-49FF-9837-22FD20C73434}"/>
              </a:ext>
            </a:extLst>
          </p:cNvPr>
          <p:cNvSpPr>
            <a:spLocks noGrp="1"/>
          </p:cNvSpPr>
          <p:nvPr>
            <p:ph type="title"/>
          </p:nvPr>
        </p:nvSpPr>
        <p:spPr>
          <a:xfrm>
            <a:off x="686958" y="414750"/>
            <a:ext cx="6015897" cy="896400"/>
          </a:xfrm>
        </p:spPr>
        <p:txBody>
          <a:bodyPr anchor="t">
            <a:normAutofit/>
          </a:bodyPr>
          <a:lstStyle/>
          <a:p>
            <a:pPr algn="ctr"/>
            <a:r>
              <a:rPr lang="en-GB" sz="5400" dirty="0">
                <a:latin typeface="The Hand Extrablack" panose="03070A02030502020204" pitchFamily="66" charset="0"/>
              </a:rPr>
              <a:t>Egypt</a:t>
            </a:r>
          </a:p>
        </p:txBody>
      </p:sp>
      <p:sp>
        <p:nvSpPr>
          <p:cNvPr id="3" name="Content Placeholder 2">
            <a:extLst>
              <a:ext uri="{FF2B5EF4-FFF2-40B4-BE49-F238E27FC236}">
                <a16:creationId xmlns:a16="http://schemas.microsoft.com/office/drawing/2014/main" id="{17DCA095-6B17-48B0-AD41-F9487D8A1911}"/>
              </a:ext>
            </a:extLst>
          </p:cNvPr>
          <p:cNvSpPr>
            <a:spLocks noGrp="1"/>
          </p:cNvSpPr>
          <p:nvPr>
            <p:ph idx="1"/>
          </p:nvPr>
        </p:nvSpPr>
        <p:spPr>
          <a:xfrm>
            <a:off x="584076" y="1609724"/>
            <a:ext cx="6312024" cy="4924425"/>
          </a:xfrm>
        </p:spPr>
        <p:txBody>
          <a:bodyPr>
            <a:normAutofit/>
          </a:bodyPr>
          <a:lstStyle/>
          <a:p>
            <a:pPr>
              <a:lnSpc>
                <a:spcPct val="100000"/>
              </a:lnSpc>
              <a:spcBef>
                <a:spcPts val="600"/>
              </a:spcBef>
            </a:pPr>
            <a:r>
              <a:rPr lang="en-GB" sz="3200" dirty="0">
                <a:effectLst/>
                <a:latin typeface="The Hand Extrablack" panose="03070A02030502020204" pitchFamily="66" charset="0"/>
                <a:ea typeface="Calibri" panose="020F0502020204030204" pitchFamily="34" charset="0"/>
                <a:cs typeface="Arial" panose="020B0604020202020204" pitchFamily="34" charset="0"/>
              </a:rPr>
              <a:t>The Suez affair was also a triumph for Nasser and his popularity increased enormously. </a:t>
            </a:r>
          </a:p>
          <a:p>
            <a:pPr>
              <a:lnSpc>
                <a:spcPct val="100000"/>
              </a:lnSpc>
              <a:spcBef>
                <a:spcPts val="600"/>
              </a:spcBef>
            </a:pPr>
            <a:r>
              <a:rPr lang="en-GB" sz="3200" dirty="0">
                <a:effectLst/>
                <a:latin typeface="The Hand Extrablack" panose="03070A02030502020204" pitchFamily="66" charset="0"/>
                <a:ea typeface="Calibri" panose="020F0502020204030204" pitchFamily="34" charset="0"/>
                <a:cs typeface="Arial" panose="020B0604020202020204" pitchFamily="34" charset="0"/>
              </a:rPr>
              <a:t>Under Nasser's leadership Egypt now had complete control of the Suez Canal.</a:t>
            </a:r>
          </a:p>
          <a:p>
            <a:pPr>
              <a:lnSpc>
                <a:spcPct val="100000"/>
              </a:lnSpc>
              <a:spcBef>
                <a:spcPts val="600"/>
              </a:spcBef>
            </a:pPr>
            <a:r>
              <a:rPr lang="en-GB" sz="3200" dirty="0">
                <a:effectLst/>
                <a:latin typeface="The Hand Extrablack" panose="03070A02030502020204" pitchFamily="66" charset="0"/>
                <a:ea typeface="Calibri" panose="020F0502020204030204" pitchFamily="34" charset="0"/>
                <a:cs typeface="Arial" panose="020B0604020202020204" pitchFamily="34" charset="0"/>
              </a:rPr>
              <a:t>As a result of the Suez Crisis, many Arab states turned against the West and increasing anti-Israeli sentiments were felt in the Arab countries. </a:t>
            </a:r>
          </a:p>
          <a:p>
            <a:pPr>
              <a:lnSpc>
                <a:spcPct val="100000"/>
              </a:lnSpc>
              <a:spcBef>
                <a:spcPts val="600"/>
              </a:spcBef>
            </a:pPr>
            <a:r>
              <a:rPr lang="en-GB" sz="3200" dirty="0">
                <a:effectLst/>
                <a:latin typeface="The Hand Extrablack" panose="03070A02030502020204" pitchFamily="66" charset="0"/>
                <a:ea typeface="Calibri" panose="020F0502020204030204" pitchFamily="34" charset="0"/>
                <a:cs typeface="Arial" panose="020B0604020202020204" pitchFamily="34" charset="0"/>
              </a:rPr>
              <a:t>This had particular consequences when looking forward to the 1967 and 1973 wars.</a:t>
            </a:r>
          </a:p>
        </p:txBody>
      </p:sp>
      <p:pic>
        <p:nvPicPr>
          <p:cNvPr id="22532" name="Picture 4" descr="Egypt - The revolution and the Republic | Britannica">
            <a:extLst>
              <a:ext uri="{FF2B5EF4-FFF2-40B4-BE49-F238E27FC236}">
                <a16:creationId xmlns:a16="http://schemas.microsoft.com/office/drawing/2014/main" id="{C75FEC1D-AD5D-4B55-86EA-CD189DC57E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74"/>
          <a:stretch/>
        </p:blipFill>
        <p:spPr bwMode="auto">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lnTo>
                  <a:pt x="0" y="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081841"/>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2" name="Title 1">
            <a:extLst>
              <a:ext uri="{FF2B5EF4-FFF2-40B4-BE49-F238E27FC236}">
                <a16:creationId xmlns:a16="http://schemas.microsoft.com/office/drawing/2014/main" id="{DC837A53-2069-4982-8C2C-261D08C2C9AA}"/>
              </a:ext>
            </a:extLst>
          </p:cNvPr>
          <p:cNvSpPr>
            <a:spLocks noGrp="1"/>
          </p:cNvSpPr>
          <p:nvPr>
            <p:ph type="title"/>
          </p:nvPr>
        </p:nvSpPr>
        <p:spPr>
          <a:xfrm>
            <a:off x="572493" y="238539"/>
            <a:ext cx="11047013" cy="1434415"/>
          </a:xfrm>
        </p:spPr>
        <p:txBody>
          <a:bodyPr anchor="b">
            <a:normAutofit/>
          </a:bodyPr>
          <a:lstStyle/>
          <a:p>
            <a:r>
              <a:rPr lang="en-GB" sz="5400" dirty="0">
                <a:latin typeface="The Hand Extrablack" panose="03070A02030502020204" pitchFamily="66" charset="0"/>
              </a:rPr>
              <a:t>The role of the USA</a:t>
            </a:r>
          </a:p>
        </p:txBody>
      </p:sp>
      <p:sp>
        <p:nvSpPr>
          <p:cNvPr id="75"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pic>
        <p:nvPicPr>
          <p:cNvPr id="12292" name="Picture 4" descr="Lords of the Desert' Review: The Mirage of Empire - WSJ">
            <a:extLst>
              <a:ext uri="{FF2B5EF4-FFF2-40B4-BE49-F238E27FC236}">
                <a16:creationId xmlns:a16="http://schemas.microsoft.com/office/drawing/2014/main" id="{BC91522F-8CD1-4E2A-8038-ABEF37CCB3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63" r="21721" b="2"/>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7B6993C-F8F3-455B-820A-BA935D046A45}"/>
              </a:ext>
            </a:extLst>
          </p:cNvPr>
          <p:cNvSpPr>
            <a:spLocks noGrp="1"/>
          </p:cNvSpPr>
          <p:nvPr>
            <p:ph idx="1"/>
          </p:nvPr>
        </p:nvSpPr>
        <p:spPr>
          <a:xfrm>
            <a:off x="4905954" y="2071316"/>
            <a:ext cx="6966731" cy="4619770"/>
          </a:xfrm>
        </p:spPr>
        <p:txBody>
          <a:bodyPr anchor="t">
            <a:normAutofit/>
          </a:bodyPr>
          <a:lstStyle/>
          <a:p>
            <a:pPr>
              <a:lnSpc>
                <a:spcPct val="100000"/>
              </a:lnSpc>
              <a:spcBef>
                <a:spcPts val="600"/>
              </a:spcBef>
              <a:tabLst>
                <a:tab pos="461645" algn="l"/>
              </a:tabLst>
            </a:pPr>
            <a:r>
              <a:rPr lang="en-GB" sz="2700" dirty="0">
                <a:effectLst/>
                <a:latin typeface="The Hand Extrablack" panose="03070A02030502020204" pitchFamily="66" charset="0"/>
                <a:ea typeface="Calibri" panose="020F0502020204030204" pitchFamily="34" charset="0"/>
                <a:cs typeface="Arial" panose="020B0604020202020204" pitchFamily="34" charset="0"/>
              </a:rPr>
              <a:t>Between August and October 1956, the USA used its influence to promote a diplomatic solution to the crisis. </a:t>
            </a:r>
          </a:p>
          <a:p>
            <a:pPr>
              <a:lnSpc>
                <a:spcPct val="100000"/>
              </a:lnSpc>
              <a:spcBef>
                <a:spcPts val="600"/>
              </a:spcBef>
              <a:tabLst>
                <a:tab pos="461645" algn="l"/>
              </a:tabLst>
            </a:pPr>
            <a:r>
              <a:rPr lang="en-GB" sz="2700" dirty="0">
                <a:effectLst/>
                <a:latin typeface="The Hand Extrablack" panose="03070A02030502020204" pitchFamily="66" charset="0"/>
                <a:ea typeface="Calibri" panose="020F0502020204030204" pitchFamily="34" charset="0"/>
                <a:cs typeface="Arial" panose="020B0604020202020204" pitchFamily="34" charset="0"/>
              </a:rPr>
              <a:t>The USA could not approve of Anglo-French actions; it did not want to risk alienating the Arab states, or the newly independent Asian and African nations, and drive them into an alliance with the USSR. </a:t>
            </a:r>
          </a:p>
          <a:p>
            <a:pPr>
              <a:lnSpc>
                <a:spcPct val="100000"/>
              </a:lnSpc>
              <a:spcBef>
                <a:spcPts val="600"/>
              </a:spcBef>
              <a:tabLst>
                <a:tab pos="461645" algn="l"/>
              </a:tabLst>
            </a:pPr>
            <a:r>
              <a:rPr lang="en-GB" sz="2700" dirty="0">
                <a:effectLst/>
                <a:latin typeface="The Hand Extrablack" panose="03070A02030502020204" pitchFamily="66" charset="0"/>
                <a:ea typeface="Calibri" panose="020F0502020204030204" pitchFamily="34" charset="0"/>
                <a:cs typeface="Arial" panose="020B0604020202020204" pitchFamily="34" charset="0"/>
              </a:rPr>
              <a:t>Eisenhower later wrote that the USA could not afford to let the USSR take the lead in condemning the use of force against Egypt.</a:t>
            </a:r>
          </a:p>
          <a:p>
            <a:pPr>
              <a:lnSpc>
                <a:spcPct val="100000"/>
              </a:lnSpc>
              <a:spcBef>
                <a:spcPts val="600"/>
              </a:spcBef>
              <a:tabLst>
                <a:tab pos="461645" algn="l"/>
              </a:tabLst>
            </a:pPr>
            <a:r>
              <a:rPr lang="en-GB" sz="2700" dirty="0">
                <a:effectLst/>
                <a:latin typeface="The Hand Extrablack" panose="03070A02030502020204" pitchFamily="66" charset="0"/>
                <a:ea typeface="Calibri" panose="020F0502020204030204" pitchFamily="34" charset="0"/>
                <a:cs typeface="Arial" panose="020B0604020202020204" pitchFamily="34" charset="0"/>
              </a:rPr>
              <a:t>1956 was also an election year in the USA</a:t>
            </a:r>
            <a:r>
              <a:rPr lang="en-GB" sz="2700" dirty="0">
                <a:latin typeface="The Hand Extrablack" panose="03070A02030502020204" pitchFamily="66" charset="0"/>
                <a:ea typeface="Calibri" panose="020F0502020204030204" pitchFamily="34" charset="0"/>
                <a:cs typeface="Arial" panose="020B0604020202020204" pitchFamily="34" charset="0"/>
              </a:rPr>
              <a:t> </a:t>
            </a:r>
            <a:r>
              <a:rPr lang="en-GB" sz="2700" dirty="0">
                <a:effectLst/>
                <a:latin typeface="The Hand Extrablack" panose="03070A02030502020204" pitchFamily="66" charset="0"/>
                <a:ea typeface="Calibri" panose="020F0502020204030204" pitchFamily="34" charset="0"/>
                <a:cs typeface="Arial" panose="020B0604020202020204" pitchFamily="34" charset="0"/>
              </a:rPr>
              <a:t>and Eisenhower was running for re-election – he didn't want the USA to be involved in any world conflict that might influence his position with the voters. </a:t>
            </a:r>
          </a:p>
        </p:txBody>
      </p:sp>
    </p:spTree>
    <p:extLst>
      <p:ext uri="{BB962C8B-B14F-4D97-AF65-F5344CB8AC3E}">
        <p14:creationId xmlns:p14="http://schemas.microsoft.com/office/powerpoint/2010/main" val="2131577367"/>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5CB4F-2108-4304-936D-AE3854148E10}"/>
              </a:ext>
            </a:extLst>
          </p:cNvPr>
          <p:cNvSpPr>
            <a:spLocks noGrp="1"/>
          </p:cNvSpPr>
          <p:nvPr>
            <p:ph type="title"/>
          </p:nvPr>
        </p:nvSpPr>
        <p:spPr>
          <a:xfrm>
            <a:off x="176214" y="3999592"/>
            <a:ext cx="2218644" cy="2452687"/>
          </a:xfrm>
        </p:spPr>
        <p:txBody>
          <a:bodyPr anchor="ctr">
            <a:normAutofit/>
          </a:bodyPr>
          <a:lstStyle/>
          <a:p>
            <a:pPr algn="ctr"/>
            <a:r>
              <a:rPr lang="en-GB" dirty="0">
                <a:latin typeface="The Hand Extrablack" panose="03070A02030502020204" pitchFamily="66" charset="0"/>
              </a:rPr>
              <a:t>Eisenhower Doctrine</a:t>
            </a:r>
          </a:p>
        </p:txBody>
      </p:sp>
      <p:pic>
        <p:nvPicPr>
          <p:cNvPr id="18434" name="Picture 2" descr="January 5, 1957: Eisenhower proposes new Middle East policy - President  Dwight D. Eisenhower delivers a proposal, also… | Today in history,  History, Truman doctrine">
            <a:extLst>
              <a:ext uri="{FF2B5EF4-FFF2-40B4-BE49-F238E27FC236}">
                <a16:creationId xmlns:a16="http://schemas.microsoft.com/office/drawing/2014/main" id="{BF8D3785-C400-42DD-8528-928F8A6F1E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54" b="42351"/>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A4AED17-8DA7-4AFD-B810-E0B27D84C007}"/>
              </a:ext>
            </a:extLst>
          </p:cNvPr>
          <p:cNvSpPr>
            <a:spLocks noGrp="1"/>
          </p:cNvSpPr>
          <p:nvPr>
            <p:ph idx="1"/>
          </p:nvPr>
        </p:nvSpPr>
        <p:spPr>
          <a:xfrm>
            <a:off x="2344057" y="3657600"/>
            <a:ext cx="9671729" cy="3011715"/>
          </a:xfrm>
        </p:spPr>
        <p:txBody>
          <a:bodyPr anchor="ctr">
            <a:normAutofit fontScale="92500" lnSpcReduction="10000"/>
          </a:bodyPr>
          <a:lstStyle/>
          <a:p>
            <a:pPr>
              <a:lnSpc>
                <a:spcPct val="120000"/>
              </a:lnSpc>
              <a:spcBef>
                <a:spcPts val="600"/>
              </a:spcBef>
            </a:pPr>
            <a:r>
              <a:rPr lang="en-GB" dirty="0">
                <a:effectLst/>
                <a:latin typeface="The Hand Extrablack" panose="03070A02030502020204" pitchFamily="66" charset="0"/>
                <a:ea typeface="Calibri" panose="020F0502020204030204" pitchFamily="34" charset="0"/>
                <a:cs typeface="Arial" panose="020B0604020202020204" pitchFamily="34" charset="0"/>
              </a:rPr>
              <a:t>In March 1957, the US Congress approved the Eisenhower Doctrine – this offered economic and military aid, including troops, to any Middle Eastern country that believed it was threatened by communist aggression. </a:t>
            </a:r>
          </a:p>
          <a:p>
            <a:pPr>
              <a:lnSpc>
                <a:spcPct val="120000"/>
              </a:lnSpc>
              <a:spcBef>
                <a:spcPts val="600"/>
              </a:spcBef>
              <a:tabLst>
                <a:tab pos="461645" algn="l"/>
              </a:tabLst>
            </a:pPr>
            <a:r>
              <a:rPr lang="en-GB" dirty="0">
                <a:effectLst/>
                <a:latin typeface="The Hand Extrablack" panose="03070A02030502020204" pitchFamily="66" charset="0"/>
                <a:ea typeface="Calibri" panose="020F0502020204030204" pitchFamily="34" charset="0"/>
                <a:cs typeface="Arial" panose="020B0604020202020204" pitchFamily="34" charset="0"/>
              </a:rPr>
              <a:t>Although Arab states such as Iraq, Jordan and Saudi Arabia took immediate advantage of this offer, Egypt and Syria stuck to their policy of non-alignment. </a:t>
            </a:r>
          </a:p>
          <a:p>
            <a:pPr>
              <a:lnSpc>
                <a:spcPct val="120000"/>
              </a:lnSpc>
              <a:spcBef>
                <a:spcPts val="600"/>
              </a:spcBef>
              <a:tabLst>
                <a:tab pos="461645" algn="l"/>
              </a:tabLst>
            </a:pPr>
            <a:r>
              <a:rPr lang="en-GB" dirty="0">
                <a:effectLst/>
                <a:latin typeface="The Hand Extrablack" panose="03070A02030502020204" pitchFamily="66" charset="0"/>
                <a:ea typeface="Calibri" panose="020F0502020204030204" pitchFamily="34" charset="0"/>
                <a:cs typeface="Arial" panose="020B0604020202020204" pitchFamily="34" charset="0"/>
              </a:rPr>
              <a:t>The implication of the Eisenhower Doctrine was that the USA was taking over the role, previously assumed by Britain, of managing the affairs of the Middle East. </a:t>
            </a:r>
          </a:p>
        </p:txBody>
      </p:sp>
    </p:spTree>
    <p:extLst>
      <p:ext uri="{BB962C8B-B14F-4D97-AF65-F5344CB8AC3E}">
        <p14:creationId xmlns:p14="http://schemas.microsoft.com/office/powerpoint/2010/main" val="26544366"/>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Extrablack" panose="03070A02030502020204" pitchFamily="66" charset="0"/>
            </a:endParaRPr>
          </a:p>
        </p:txBody>
      </p:sp>
      <p:sp>
        <p:nvSpPr>
          <p:cNvPr id="2" name="Title 1">
            <a:extLst>
              <a:ext uri="{FF2B5EF4-FFF2-40B4-BE49-F238E27FC236}">
                <a16:creationId xmlns:a16="http://schemas.microsoft.com/office/drawing/2014/main" id="{79401069-2457-4149-9B9F-27BDE559BE24}"/>
              </a:ext>
            </a:extLst>
          </p:cNvPr>
          <p:cNvSpPr>
            <a:spLocks noGrp="1"/>
          </p:cNvSpPr>
          <p:nvPr>
            <p:ph type="title"/>
          </p:nvPr>
        </p:nvSpPr>
        <p:spPr>
          <a:xfrm>
            <a:off x="524256" y="491260"/>
            <a:ext cx="6594189" cy="1625210"/>
          </a:xfrm>
        </p:spPr>
        <p:txBody>
          <a:bodyPr>
            <a:normAutofit/>
          </a:bodyPr>
          <a:lstStyle/>
          <a:p>
            <a:pPr algn="ctr"/>
            <a:r>
              <a:rPr lang="en-GB" dirty="0">
                <a:solidFill>
                  <a:srgbClr val="FFFFFF"/>
                </a:solidFill>
                <a:latin typeface="The Hand Extrablack" panose="03070A02030502020204" pitchFamily="66" charset="0"/>
              </a:rPr>
              <a:t>The role of the USSR</a:t>
            </a:r>
          </a:p>
        </p:txBody>
      </p:sp>
      <p:pic>
        <p:nvPicPr>
          <p:cNvPr id="19458" name="Picture 2" descr="Soviet leader Nikita Khrushchev and Egyptian president Gamal Abdel Nasser are seen in Moscow, Russia, May 1, 1958">
            <a:extLst>
              <a:ext uri="{FF2B5EF4-FFF2-40B4-BE49-F238E27FC236}">
                <a16:creationId xmlns:a16="http://schemas.microsoft.com/office/drawing/2014/main" id="{DDE1ECBD-42AD-42B4-B388-0231430AD0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82" r="1" b="4215"/>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Extrablack" panose="03070A02030502020204" pitchFamily="66" charset="0"/>
            </a:endParaRPr>
          </a:p>
        </p:txBody>
      </p:sp>
      <p:sp>
        <p:nvSpPr>
          <p:cNvPr id="3" name="Content Placeholder 2">
            <a:extLst>
              <a:ext uri="{FF2B5EF4-FFF2-40B4-BE49-F238E27FC236}">
                <a16:creationId xmlns:a16="http://schemas.microsoft.com/office/drawing/2014/main" id="{EDEC996D-EF99-47E2-B732-64D4CEF342C1}"/>
              </a:ext>
            </a:extLst>
          </p:cNvPr>
          <p:cNvSpPr>
            <a:spLocks noGrp="1"/>
          </p:cNvSpPr>
          <p:nvPr>
            <p:ph idx="1"/>
          </p:nvPr>
        </p:nvSpPr>
        <p:spPr>
          <a:xfrm>
            <a:off x="7611138" y="401411"/>
            <a:ext cx="4195780" cy="6059714"/>
          </a:xfrm>
          <a:solidFill>
            <a:schemeClr val="bg1">
              <a:lumMod val="95000"/>
            </a:schemeClr>
          </a:solidFill>
        </p:spPr>
        <p:txBody>
          <a:bodyPr anchor="ctr">
            <a:normAutofit fontScale="85000" lnSpcReduction="10000"/>
          </a:bodyPr>
          <a:lstStyle/>
          <a:p>
            <a:pPr>
              <a:lnSpc>
                <a:spcPct val="120000"/>
              </a:lnSpc>
              <a:spcBef>
                <a:spcPts val="600"/>
              </a:spcBef>
              <a:tabLst>
                <a:tab pos="461645" algn="l"/>
              </a:tabLst>
            </a:pPr>
            <a:r>
              <a:rPr lang="en-GB" dirty="0">
                <a:effectLst/>
                <a:latin typeface="The Hand Extrablack" panose="03070A02030502020204" pitchFamily="66" charset="0"/>
                <a:ea typeface="Calibri" panose="020F0502020204030204" pitchFamily="34" charset="0"/>
                <a:cs typeface="Arial" panose="020B0604020202020204" pitchFamily="34" charset="0"/>
              </a:rPr>
              <a:t>The USSR warned that it was willing to use military power, and even hinted at nuclear strikes on London and Paris, if British and French forces were not withdrawn. </a:t>
            </a:r>
          </a:p>
          <a:p>
            <a:pPr>
              <a:lnSpc>
                <a:spcPct val="120000"/>
              </a:lnSpc>
              <a:spcBef>
                <a:spcPts val="600"/>
              </a:spcBef>
              <a:tabLst>
                <a:tab pos="461645" algn="l"/>
              </a:tabLst>
            </a:pPr>
            <a:r>
              <a:rPr lang="en-GB" dirty="0">
                <a:effectLst/>
                <a:latin typeface="The Hand Extrablack" panose="03070A02030502020204" pitchFamily="66" charset="0"/>
                <a:ea typeface="Calibri" panose="020F0502020204030204" pitchFamily="34" charset="0"/>
                <a:cs typeface="Arial" panose="020B0604020202020204" pitchFamily="34" charset="0"/>
              </a:rPr>
              <a:t>The Suez Crisis proved to be useful because it distracted world attention from the revolt in Hungary – the </a:t>
            </a:r>
            <a:r>
              <a:rPr lang="en-GB" dirty="0">
                <a:latin typeface="The Hand Extrablack" panose="03070A02030502020204" pitchFamily="66" charset="0"/>
                <a:ea typeface="Calibri" panose="020F0502020204030204" pitchFamily="34" charset="0"/>
                <a:cs typeface="Arial" panose="020B0604020202020204" pitchFamily="34" charset="0"/>
              </a:rPr>
              <a:t>Soviets were not prepared to be drawn any further into the Middle East crisis. </a:t>
            </a:r>
            <a:endParaRPr lang="en-GB" dirty="0">
              <a:effectLst/>
              <a:latin typeface="The Hand Extrablack" panose="03070A02030502020204" pitchFamily="66" charset="0"/>
              <a:ea typeface="Calibri" panose="020F0502020204030204" pitchFamily="34" charset="0"/>
              <a:cs typeface="Arial" panose="020B0604020202020204" pitchFamily="34" charset="0"/>
            </a:endParaRPr>
          </a:p>
          <a:p>
            <a:pPr>
              <a:lnSpc>
                <a:spcPct val="120000"/>
              </a:lnSpc>
              <a:spcBef>
                <a:spcPts val="600"/>
              </a:spcBef>
              <a:tabLst>
                <a:tab pos="461645" algn="l"/>
              </a:tabLst>
            </a:pPr>
            <a:r>
              <a:rPr lang="en-GB" dirty="0">
                <a:effectLst/>
                <a:latin typeface="The Hand Extrablack" panose="03070A02030502020204" pitchFamily="66" charset="0"/>
                <a:ea typeface="Calibri" panose="020F0502020204030204" pitchFamily="34" charset="0"/>
                <a:cs typeface="Arial" panose="020B0604020202020204" pitchFamily="34" charset="0"/>
              </a:rPr>
              <a:t>The USSR increased its aid to Egypt to rebuild its military forces, and for the Aswan high dam project. </a:t>
            </a:r>
            <a:r>
              <a:rPr lang="en-GB" dirty="0">
                <a:latin typeface="The Hand Extrablack" panose="03070A02030502020204" pitchFamily="66" charset="0"/>
                <a:ea typeface="Calibri" panose="020F0502020204030204" pitchFamily="34" charset="0"/>
                <a:cs typeface="Arial" panose="020B0604020202020204" pitchFamily="34" charset="0"/>
              </a:rPr>
              <a:t>The USSR gained prestige because it stood up for Egypt against imperialist aggression. </a:t>
            </a:r>
            <a:endParaRPr lang="en-GB" dirty="0">
              <a:effectLst/>
              <a:latin typeface="The Hand Extrablack" panose="03070A02030502020204" pitchFamily="66" charset="0"/>
              <a:ea typeface="Calibri" panose="020F0502020204030204" pitchFamily="34" charset="0"/>
              <a:cs typeface="Arial" panose="020B0604020202020204" pitchFamily="34" charset="0"/>
            </a:endParaRPr>
          </a:p>
          <a:p>
            <a:pPr>
              <a:lnSpc>
                <a:spcPct val="120000"/>
              </a:lnSpc>
              <a:spcBef>
                <a:spcPts val="600"/>
              </a:spcBef>
              <a:tabLst>
                <a:tab pos="461645" algn="l"/>
              </a:tabLst>
            </a:pPr>
            <a:r>
              <a:rPr lang="en-GB" dirty="0">
                <a:effectLst/>
                <a:latin typeface="The Hand Extrablack" panose="03070A02030502020204" pitchFamily="66" charset="0"/>
                <a:ea typeface="Calibri" panose="020F0502020204030204" pitchFamily="34" charset="0"/>
                <a:cs typeface="Arial" panose="020B0604020202020204" pitchFamily="34" charset="0"/>
              </a:rPr>
              <a:t>However, Egypt maintained its non aligned status.</a:t>
            </a:r>
          </a:p>
        </p:txBody>
      </p:sp>
    </p:spTree>
    <p:extLst>
      <p:ext uri="{BB962C8B-B14F-4D97-AF65-F5344CB8AC3E}">
        <p14:creationId xmlns:p14="http://schemas.microsoft.com/office/powerpoint/2010/main" val="280191239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2843D4-8865-42A0-90AE-BD7299970659}"/>
              </a:ext>
            </a:extLst>
          </p:cNvPr>
          <p:cNvSpPr txBox="1"/>
          <p:nvPr/>
        </p:nvSpPr>
        <p:spPr>
          <a:xfrm>
            <a:off x="206420" y="919013"/>
            <a:ext cx="4768146" cy="5611280"/>
          </a:xfrm>
          <a:prstGeom prst="rect">
            <a:avLst/>
          </a:prstGeom>
          <a:solidFill>
            <a:schemeClr val="accent4">
              <a:lumMod val="20000"/>
              <a:lumOff val="80000"/>
            </a:schemeClr>
          </a:solidFill>
        </p:spPr>
        <p:txBody>
          <a:bodyPr wrap="square">
            <a:spAutoFit/>
          </a:bodyPr>
          <a:lstStyle/>
          <a:p>
            <a:pPr lvl="0">
              <a:lnSpc>
                <a:spcPct val="107000"/>
              </a:lnSpc>
            </a:pPr>
            <a:r>
              <a:rPr lang="en-GB" sz="1600" dirty="0">
                <a:effectLst/>
                <a:latin typeface="The Hand Extrablack" panose="03070A02030502020204" pitchFamily="66" charset="0"/>
                <a:ea typeface="Calibri" panose="020F0502020204030204" pitchFamily="34" charset="0"/>
                <a:cs typeface="Arial" panose="020B0604020202020204" pitchFamily="34" charset="0"/>
              </a:rPr>
              <a:t>Background</a:t>
            </a:r>
          </a:p>
          <a:p>
            <a:pPr marL="285750" lvl="0" indent="-285750">
              <a:lnSpc>
                <a:spcPct val="107000"/>
              </a:lnSpc>
              <a:buFont typeface="Arial" panose="020B0604020202020204" pitchFamily="34" charset="0"/>
              <a:buChar char="•"/>
            </a:pPr>
            <a:r>
              <a:rPr lang="en-GB" sz="1600" dirty="0">
                <a:effectLst/>
                <a:latin typeface="The Hand Extrablack" panose="03070A02030502020204" pitchFamily="66" charset="0"/>
                <a:ea typeface="Calibri" panose="020F0502020204030204" pitchFamily="34" charset="0"/>
                <a:cs typeface="Arial" panose="020B0604020202020204" pitchFamily="34" charset="0"/>
              </a:rPr>
              <a:t>Egypt was a former British colony where many Egyptians resented the continuing British influence over the corrupt and inefficient government of King Farouk.</a:t>
            </a:r>
          </a:p>
          <a:p>
            <a:pPr marL="285750" lvl="0" indent="-285750">
              <a:lnSpc>
                <a:spcPct val="107000"/>
              </a:lnSpc>
              <a:buFont typeface="Arial" panose="020B0604020202020204" pitchFamily="34" charset="0"/>
              <a:buChar char="•"/>
            </a:pPr>
            <a:r>
              <a:rPr lang="en-GB" sz="1600" dirty="0">
                <a:effectLst/>
                <a:latin typeface="The Hand Extrablack" panose="03070A02030502020204" pitchFamily="66" charset="0"/>
                <a:ea typeface="Calibri" panose="020F0502020204030204" pitchFamily="34" charset="0"/>
                <a:cs typeface="Arial" panose="020B0604020202020204" pitchFamily="34" charset="0"/>
              </a:rPr>
              <a:t>After the Second World War, Egyptian army officers formed the revolutionary </a:t>
            </a:r>
            <a:r>
              <a:rPr lang="en-GB" sz="1600" dirty="0">
                <a:latin typeface="The Hand Extrablack" panose="03070A02030502020204" pitchFamily="66" charset="0"/>
                <a:ea typeface="Calibri" panose="020F0502020204030204" pitchFamily="34" charset="0"/>
                <a:cs typeface="Arial" panose="020B0604020202020204" pitchFamily="34" charset="0"/>
              </a:rPr>
              <a:t>Fr</a:t>
            </a:r>
            <a:r>
              <a:rPr lang="en-GB" sz="1600" dirty="0">
                <a:effectLst/>
                <a:latin typeface="The Hand Extrablack" panose="03070A02030502020204" pitchFamily="66" charset="0"/>
                <a:ea typeface="Calibri" panose="020F0502020204030204" pitchFamily="34" charset="0"/>
                <a:cs typeface="Arial" panose="020B0604020202020204" pitchFamily="34" charset="0"/>
              </a:rPr>
              <a:t>ee </a:t>
            </a:r>
            <a:r>
              <a:rPr lang="en-GB" sz="1600" dirty="0">
                <a:latin typeface="The Hand Extrablack" panose="03070A02030502020204" pitchFamily="66" charset="0"/>
                <a:ea typeface="Calibri" panose="020F0502020204030204" pitchFamily="34" charset="0"/>
                <a:cs typeface="Arial" panose="020B0604020202020204" pitchFamily="34" charset="0"/>
              </a:rPr>
              <a:t>O</a:t>
            </a:r>
            <a:r>
              <a:rPr lang="en-GB" sz="1600" dirty="0">
                <a:effectLst/>
                <a:latin typeface="The Hand Extrablack" panose="03070A02030502020204" pitchFamily="66" charset="0"/>
                <a:ea typeface="Calibri" panose="020F0502020204030204" pitchFamily="34" charset="0"/>
                <a:cs typeface="Arial" panose="020B0604020202020204" pitchFamily="34" charset="0"/>
              </a:rPr>
              <a:t>fficers </a:t>
            </a:r>
            <a:r>
              <a:rPr lang="en-GB" sz="1600" dirty="0">
                <a:latin typeface="The Hand Extrablack" panose="03070A02030502020204" pitchFamily="66" charset="0"/>
                <a:ea typeface="Calibri" panose="020F0502020204030204" pitchFamily="34" charset="0"/>
                <a:cs typeface="Arial" panose="020B0604020202020204" pitchFamily="34" charset="0"/>
              </a:rPr>
              <a:t>M</a:t>
            </a:r>
            <a:r>
              <a:rPr lang="en-GB" sz="1600" dirty="0">
                <a:effectLst/>
                <a:latin typeface="The Hand Extrablack" panose="03070A02030502020204" pitchFamily="66" charset="0"/>
                <a:ea typeface="Calibri" panose="020F0502020204030204" pitchFamily="34" charset="0"/>
                <a:cs typeface="Arial" panose="020B0604020202020204" pitchFamily="34" charset="0"/>
              </a:rPr>
              <a:t>ovement to bring about change.</a:t>
            </a:r>
          </a:p>
          <a:p>
            <a:pPr marL="285750" lvl="0" indent="-285750">
              <a:lnSpc>
                <a:spcPct val="107000"/>
              </a:lnSpc>
              <a:buFont typeface="Arial" panose="020B0604020202020204" pitchFamily="34" charset="0"/>
              <a:buChar char="•"/>
            </a:pPr>
            <a:r>
              <a:rPr lang="en-GB" sz="1600" dirty="0">
                <a:effectLst/>
                <a:latin typeface="The Hand Extrablack" panose="03070A02030502020204" pitchFamily="66" charset="0"/>
                <a:ea typeface="Calibri" panose="020F0502020204030204" pitchFamily="34" charset="0"/>
                <a:cs typeface="Arial" panose="020B0604020202020204" pitchFamily="34" charset="0"/>
              </a:rPr>
              <a:t>In 1952, the </a:t>
            </a:r>
            <a:r>
              <a:rPr lang="en-GB" sz="1600" dirty="0">
                <a:latin typeface="The Hand Extrablack" panose="03070A02030502020204" pitchFamily="66" charset="0"/>
                <a:ea typeface="Calibri" panose="020F0502020204030204" pitchFamily="34" charset="0"/>
                <a:cs typeface="Arial" panose="020B0604020202020204" pitchFamily="34" charset="0"/>
              </a:rPr>
              <a:t>Fr</a:t>
            </a:r>
            <a:r>
              <a:rPr lang="en-GB" sz="1600" dirty="0">
                <a:effectLst/>
                <a:latin typeface="The Hand Extrablack" panose="03070A02030502020204" pitchFamily="66" charset="0"/>
                <a:ea typeface="Calibri" panose="020F0502020204030204" pitchFamily="34" charset="0"/>
                <a:cs typeface="Arial" panose="020B0604020202020204" pitchFamily="34" charset="0"/>
              </a:rPr>
              <a:t>ee </a:t>
            </a:r>
            <a:r>
              <a:rPr lang="en-GB" sz="1600" dirty="0">
                <a:latin typeface="The Hand Extrablack" panose="03070A02030502020204" pitchFamily="66" charset="0"/>
                <a:ea typeface="Calibri" panose="020F0502020204030204" pitchFamily="34" charset="0"/>
                <a:cs typeface="Arial" panose="020B0604020202020204" pitchFamily="34" charset="0"/>
              </a:rPr>
              <a:t>O</a:t>
            </a:r>
            <a:r>
              <a:rPr lang="en-GB" sz="1600" dirty="0">
                <a:effectLst/>
                <a:latin typeface="The Hand Extrablack" panose="03070A02030502020204" pitchFamily="66" charset="0"/>
                <a:ea typeface="Calibri" panose="020F0502020204030204" pitchFamily="34" charset="0"/>
                <a:cs typeface="Arial" panose="020B0604020202020204" pitchFamily="34" charset="0"/>
              </a:rPr>
              <a:t>fficers ousted Farouk. The new government, under Nasser, negotiated a British withdrawal from the Suez Canal zone and organised loans for an ambitious Aswan Dam project.</a:t>
            </a:r>
          </a:p>
          <a:p>
            <a:pPr marL="285750" lvl="0" indent="-285750">
              <a:lnSpc>
                <a:spcPct val="107000"/>
              </a:lnSpc>
              <a:buFont typeface="Arial" panose="020B0604020202020204" pitchFamily="34" charset="0"/>
              <a:buChar char="•"/>
            </a:pPr>
            <a:r>
              <a:rPr lang="en-GB" sz="1600" dirty="0">
                <a:effectLst/>
                <a:latin typeface="The Hand Extrablack" panose="03070A02030502020204" pitchFamily="66" charset="0"/>
                <a:ea typeface="Calibri" panose="020F0502020204030204" pitchFamily="34" charset="0"/>
                <a:cs typeface="Arial" panose="020B0604020202020204" pitchFamily="34" charset="0"/>
              </a:rPr>
              <a:t>Relations between Egypt and Israel remained tense because of Egyptian backed incursions by Palestinians into Israel, and Israeli reprisals</a:t>
            </a:r>
            <a:r>
              <a:rPr lang="en-GB" sz="1600" dirty="0">
                <a:latin typeface="The Hand Extrablack" panose="03070A02030502020204" pitchFamily="66" charset="0"/>
                <a:ea typeface="Calibri" panose="020F0502020204030204" pitchFamily="34" charset="0"/>
                <a:cs typeface="Arial" panose="020B0604020202020204" pitchFamily="34" charset="0"/>
              </a:rPr>
              <a:t>.</a:t>
            </a:r>
          </a:p>
          <a:p>
            <a:pPr marL="285750" lvl="0" indent="-285750">
              <a:lnSpc>
                <a:spcPct val="107000"/>
              </a:lnSpc>
              <a:buFont typeface="Arial" panose="020B0604020202020204" pitchFamily="34" charset="0"/>
              <a:buChar char="•"/>
            </a:pPr>
            <a:endParaRPr lang="en-GB" sz="1600" dirty="0">
              <a:effectLst/>
              <a:latin typeface="The Hand Extrablack" panose="03070A02030502020204" pitchFamily="66" charset="0"/>
              <a:ea typeface="Calibri" panose="020F0502020204030204" pitchFamily="34" charset="0"/>
              <a:cs typeface="Arial" panose="020B0604020202020204" pitchFamily="34" charset="0"/>
            </a:endParaRPr>
          </a:p>
          <a:p>
            <a:pPr marL="2720975" lvl="0" indent="-285750">
              <a:lnSpc>
                <a:spcPct val="107000"/>
              </a:lnSpc>
              <a:spcAft>
                <a:spcPts val="800"/>
              </a:spcAft>
              <a:buFont typeface="Arial" panose="020B0604020202020204" pitchFamily="34" charset="0"/>
              <a:buChar char="•"/>
            </a:pPr>
            <a:r>
              <a:rPr lang="en-GB" sz="1600" dirty="0">
                <a:effectLst/>
                <a:latin typeface="The Hand Extrablack" panose="03070A02030502020204" pitchFamily="66" charset="0"/>
                <a:ea typeface="Calibri" panose="020F0502020204030204" pitchFamily="34" charset="0"/>
                <a:cs typeface="Arial" panose="020B0604020202020204" pitchFamily="34" charset="0"/>
              </a:rPr>
              <a:t>Western countries were angered by Nasser's foreign policy, and suspicious of his links with the Soviet bloc. They with drew their offers of loans for the Aswan dam. Nasser nationalised the Suez Canal (July 1956) intending to use the revenues to fund the dam project. Attempts to resolve the issue by diplomatic means failed. </a:t>
            </a:r>
          </a:p>
        </p:txBody>
      </p:sp>
      <p:pic>
        <p:nvPicPr>
          <p:cNvPr id="7" name="Picture 6" descr="Map&#10;&#10;Description automatically generated">
            <a:extLst>
              <a:ext uri="{FF2B5EF4-FFF2-40B4-BE49-F238E27FC236}">
                <a16:creationId xmlns:a16="http://schemas.microsoft.com/office/drawing/2014/main" id="{72D5096A-8E76-4756-B708-A0A91C76E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465" y="3602159"/>
            <a:ext cx="2561585" cy="2809336"/>
          </a:xfrm>
          <a:prstGeom prst="rect">
            <a:avLst/>
          </a:prstGeom>
        </p:spPr>
      </p:pic>
      <p:sp>
        <p:nvSpPr>
          <p:cNvPr id="8" name="TextBox 7">
            <a:extLst>
              <a:ext uri="{FF2B5EF4-FFF2-40B4-BE49-F238E27FC236}">
                <a16:creationId xmlns:a16="http://schemas.microsoft.com/office/drawing/2014/main" id="{5298E6D1-18DD-424D-9AB3-B2A0D0C15B11}"/>
              </a:ext>
            </a:extLst>
          </p:cNvPr>
          <p:cNvSpPr txBox="1"/>
          <p:nvPr/>
        </p:nvSpPr>
        <p:spPr>
          <a:xfrm>
            <a:off x="206420" y="92329"/>
            <a:ext cx="1331455" cy="707886"/>
          </a:xfrm>
          <a:prstGeom prst="rect">
            <a:avLst/>
          </a:prstGeom>
          <a:solidFill>
            <a:schemeClr val="accent3">
              <a:lumMod val="20000"/>
              <a:lumOff val="80000"/>
            </a:schemeClr>
          </a:solidFill>
        </p:spPr>
        <p:txBody>
          <a:bodyPr wrap="none" rtlCol="0">
            <a:spAutoFit/>
          </a:bodyPr>
          <a:lstStyle/>
          <a:p>
            <a:r>
              <a:rPr lang="en-GB" sz="4000" dirty="0">
                <a:latin typeface="The Hand Extrablack" panose="03070A02030502020204" pitchFamily="66" charset="0"/>
              </a:rPr>
              <a:t>Overview</a:t>
            </a:r>
          </a:p>
        </p:txBody>
      </p:sp>
      <p:sp>
        <p:nvSpPr>
          <p:cNvPr id="10" name="TextBox 9">
            <a:extLst>
              <a:ext uri="{FF2B5EF4-FFF2-40B4-BE49-F238E27FC236}">
                <a16:creationId xmlns:a16="http://schemas.microsoft.com/office/drawing/2014/main" id="{E65763F6-97D1-43C7-9B33-3ECFE8D7AEE1}"/>
              </a:ext>
            </a:extLst>
          </p:cNvPr>
          <p:cNvSpPr txBox="1"/>
          <p:nvPr/>
        </p:nvSpPr>
        <p:spPr>
          <a:xfrm>
            <a:off x="5297235" y="923886"/>
            <a:ext cx="6517394" cy="2800767"/>
          </a:xfrm>
          <a:prstGeom prst="rect">
            <a:avLst/>
          </a:prstGeom>
          <a:solidFill>
            <a:schemeClr val="accent5">
              <a:lumMod val="20000"/>
              <a:lumOff val="80000"/>
            </a:schemeClr>
          </a:solidFill>
        </p:spPr>
        <p:txBody>
          <a:bodyPr wrap="square">
            <a:spAutoFit/>
          </a:bodyPr>
          <a:lstStyle/>
          <a:p>
            <a:r>
              <a:rPr lang="en-GB" sz="1600" dirty="0">
                <a:effectLst/>
                <a:latin typeface="The Hand Extrablack" panose="03070A02030502020204" pitchFamily="66" charset="0"/>
                <a:ea typeface="Calibri" panose="020F0502020204030204" pitchFamily="34" charset="0"/>
                <a:cs typeface="Arial" panose="020B0604020202020204" pitchFamily="34" charset="0"/>
              </a:rPr>
              <a:t>Events</a:t>
            </a:r>
          </a:p>
          <a:p>
            <a:pPr marL="285750" indent="-285750">
              <a:buFont typeface="Arial" panose="020B0604020202020204" pitchFamily="34" charset="0"/>
              <a:buChar char="•"/>
            </a:pPr>
            <a:r>
              <a:rPr lang="en-GB" sz="1600" dirty="0">
                <a:effectLst/>
                <a:latin typeface="The Hand Extrablack" panose="03070A02030502020204" pitchFamily="66" charset="0"/>
                <a:ea typeface="Calibri" panose="020F0502020204030204" pitchFamily="34" charset="0"/>
                <a:cs typeface="Arial" panose="020B0604020202020204" pitchFamily="34" charset="0"/>
              </a:rPr>
              <a:t>Britain, France and Israel drew up a secret plan to invade Egypt, seize the Suez Canal and force Nasser from power.</a:t>
            </a:r>
          </a:p>
          <a:p>
            <a:pPr marL="285750" indent="-285750">
              <a:buFont typeface="Arial" panose="020B0604020202020204" pitchFamily="34" charset="0"/>
              <a:buChar char="•"/>
            </a:pPr>
            <a:r>
              <a:rPr lang="en-GB" sz="1600" dirty="0">
                <a:effectLst/>
                <a:latin typeface="The Hand Extrablack" panose="03070A02030502020204" pitchFamily="66" charset="0"/>
                <a:ea typeface="Calibri" panose="020F0502020204030204" pitchFamily="34" charset="0"/>
                <a:cs typeface="Arial" panose="020B0604020202020204" pitchFamily="34" charset="0"/>
              </a:rPr>
              <a:t>On the 29th of October 1956, Israel launched its attack on Egypt.</a:t>
            </a:r>
          </a:p>
          <a:p>
            <a:pPr marL="285750" indent="-285750">
              <a:buFont typeface="Arial" panose="020B0604020202020204" pitchFamily="34" charset="0"/>
              <a:buChar char="•"/>
            </a:pPr>
            <a:r>
              <a:rPr lang="en-GB" sz="1600" dirty="0">
                <a:effectLst/>
                <a:latin typeface="The Hand Extrablack" panose="03070A02030502020204" pitchFamily="66" charset="0"/>
                <a:ea typeface="Calibri" panose="020F0502020204030204" pitchFamily="34" charset="0"/>
                <a:cs typeface="Arial" panose="020B0604020202020204" pitchFamily="34" charset="0"/>
              </a:rPr>
              <a:t>The Israeli invasion and occupation of the Sinai Peninsula was followed by Anglo-French air strikes and a seaborne invasion, resulting in an international crisis.</a:t>
            </a:r>
          </a:p>
          <a:p>
            <a:pPr marL="285750" indent="-285750">
              <a:buFont typeface="Arial" panose="020B0604020202020204" pitchFamily="34" charset="0"/>
              <a:buChar char="•"/>
            </a:pPr>
            <a:r>
              <a:rPr lang="en-GB" sz="1600" dirty="0">
                <a:effectLst/>
                <a:latin typeface="The Hand Extrablack" panose="03070A02030502020204" pitchFamily="66" charset="0"/>
                <a:ea typeface="Calibri" panose="020F0502020204030204" pitchFamily="34" charset="0"/>
                <a:cs typeface="Arial" panose="020B0604020202020204" pitchFamily="34" charset="0"/>
              </a:rPr>
              <a:t>On the 5th of November 1956, Britain and France dropped paratroopers into the canal zone. On the following day these two countries launched a full scale invasion. </a:t>
            </a:r>
          </a:p>
          <a:p>
            <a:pPr marL="285750" indent="-285750">
              <a:buFont typeface="Arial" panose="020B0604020202020204" pitchFamily="34" charset="0"/>
              <a:buChar char="•"/>
            </a:pPr>
            <a:r>
              <a:rPr lang="en-GB" sz="1600" dirty="0">
                <a:effectLst/>
                <a:latin typeface="The Hand Extrablack" panose="03070A02030502020204" pitchFamily="66" charset="0"/>
                <a:ea typeface="Calibri" panose="020F0502020204030204" pitchFamily="34" charset="0"/>
                <a:cs typeface="Arial" panose="020B0604020202020204" pitchFamily="34" charset="0"/>
              </a:rPr>
              <a:t>The United Nations General Assembly proposed a resolution (November 1956) demanding an immediate end to the invasion, which was passed by 64 votes to </a:t>
            </a:r>
            <a:r>
              <a:rPr lang="en-GB" sz="1600" dirty="0">
                <a:latin typeface="The Hand Extrablack" panose="03070A02030502020204" pitchFamily="66" charset="0"/>
                <a:ea typeface="Calibri" panose="020F0502020204030204" pitchFamily="34" charset="0"/>
                <a:cs typeface="Arial" panose="020B0604020202020204" pitchFamily="34" charset="0"/>
              </a:rPr>
              <a:t>5</a:t>
            </a:r>
            <a:r>
              <a:rPr lang="en-GB" sz="1600" dirty="0">
                <a:effectLst/>
                <a:latin typeface="The Hand Extrablack" panose="03070A02030502020204" pitchFamily="66" charset="0"/>
                <a:ea typeface="Calibri" panose="020F0502020204030204" pitchFamily="34" charset="0"/>
                <a:cs typeface="Arial" panose="020B0604020202020204" pitchFamily="34" charset="0"/>
              </a:rPr>
              <a:t>. </a:t>
            </a:r>
          </a:p>
          <a:p>
            <a:pPr marL="285750" indent="-285750">
              <a:buFont typeface="Arial" panose="020B0604020202020204" pitchFamily="34" charset="0"/>
              <a:buChar char="•"/>
            </a:pPr>
            <a:r>
              <a:rPr lang="en-GB" sz="1600" dirty="0">
                <a:effectLst/>
                <a:latin typeface="The Hand Extrablack" panose="03070A02030502020204" pitchFamily="66" charset="0"/>
                <a:ea typeface="Calibri" panose="020F0502020204030204" pitchFamily="34" charset="0"/>
                <a:cs typeface="Arial" panose="020B0604020202020204" pitchFamily="34" charset="0"/>
              </a:rPr>
              <a:t>A week later, UN peacekeeping troops arrived to oversee the ceasefire. </a:t>
            </a:r>
          </a:p>
          <a:p>
            <a:pPr marL="285750" indent="-285750">
              <a:buFont typeface="Arial" panose="020B0604020202020204" pitchFamily="34" charset="0"/>
              <a:buChar char="•"/>
            </a:pPr>
            <a:r>
              <a:rPr lang="en-GB" sz="1600" dirty="0">
                <a:effectLst/>
                <a:latin typeface="The Hand Extrablack" panose="03070A02030502020204" pitchFamily="66" charset="0"/>
                <a:ea typeface="Calibri" panose="020F0502020204030204" pitchFamily="34" charset="0"/>
                <a:cs typeface="Arial" panose="020B0604020202020204" pitchFamily="34" charset="0"/>
              </a:rPr>
              <a:t>Under pressure from the USA, Israel reluctantly agreed to withdraw its forces from Sinai early in 1957. </a:t>
            </a:r>
          </a:p>
        </p:txBody>
      </p:sp>
      <p:sp>
        <p:nvSpPr>
          <p:cNvPr id="12" name="TextBox 11">
            <a:extLst>
              <a:ext uri="{FF2B5EF4-FFF2-40B4-BE49-F238E27FC236}">
                <a16:creationId xmlns:a16="http://schemas.microsoft.com/office/drawing/2014/main" id="{81F5BB46-7B03-4AFB-85FC-81891967CCD6}"/>
              </a:ext>
            </a:extLst>
          </p:cNvPr>
          <p:cNvSpPr txBox="1"/>
          <p:nvPr/>
        </p:nvSpPr>
        <p:spPr>
          <a:xfrm>
            <a:off x="5297236" y="3729526"/>
            <a:ext cx="6517393" cy="2800767"/>
          </a:xfrm>
          <a:prstGeom prst="rect">
            <a:avLst/>
          </a:prstGeom>
          <a:solidFill>
            <a:schemeClr val="accent2">
              <a:lumMod val="20000"/>
              <a:lumOff val="80000"/>
            </a:schemeClr>
          </a:solidFill>
        </p:spPr>
        <p:txBody>
          <a:bodyPr wrap="square">
            <a:spAutoFit/>
          </a:bodyPr>
          <a:lstStyle/>
          <a:p>
            <a:pPr lvl="0"/>
            <a:r>
              <a:rPr lang="en-GB" sz="1600" dirty="0">
                <a:latin typeface="The Hand Extrablack" panose="03070A02030502020204" pitchFamily="66" charset="0"/>
                <a:ea typeface="Calibri" panose="020F0502020204030204" pitchFamily="34" charset="0"/>
                <a:cs typeface="Arial" panose="020B0604020202020204" pitchFamily="34" charset="0"/>
              </a:rPr>
              <a:t>Outcomes</a:t>
            </a:r>
          </a:p>
          <a:p>
            <a:pPr marL="285750" lvl="0" indent="-285750">
              <a:buFont typeface="Arial" panose="020B0604020202020204" pitchFamily="34" charset="0"/>
              <a:buChar char="•"/>
            </a:pPr>
            <a:r>
              <a:rPr lang="en-GB" sz="1600" dirty="0">
                <a:effectLst/>
                <a:latin typeface="The Hand Extrablack" panose="03070A02030502020204" pitchFamily="66" charset="0"/>
                <a:ea typeface="Calibri" panose="020F0502020204030204" pitchFamily="34" charset="0"/>
                <a:cs typeface="Arial" panose="020B0604020202020204" pitchFamily="34" charset="0"/>
              </a:rPr>
              <a:t>The USA joined the USSR, the United Nations, the Commonwealth and the rest of the world in condemning the invasion. </a:t>
            </a:r>
          </a:p>
          <a:p>
            <a:pPr marL="285750" lvl="0" indent="-285750">
              <a:buFont typeface="Arial" panose="020B0604020202020204" pitchFamily="34" charset="0"/>
              <a:buChar char="•"/>
            </a:pPr>
            <a:r>
              <a:rPr lang="en-GB" sz="1600" dirty="0">
                <a:effectLst/>
                <a:latin typeface="The Hand Extrablack" panose="03070A02030502020204" pitchFamily="66" charset="0"/>
                <a:ea typeface="Calibri" panose="020F0502020204030204" pitchFamily="34" charset="0"/>
                <a:cs typeface="Arial" panose="020B0604020202020204" pitchFamily="34" charset="0"/>
              </a:rPr>
              <a:t>Britain, France and Israel were forced to withdraw from Egypt. </a:t>
            </a:r>
          </a:p>
          <a:p>
            <a:pPr marL="285750" lvl="0" indent="-285750">
              <a:buFont typeface="Arial" panose="020B0604020202020204" pitchFamily="34" charset="0"/>
              <a:buChar char="•"/>
            </a:pPr>
            <a:r>
              <a:rPr lang="en-GB" sz="1600" dirty="0">
                <a:effectLst/>
                <a:latin typeface="The Hand Extrablack" panose="03070A02030502020204" pitchFamily="66" charset="0"/>
                <a:ea typeface="Calibri" panose="020F0502020204030204" pitchFamily="34" charset="0"/>
                <a:cs typeface="Arial" panose="020B0604020202020204" pitchFamily="34" charset="0"/>
              </a:rPr>
              <a:t>Britain lost its influence in the Middle East, faced suspicion in the Arab world, and was forced to acknowledge the predominance of the USA in dictating foreign policy. </a:t>
            </a:r>
          </a:p>
          <a:p>
            <a:pPr marL="285750" lvl="0" indent="-285750">
              <a:buFont typeface="Arial" panose="020B0604020202020204" pitchFamily="34" charset="0"/>
              <a:buChar char="•"/>
            </a:pPr>
            <a:r>
              <a:rPr lang="en-GB" sz="1600" dirty="0">
                <a:effectLst/>
                <a:latin typeface="The Hand Extrablack" panose="03070A02030502020204" pitchFamily="66" charset="0"/>
                <a:ea typeface="Calibri" panose="020F0502020204030204" pitchFamily="34" charset="0"/>
                <a:cs typeface="Arial" panose="020B0604020202020204" pitchFamily="34" charset="0"/>
              </a:rPr>
              <a:t>The United Nations sent a peacekeeping force to monitor the border between Israel and Egypt. This enhanced the UN's role in world affairs. </a:t>
            </a:r>
          </a:p>
          <a:p>
            <a:pPr marL="285750" lvl="0" indent="-285750">
              <a:buFont typeface="Arial" panose="020B0604020202020204" pitchFamily="34" charset="0"/>
              <a:buChar char="•"/>
            </a:pPr>
            <a:r>
              <a:rPr lang="en-GB" sz="1600" dirty="0">
                <a:effectLst/>
                <a:latin typeface="The Hand Extrablack" panose="03070A02030502020204" pitchFamily="66" charset="0"/>
                <a:ea typeface="Calibri" panose="020F0502020204030204" pitchFamily="34" charset="0"/>
                <a:cs typeface="Arial" panose="020B0604020202020204" pitchFamily="34" charset="0"/>
              </a:rPr>
              <a:t>As a result of the Suez Crisis, the USA and the USSR became more involved in the Middle East. The superpowers increased the tensions in the region by supplying arms and the Cold War extended into the Middle East. </a:t>
            </a:r>
          </a:p>
          <a:p>
            <a:pPr marL="285750" lvl="0" indent="-285750">
              <a:buFont typeface="Arial" panose="020B0604020202020204" pitchFamily="34" charset="0"/>
              <a:buChar char="•"/>
            </a:pPr>
            <a:r>
              <a:rPr lang="en-GB" sz="1600" dirty="0">
                <a:effectLst/>
                <a:latin typeface="The Hand Extrablack" panose="03070A02030502020204" pitchFamily="66" charset="0"/>
                <a:ea typeface="Calibri" panose="020F0502020204030204" pitchFamily="34" charset="0"/>
                <a:cs typeface="Arial" panose="020B0604020202020204" pitchFamily="34" charset="0"/>
              </a:rPr>
              <a:t>The USA feared Soviet influence in the region, a factor which ensured future American support for Israel. </a:t>
            </a:r>
          </a:p>
          <a:p>
            <a:pPr marL="285750" lvl="0" indent="-285750">
              <a:buFont typeface="Arial" panose="020B0604020202020204" pitchFamily="34" charset="0"/>
              <a:buChar char="•"/>
            </a:pPr>
            <a:r>
              <a:rPr lang="en-GB" sz="1600" dirty="0">
                <a:effectLst/>
                <a:latin typeface="The Hand Extrablack" panose="03070A02030502020204" pitchFamily="66" charset="0"/>
                <a:ea typeface="Calibri" panose="020F0502020204030204" pitchFamily="34" charset="0"/>
                <a:cs typeface="Arial" panose="020B0604020202020204" pitchFamily="34" charset="0"/>
              </a:rPr>
              <a:t>The Suez </a:t>
            </a:r>
            <a:r>
              <a:rPr lang="en-GB" sz="1600" dirty="0">
                <a:latin typeface="The Hand Extrablack" panose="03070A02030502020204" pitchFamily="66" charset="0"/>
                <a:ea typeface="Calibri" panose="020F0502020204030204" pitchFamily="34" charset="0"/>
                <a:cs typeface="Arial" panose="020B0604020202020204" pitchFamily="34" charset="0"/>
              </a:rPr>
              <a:t>Cr</a:t>
            </a:r>
            <a:r>
              <a:rPr lang="en-GB" sz="1600" dirty="0">
                <a:effectLst/>
                <a:latin typeface="The Hand Extrablack" panose="03070A02030502020204" pitchFamily="66" charset="0"/>
                <a:ea typeface="Calibri" panose="020F0502020204030204" pitchFamily="34" charset="0"/>
                <a:cs typeface="Arial" panose="020B0604020202020204" pitchFamily="34" charset="0"/>
              </a:rPr>
              <a:t>isis was a triumph for Nasser, who gained increased prestige and influence in the Arab world. </a:t>
            </a:r>
            <a:endParaRPr lang="en-GB" sz="1600" dirty="0">
              <a:latin typeface="The Hand Extrablack" panose="03070A02030502020204" pitchFamily="66" charset="0"/>
            </a:endParaRPr>
          </a:p>
        </p:txBody>
      </p:sp>
      <p:pic>
        <p:nvPicPr>
          <p:cNvPr id="14" name="Graphic 13" descr="Freight with solid fill">
            <a:extLst>
              <a:ext uri="{FF2B5EF4-FFF2-40B4-BE49-F238E27FC236}">
                <a16:creationId xmlns:a16="http://schemas.microsoft.com/office/drawing/2014/main" id="{94A5B916-86C3-4153-B671-327031A91D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6093" y="56001"/>
            <a:ext cx="914400" cy="914400"/>
          </a:xfrm>
          <a:prstGeom prst="rect">
            <a:avLst/>
          </a:prstGeom>
        </p:spPr>
      </p:pic>
    </p:spTree>
    <p:extLst>
      <p:ext uri="{BB962C8B-B14F-4D97-AF65-F5344CB8AC3E}">
        <p14:creationId xmlns:p14="http://schemas.microsoft.com/office/powerpoint/2010/main" val="118555905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3EFD2-570A-4614-83F4-6E0AEDBC09A4}"/>
              </a:ext>
            </a:extLst>
          </p:cNvPr>
          <p:cNvSpPr>
            <a:spLocks noGrp="1"/>
          </p:cNvSpPr>
          <p:nvPr>
            <p:ph type="title" idx="4294967295"/>
          </p:nvPr>
        </p:nvSpPr>
        <p:spPr>
          <a:xfrm>
            <a:off x="0" y="0"/>
            <a:ext cx="12192000" cy="1325563"/>
          </a:xfrm>
          <a:solidFill>
            <a:schemeClr val="accent3">
              <a:lumMod val="20000"/>
              <a:lumOff val="80000"/>
            </a:schemeClr>
          </a:solidFill>
        </p:spPr>
        <p:txBody>
          <a:bodyPr>
            <a:normAutofit/>
          </a:bodyPr>
          <a:lstStyle/>
          <a:p>
            <a:pPr algn="ctr"/>
            <a:r>
              <a:rPr lang="en-GB" dirty="0">
                <a:latin typeface="The Hand Extrablack" panose="03070A02030502020204" pitchFamily="66" charset="0"/>
              </a:rPr>
              <a:t>Activity suggestions</a:t>
            </a:r>
            <a:br>
              <a:rPr lang="en-GB" sz="2800" dirty="0">
                <a:latin typeface="The Hand Extrablack" panose="03070A02030502020204" pitchFamily="66" charset="0"/>
              </a:rPr>
            </a:br>
            <a:r>
              <a:rPr lang="en-GB" sz="3600" dirty="0">
                <a:latin typeface="The Hand Extrablack" panose="03070A02030502020204" pitchFamily="66" charset="0"/>
              </a:rPr>
              <a:t>Select one or more of the following activities (time permitting)</a:t>
            </a:r>
            <a:endParaRPr lang="en-GB" sz="2800" dirty="0">
              <a:latin typeface="The Hand Extrablack" panose="03070A02030502020204" pitchFamily="66" charset="0"/>
            </a:endParaRPr>
          </a:p>
        </p:txBody>
      </p:sp>
      <p:graphicFrame>
        <p:nvGraphicFramePr>
          <p:cNvPr id="19" name="Table 19">
            <a:extLst>
              <a:ext uri="{FF2B5EF4-FFF2-40B4-BE49-F238E27FC236}">
                <a16:creationId xmlns:a16="http://schemas.microsoft.com/office/drawing/2014/main" id="{B79C5D20-89F6-41E4-9764-9EFE527628A3}"/>
              </a:ext>
            </a:extLst>
          </p:cNvPr>
          <p:cNvGraphicFramePr>
            <a:graphicFrameLocks noGrp="1"/>
          </p:cNvGraphicFramePr>
          <p:nvPr>
            <p:extLst>
              <p:ext uri="{D42A27DB-BD31-4B8C-83A1-F6EECF244321}">
                <p14:modId xmlns:p14="http://schemas.microsoft.com/office/powerpoint/2010/main" val="2187610867"/>
              </p:ext>
            </p:extLst>
          </p:nvPr>
        </p:nvGraphicFramePr>
        <p:xfrm>
          <a:off x="0" y="1325562"/>
          <a:ext cx="12192000" cy="553243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291666918"/>
                    </a:ext>
                  </a:extLst>
                </a:gridCol>
                <a:gridCol w="3048000">
                  <a:extLst>
                    <a:ext uri="{9D8B030D-6E8A-4147-A177-3AD203B41FA5}">
                      <a16:colId xmlns:a16="http://schemas.microsoft.com/office/drawing/2014/main" val="670667385"/>
                    </a:ext>
                  </a:extLst>
                </a:gridCol>
                <a:gridCol w="3048000">
                  <a:extLst>
                    <a:ext uri="{9D8B030D-6E8A-4147-A177-3AD203B41FA5}">
                      <a16:colId xmlns:a16="http://schemas.microsoft.com/office/drawing/2014/main" val="1626569126"/>
                    </a:ext>
                  </a:extLst>
                </a:gridCol>
                <a:gridCol w="3048000">
                  <a:extLst>
                    <a:ext uri="{9D8B030D-6E8A-4147-A177-3AD203B41FA5}">
                      <a16:colId xmlns:a16="http://schemas.microsoft.com/office/drawing/2014/main" val="779422111"/>
                    </a:ext>
                  </a:extLst>
                </a:gridCol>
              </a:tblGrid>
              <a:tr h="27662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effectLst/>
                          <a:latin typeface="The Hand Extrablack" panose="03070A02030502020204" pitchFamily="66" charset="0"/>
                          <a:ea typeface="Calibri" panose="020F0502020204030204" pitchFamily="34" charset="0"/>
                          <a:cs typeface="Arial" panose="020B0604020202020204" pitchFamily="34" charset="0"/>
                        </a:rPr>
                        <a:t>Read Andrew Jones’s </a:t>
                      </a:r>
                      <a:r>
                        <a:rPr lang="en-GB" sz="2400" dirty="0">
                          <a:solidFill>
                            <a:schemeClr val="tx1"/>
                          </a:solidFill>
                          <a:latin typeface="The Hand Extrablack" panose="03070A02030502020204" pitchFamily="66" charset="0"/>
                          <a:ea typeface="Calibri" panose="020F0502020204030204" pitchFamily="34" charset="0"/>
                          <a:cs typeface="Arial" panose="020B0604020202020204" pitchFamily="34" charset="0"/>
                        </a:rPr>
                        <a:t>‘The 1956 Suez Crisis’ from the Modern History Review February 2018 and attempt the questions on page 32.</a:t>
                      </a:r>
                      <a:endParaRPr lang="en-GB" sz="2400" dirty="0">
                        <a:solidFill>
                          <a:schemeClr val="tx1"/>
                        </a:solidFill>
                        <a:latin typeface="The Hand Extrablack" panose="03070A02030502020204" pitchFamily="66" charset="0"/>
                      </a:endParaRPr>
                    </a:p>
                    <a:p>
                      <a:pPr algn="ctr"/>
                      <a:endParaRPr lang="en-GB"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effectLst/>
                          <a:latin typeface="The Hand Extrablack" panose="03070A02030502020204" pitchFamily="66" charset="0"/>
                          <a:ea typeface="Calibri" panose="020F0502020204030204" pitchFamily="34" charset="0"/>
                          <a:cs typeface="Arial" panose="020B0604020202020204" pitchFamily="34" charset="0"/>
                        </a:rPr>
                        <a:t>Watch Epic History’s TV’s analysis of the Suez War (30 minutes)</a:t>
                      </a:r>
                      <a:endParaRPr lang="en-GB" sz="2400" dirty="0">
                        <a:solidFill>
                          <a:schemeClr val="tx1"/>
                        </a:solidFill>
                        <a:latin typeface="The Hand Extrablack" panose="03070A02030502020204" pitchFamily="66" charset="0"/>
                      </a:endParaRPr>
                    </a:p>
                    <a:p>
                      <a:pPr algn="ctr"/>
                      <a:endParaRPr lang="en-GB"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effectLst/>
                          <a:latin typeface="The Hand Extrablack" panose="03070A02030502020204" pitchFamily="66" charset="0"/>
                          <a:ea typeface="Calibri" panose="020F0502020204030204" pitchFamily="34" charset="0"/>
                          <a:cs typeface="Arial" panose="020B0604020202020204" pitchFamily="34" charset="0"/>
                        </a:rPr>
                        <a:t>Design a flow chart to illustrate the key events during the Suez crisis. Use arrows to indicate the sequence of events, the links between them, and the cause and effect relationships. </a:t>
                      </a:r>
                    </a:p>
                    <a:p>
                      <a:pPr algn="ctr"/>
                      <a:endParaRPr lang="en-GB"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effectLst/>
                          <a:latin typeface="The Hand Extrablack" panose="03070A02030502020204" pitchFamily="66" charset="0"/>
                          <a:ea typeface="Calibri" panose="020F0502020204030204" pitchFamily="34" charset="0"/>
                          <a:cs typeface="Arial" panose="020B0604020202020204" pitchFamily="34" charset="0"/>
                        </a:rPr>
                        <a:t>Analyse the role of the Super powers in the Suez crisis and the impact of the crisis on the Cold War. </a:t>
                      </a:r>
                      <a:endParaRPr lang="en-GB" sz="2400" dirty="0">
                        <a:solidFill>
                          <a:schemeClr val="tx1"/>
                        </a:solidFill>
                        <a:latin typeface="The Hand Extrablack" panose="03070A02030502020204" pitchFamily="66" charset="0"/>
                      </a:endParaRPr>
                    </a:p>
                    <a:p>
                      <a:pPr algn="ctr"/>
                      <a:endParaRPr lang="en-GB"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58590616"/>
                  </a:ext>
                </a:extLst>
              </a:tr>
              <a:tr h="27662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effectLst/>
                          <a:latin typeface="The Hand Extrablack" panose="03070A02030502020204" pitchFamily="66" charset="0"/>
                          <a:ea typeface="Calibri" panose="020F0502020204030204" pitchFamily="34" charset="0"/>
                          <a:cs typeface="Arial" panose="020B0604020202020204" pitchFamily="34" charset="0"/>
                        </a:rPr>
                        <a:t>Explain how Nasser was at the centre of tensions that were developing in the Middle East by 1956.</a:t>
                      </a:r>
                      <a:endParaRPr lang="en-GB" sz="2400" dirty="0">
                        <a:solidFill>
                          <a:schemeClr val="tx1"/>
                        </a:solidFill>
                        <a:latin typeface="The Hand Extrablack" panose="03070A02030502020204" pitchFamily="66" charset="0"/>
                      </a:endParaRPr>
                    </a:p>
                    <a:p>
                      <a:pPr algn="ctr"/>
                      <a:endParaRPr lang="en-GB" sz="2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effectLst/>
                          <a:latin typeface="The Hand Extrablack" panose="03070A02030502020204" pitchFamily="66" charset="0"/>
                          <a:ea typeface="Calibri" panose="020F0502020204030204" pitchFamily="34" charset="0"/>
                          <a:cs typeface="Arial" panose="020B0604020202020204" pitchFamily="34" charset="0"/>
                        </a:rPr>
                        <a:t>Find out the details about the top secret negotiations between Israel, France, and Britain that culminated in the Sevres Protocol.</a:t>
                      </a:r>
                    </a:p>
                    <a:p>
                      <a:pPr algn="ctr"/>
                      <a:endParaRPr lang="en-GB" sz="2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effectLst/>
                          <a:latin typeface="The Hand Extrablack" panose="03070A02030502020204" pitchFamily="66" charset="0"/>
                          <a:ea typeface="Calibri" panose="020F0502020204030204" pitchFamily="34" charset="0"/>
                          <a:cs typeface="Arial" panose="020B0604020202020204" pitchFamily="34" charset="0"/>
                        </a:rPr>
                        <a:t>Look into either the declining status of Britain as a world power and as a colonial power or the anti colonial nationalist movements in Africa.</a:t>
                      </a:r>
                    </a:p>
                    <a:p>
                      <a:pPr algn="ctr"/>
                      <a:endParaRPr lang="en-GB" sz="2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effectLst/>
                          <a:latin typeface="The Hand Extrablack" panose="03070A02030502020204" pitchFamily="66" charset="0"/>
                          <a:ea typeface="Calibri" panose="020F0502020204030204" pitchFamily="34" charset="0"/>
                          <a:cs typeface="Arial" panose="020B0604020202020204" pitchFamily="34" charset="0"/>
                        </a:rPr>
                        <a:t>Find out how Aswan high dam project eventually went ahead, and whether it brought about the dramatic economic and social transformation that the Egyptian government hoped it would.</a:t>
                      </a:r>
                    </a:p>
                    <a:p>
                      <a:pPr algn="ctr"/>
                      <a:endParaRPr lang="en-GB" sz="2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434681110"/>
                  </a:ext>
                </a:extLst>
              </a:tr>
            </a:tbl>
          </a:graphicData>
        </a:graphic>
      </p:graphicFrame>
      <p:pic>
        <p:nvPicPr>
          <p:cNvPr id="20" name="Picture 8" descr="Image result for youtube button">
            <a:hlinkClick r:id="rId2"/>
            <a:extLst>
              <a:ext uri="{FF2B5EF4-FFF2-40B4-BE49-F238E27FC236}">
                <a16:creationId xmlns:a16="http://schemas.microsoft.com/office/drawing/2014/main" id="{324D3A9F-C35F-476D-B35D-6B899F56744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 r="98000">
                        <a14:foregroundMark x1="5600" y1="27300" x2="1800" y2="38300"/>
                        <a14:foregroundMark x1="1800" y1="38300" x2="652" y2="57275"/>
                        <a14:foregroundMark x1="1871" y1="69044" x2="7400" y2="77300"/>
                        <a14:foregroundMark x1="92900" y1="29200" x2="96800" y2="39600"/>
                        <a14:foregroundMark x1="96800" y1="39600" x2="96500" y2="58200"/>
                        <a14:foregroundMark x1="96500" y1="58200" x2="93600" y2="65600"/>
                        <a14:foregroundMark x1="93600" y1="65600" x2="93800" y2="76500"/>
                        <a14:foregroundMark x1="98000" y1="43100" x2="97100" y2="60200"/>
                        <a14:foregroundMark x1="40600" y1="50400" x2="50200" y2="53600"/>
                        <a14:foregroundMark x1="50200" y1="53600" x2="58800" y2="53700"/>
                        <a14:foregroundMark x1="58800" y1="53700" x2="57600" y2="46500"/>
                        <a14:foregroundMark x1="57600" y1="46500" x2="44300" y2="44800"/>
                        <a14:foregroundMark x1="44300" y1="44800" x2="35000" y2="47200"/>
                        <a14:foregroundMark x1="35000" y1="47200" x2="36700" y2="55900"/>
                        <a14:foregroundMark x1="36700" y1="55900" x2="43200" y2="60000"/>
                        <a14:foregroundMark x1="43200" y1="60000" x2="57500" y2="63600"/>
                        <a14:foregroundMark x1="57500" y1="63600" x2="64500" y2="61500"/>
                        <a14:foregroundMark x1="64500" y1="61500" x2="64500" y2="60300"/>
                        <a14:foregroundMark x1="48800" y1="55300" x2="61400" y2="53200"/>
                        <a14:foregroundMark x1="61400" y1="53200" x2="64800" y2="50800"/>
                        <a14:foregroundMark x1="808" y1="64399" x2="1100" y2="67700"/>
                        <a14:foregroundMark x1="800" y1="64400" x2="600" y2="56000"/>
                        <a14:foregroundMark x1="900" y1="63600" x2="1200" y2="64600"/>
                        <a14:foregroundMark x1="800" y1="61300" x2="1000" y2="63700"/>
                        <a14:foregroundMark x1="1200" y1="59900" x2="900" y2="59400"/>
                        <a14:foregroundMark x1="1000" y1="58300" x2="700" y2="59900"/>
                        <a14:foregroundMark x1="700" y1="58100" x2="800" y2="60300"/>
                        <a14:foregroundMark x1="1100" y1="57800" x2="600" y2="60000"/>
                        <a14:foregroundMark x1="700" y1="57500" x2="800" y2="58500"/>
                        <a14:foregroundMark x1="900" y1="60200" x2="700" y2="61200"/>
                        <a14:foregroundMark x1="800" y1="60300" x2="700" y2="60600"/>
                        <a14:foregroundMark x1="700" y1="60600" x2="800" y2="61000"/>
                        <a14:foregroundMark x1="700" y1="60500" x2="700" y2="60400"/>
                        <a14:backgroundMark x1="232" y1="67776" x2="200" y2="69000"/>
                        <a14:backgroundMark x1="12" y1="57517" x2="0" y2="57000"/>
                        <a14:backgroundMark x1="132" y1="61356" x2="115" y2="61168"/>
                        <a14:backgroundMark x1="362" y1="61336" x2="332" y2="61127"/>
                      </a14:backgroundRemoval>
                    </a14:imgEffect>
                  </a14:imgLayer>
                </a14:imgProps>
              </a:ext>
              <a:ext uri="{28A0092B-C50C-407E-A947-70E740481C1C}">
                <a14:useLocalDpi xmlns:a14="http://schemas.microsoft.com/office/drawing/2010/main" val="0"/>
              </a:ext>
            </a:extLst>
          </a:blip>
          <a:srcRect t="17907" b="8889"/>
          <a:stretch/>
        </p:blipFill>
        <p:spPr bwMode="auto">
          <a:xfrm>
            <a:off x="3577358" y="2377911"/>
            <a:ext cx="1887836" cy="1381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098435"/>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FE61B-2773-48C6-BDD7-0AECCEC0BA45}"/>
              </a:ext>
            </a:extLst>
          </p:cNvPr>
          <p:cNvSpPr>
            <a:spLocks noGrp="1"/>
          </p:cNvSpPr>
          <p:nvPr>
            <p:ph type="title"/>
          </p:nvPr>
        </p:nvSpPr>
        <p:spPr>
          <a:xfrm>
            <a:off x="1653363" y="365760"/>
            <a:ext cx="9367203" cy="1188720"/>
          </a:xfrm>
        </p:spPr>
        <p:txBody>
          <a:bodyPr>
            <a:normAutofit/>
          </a:bodyPr>
          <a:lstStyle/>
          <a:p>
            <a:r>
              <a:rPr lang="en-GB" sz="5400" dirty="0">
                <a:latin typeface="The Hand Extrablack" panose="03070A02030502020204" pitchFamily="66" charset="0"/>
              </a:rPr>
              <a:t>Bibliography</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369316C-1284-481E-9D9F-9B5B96066471}"/>
              </a:ext>
            </a:extLst>
          </p:cNvPr>
          <p:cNvSpPr>
            <a:spLocks noGrp="1"/>
          </p:cNvSpPr>
          <p:nvPr>
            <p:ph idx="1"/>
          </p:nvPr>
        </p:nvSpPr>
        <p:spPr>
          <a:xfrm>
            <a:off x="1295400" y="1990725"/>
            <a:ext cx="10467975" cy="4600575"/>
          </a:xfrm>
        </p:spPr>
        <p:txBody>
          <a:bodyPr anchor="t">
            <a:normAutofit fontScale="92500" lnSpcReduction="10000"/>
          </a:bodyPr>
          <a:lstStyle/>
          <a:p>
            <a:pPr>
              <a:lnSpc>
                <a:spcPct val="110000"/>
              </a:lnSpc>
              <a:spcBef>
                <a:spcPts val="600"/>
              </a:spcBef>
              <a:spcAft>
                <a:spcPts val="600"/>
              </a:spcAft>
            </a:pPr>
            <a:r>
              <a:rPr lang="en-GB" sz="3200" dirty="0">
                <a:latin typeface="The Hand Extrablack" panose="03070A02030502020204" pitchFamily="66" charset="0"/>
                <a:ea typeface="Calibri" panose="020F0502020204030204" pitchFamily="34" charset="0"/>
                <a:cs typeface="Arial" panose="020B0604020202020204" pitchFamily="34" charset="0"/>
              </a:rPr>
              <a:t>Jean </a:t>
            </a:r>
            <a:r>
              <a:rPr lang="en-GB" sz="3200" dirty="0" err="1">
                <a:latin typeface="The Hand Extrablack" panose="03070A02030502020204" pitchFamily="66" charset="0"/>
                <a:ea typeface="Calibri" panose="020F0502020204030204" pitchFamily="34" charset="0"/>
                <a:cs typeface="Arial" panose="020B0604020202020204" pitchFamily="34" charset="0"/>
              </a:rPr>
              <a:t>Bottaro</a:t>
            </a:r>
            <a:r>
              <a:rPr lang="en-GB" sz="3200" dirty="0">
                <a:latin typeface="The Hand Extrablack" panose="03070A02030502020204" pitchFamily="66" charset="0"/>
                <a:ea typeface="Calibri" panose="020F0502020204030204" pitchFamily="34" charset="0"/>
                <a:cs typeface="Arial" panose="020B0604020202020204" pitchFamily="34" charset="0"/>
              </a:rPr>
              <a:t>, </a:t>
            </a:r>
            <a:r>
              <a:rPr lang="en-GB" sz="3200" i="1" dirty="0">
                <a:latin typeface="The Hand Extrablack" panose="03070A02030502020204" pitchFamily="66" charset="0"/>
                <a:ea typeface="Calibri" panose="020F0502020204030204" pitchFamily="34" charset="0"/>
                <a:cs typeface="Arial" panose="020B0604020202020204" pitchFamily="34" charset="0"/>
              </a:rPr>
              <a:t>The Arab-Israeli Conflict 1945-79: History for the IB Diploma </a:t>
            </a:r>
            <a:r>
              <a:rPr lang="en-GB" sz="3200" dirty="0">
                <a:latin typeface="The Hand Extrablack" panose="03070A02030502020204" pitchFamily="66" charset="0"/>
                <a:ea typeface="Calibri" panose="020F0502020204030204" pitchFamily="34" charset="0"/>
                <a:cs typeface="Arial" panose="020B0604020202020204" pitchFamily="34" charset="0"/>
              </a:rPr>
              <a:t>(Cambridge, 2012) pp.93-119</a:t>
            </a:r>
          </a:p>
          <a:p>
            <a:pPr>
              <a:lnSpc>
                <a:spcPct val="110000"/>
              </a:lnSpc>
              <a:spcBef>
                <a:spcPts val="600"/>
              </a:spcBef>
              <a:spcAft>
                <a:spcPts val="600"/>
              </a:spcAft>
            </a:pPr>
            <a:r>
              <a:rPr lang="en-GB" sz="3200" dirty="0">
                <a:effectLst/>
                <a:latin typeface="The Hand Extrablack" panose="03070A02030502020204" pitchFamily="66" charset="0"/>
                <a:ea typeface="Calibri" panose="020F0502020204030204" pitchFamily="34" charset="0"/>
                <a:cs typeface="Arial" panose="020B0604020202020204" pitchFamily="34" charset="0"/>
              </a:rPr>
              <a:t>Browne H. </a:t>
            </a:r>
            <a:r>
              <a:rPr lang="en-GB" sz="3200" i="1" dirty="0">
                <a:effectLst/>
                <a:latin typeface="The Hand Extrablack" panose="03070A02030502020204" pitchFamily="66" charset="0"/>
                <a:ea typeface="Calibri" panose="020F0502020204030204" pitchFamily="34" charset="0"/>
                <a:cs typeface="Arial" panose="020B0604020202020204" pitchFamily="34" charset="0"/>
              </a:rPr>
              <a:t>Flashpoints: Sinai and Suez </a:t>
            </a:r>
            <a:r>
              <a:rPr lang="en-GB" sz="3200" dirty="0">
                <a:effectLst/>
                <a:latin typeface="The Hand Extrablack" panose="03070A02030502020204" pitchFamily="66" charset="0"/>
                <a:ea typeface="Calibri" panose="020F0502020204030204" pitchFamily="34" charset="0"/>
                <a:cs typeface="Arial" panose="020B0604020202020204" pitchFamily="34" charset="0"/>
              </a:rPr>
              <a:t>(London, 1971) pp.92-3</a:t>
            </a:r>
          </a:p>
          <a:p>
            <a:pPr>
              <a:lnSpc>
                <a:spcPct val="110000"/>
              </a:lnSpc>
              <a:spcBef>
                <a:spcPts val="600"/>
              </a:spcBef>
              <a:spcAft>
                <a:spcPts val="600"/>
              </a:spcAft>
            </a:pPr>
            <a:r>
              <a:rPr lang="en-GB" sz="3200" dirty="0" err="1">
                <a:effectLst/>
                <a:latin typeface="The Hand Extrablack" panose="03070A02030502020204" pitchFamily="66" charset="0"/>
                <a:ea typeface="Calibri" panose="020F0502020204030204" pitchFamily="34" charset="0"/>
                <a:cs typeface="Arial" panose="020B0604020202020204" pitchFamily="34" charset="0"/>
              </a:rPr>
              <a:t>Kallaway</a:t>
            </a:r>
            <a:r>
              <a:rPr lang="en-GB" sz="3200" dirty="0">
                <a:effectLst/>
                <a:latin typeface="The Hand Extrablack" panose="03070A02030502020204" pitchFamily="66" charset="0"/>
                <a:ea typeface="Calibri" panose="020F0502020204030204" pitchFamily="34" charset="0"/>
                <a:cs typeface="Arial" panose="020B0604020202020204" pitchFamily="34" charset="0"/>
              </a:rPr>
              <a:t>, P. ed. </a:t>
            </a:r>
            <a:r>
              <a:rPr lang="en-GB" sz="3200" i="1" dirty="0">
                <a:effectLst/>
                <a:latin typeface="The Hand Extrablack" panose="03070A02030502020204" pitchFamily="66" charset="0"/>
                <a:ea typeface="Calibri" panose="020F0502020204030204" pitchFamily="34" charset="0"/>
                <a:cs typeface="Arial" panose="020B0604020202020204" pitchFamily="34" charset="0"/>
              </a:rPr>
              <a:t>History Alive </a:t>
            </a:r>
            <a:r>
              <a:rPr lang="en-GB" sz="3200" dirty="0">
                <a:effectLst/>
                <a:latin typeface="The Hand Extrablack" panose="03070A02030502020204" pitchFamily="66" charset="0"/>
                <a:ea typeface="Calibri" panose="020F0502020204030204" pitchFamily="34" charset="0"/>
                <a:cs typeface="Arial" panose="020B0604020202020204" pitchFamily="34" charset="0"/>
              </a:rPr>
              <a:t>(South Africa, 1987) p.281</a:t>
            </a:r>
            <a:endParaRPr lang="en-GB" sz="3200" dirty="0">
              <a:latin typeface="The Hand Extrablack" panose="03070A02030502020204" pitchFamily="66" charset="0"/>
              <a:ea typeface="Calibri" panose="020F0502020204030204" pitchFamily="34" charset="0"/>
              <a:cs typeface="Arial" panose="020B0604020202020204" pitchFamily="34" charset="0"/>
            </a:endParaRPr>
          </a:p>
          <a:p>
            <a:pPr>
              <a:lnSpc>
                <a:spcPct val="110000"/>
              </a:lnSpc>
              <a:spcBef>
                <a:spcPts val="600"/>
              </a:spcBef>
              <a:spcAft>
                <a:spcPts val="600"/>
              </a:spcAft>
            </a:pPr>
            <a:r>
              <a:rPr lang="en-GB" sz="3200" dirty="0">
                <a:effectLst/>
                <a:latin typeface="The Hand Extrablack" panose="03070A02030502020204" pitchFamily="66" charset="0"/>
                <a:ea typeface="Calibri" panose="020F0502020204030204" pitchFamily="34" charset="0"/>
                <a:cs typeface="Arial" panose="020B0604020202020204" pitchFamily="34" charset="0"/>
              </a:rPr>
              <a:t>J Kohler and J Taylor, </a:t>
            </a:r>
            <a:r>
              <a:rPr lang="en-GB" sz="3200" i="1" dirty="0">
                <a:effectLst/>
                <a:latin typeface="The Hand Extrablack" panose="03070A02030502020204" pitchFamily="66" charset="0"/>
                <a:ea typeface="Calibri" panose="020F0502020204030204" pitchFamily="34" charset="0"/>
                <a:cs typeface="Arial" panose="020B0604020202020204" pitchFamily="34" charset="0"/>
              </a:rPr>
              <a:t>Africa and the Middle East  </a:t>
            </a:r>
            <a:r>
              <a:rPr lang="en-GB" sz="3200" dirty="0">
                <a:effectLst/>
                <a:latin typeface="The Hand Extrablack" panose="03070A02030502020204" pitchFamily="66" charset="0"/>
                <a:ea typeface="Calibri" panose="020F0502020204030204" pitchFamily="34" charset="0"/>
                <a:cs typeface="Arial" panose="020B0604020202020204" pitchFamily="34" charset="0"/>
              </a:rPr>
              <a:t>(London, 1985) p.104</a:t>
            </a:r>
            <a:endParaRPr lang="en-GB" sz="3200" dirty="0">
              <a:latin typeface="The Hand Extrablack" panose="03070A02030502020204" pitchFamily="66" charset="0"/>
              <a:ea typeface="Calibri" panose="020F0502020204030204" pitchFamily="34" charset="0"/>
              <a:cs typeface="Arial" panose="020B0604020202020204" pitchFamily="34" charset="0"/>
            </a:endParaRPr>
          </a:p>
          <a:p>
            <a:pPr>
              <a:lnSpc>
                <a:spcPct val="110000"/>
              </a:lnSpc>
              <a:spcBef>
                <a:spcPts val="600"/>
              </a:spcBef>
              <a:spcAft>
                <a:spcPts val="600"/>
              </a:spcAft>
            </a:pPr>
            <a:r>
              <a:rPr lang="en-GB" sz="3200" dirty="0">
                <a:effectLst/>
                <a:latin typeface="The Hand Extrablack" panose="03070A02030502020204" pitchFamily="66" charset="0"/>
                <a:ea typeface="Calibri" panose="020F0502020204030204" pitchFamily="34" charset="0"/>
                <a:cs typeface="Arial" panose="020B0604020202020204" pitchFamily="34" charset="0"/>
              </a:rPr>
              <a:t>Guy Laron, ‘Cutting the Gordian Knot: The Post-WWII Egyptian Quest for Arms and the 1955 Czechoslovak Arms Deal’ </a:t>
            </a:r>
            <a:r>
              <a:rPr lang="en-GB" sz="3200" i="1" dirty="0">
                <a:effectLst/>
                <a:latin typeface="The Hand Extrablack" panose="03070A02030502020204" pitchFamily="66" charset="0"/>
                <a:ea typeface="Calibri" panose="020F0502020204030204" pitchFamily="34" charset="0"/>
                <a:cs typeface="Arial" panose="020B0604020202020204" pitchFamily="34" charset="0"/>
              </a:rPr>
              <a:t>Cold War International History Project</a:t>
            </a:r>
            <a:r>
              <a:rPr lang="en-GB" sz="3200" dirty="0">
                <a:effectLst/>
                <a:latin typeface="The Hand Extrablack" panose="03070A02030502020204" pitchFamily="66" charset="0"/>
                <a:ea typeface="Calibri" panose="020F0502020204030204" pitchFamily="34" charset="0"/>
                <a:cs typeface="Arial" panose="020B0604020202020204" pitchFamily="34" charset="0"/>
              </a:rPr>
              <a:t> no.55 (2007)</a:t>
            </a:r>
          </a:p>
          <a:p>
            <a:pPr>
              <a:lnSpc>
                <a:spcPct val="110000"/>
              </a:lnSpc>
              <a:spcBef>
                <a:spcPts val="600"/>
              </a:spcBef>
              <a:spcAft>
                <a:spcPts val="600"/>
              </a:spcAft>
            </a:pPr>
            <a:r>
              <a:rPr lang="en-US" sz="3200" dirty="0">
                <a:latin typeface="The Hand Extrablack" panose="03070A02030502020204" pitchFamily="66" charset="0"/>
              </a:rPr>
              <a:t>W.M. Roger Louis, ‘Dulles, Suez and the British’ in Richard H. </a:t>
            </a:r>
            <a:r>
              <a:rPr lang="en-US" sz="3200" dirty="0" err="1">
                <a:latin typeface="The Hand Extrablack" panose="03070A02030502020204" pitchFamily="66" charset="0"/>
              </a:rPr>
              <a:t>Immerman</a:t>
            </a:r>
            <a:r>
              <a:rPr lang="en-US" sz="3200" dirty="0">
                <a:latin typeface="The Hand Extrablack" panose="03070A02030502020204" pitchFamily="66" charset="0"/>
              </a:rPr>
              <a:t> ed. </a:t>
            </a:r>
            <a:r>
              <a:rPr lang="en-US" sz="3200" i="1" dirty="0">
                <a:latin typeface="The Hand Extrablack" panose="03070A02030502020204" pitchFamily="66" charset="0"/>
              </a:rPr>
              <a:t>John Foster Dulles and the diplomacy of the Cold War </a:t>
            </a:r>
            <a:r>
              <a:rPr lang="en-US" sz="3200" dirty="0">
                <a:latin typeface="The Hand Extrablack" panose="03070A02030502020204" pitchFamily="66" charset="0"/>
              </a:rPr>
              <a:t>(Princeton, 1990)</a:t>
            </a:r>
            <a:endParaRPr lang="en-GB" sz="3200" dirty="0">
              <a:latin typeface="The Hand Extrablack" panose="03070A02030502020204" pitchFamily="66" charset="0"/>
            </a:endParaRPr>
          </a:p>
        </p:txBody>
      </p:sp>
    </p:spTree>
    <p:extLst>
      <p:ext uri="{BB962C8B-B14F-4D97-AF65-F5344CB8AC3E}">
        <p14:creationId xmlns:p14="http://schemas.microsoft.com/office/powerpoint/2010/main" val="429283544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uez Canal | History, Map, Importance, &amp; Facts | Britannica">
            <a:extLst>
              <a:ext uri="{FF2B5EF4-FFF2-40B4-BE49-F238E27FC236}">
                <a16:creationId xmlns:a16="http://schemas.microsoft.com/office/drawing/2014/main" id="{40730087-B127-4A08-B066-087A9AAA38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103"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2" name="Title 1">
            <a:extLst>
              <a:ext uri="{FF2B5EF4-FFF2-40B4-BE49-F238E27FC236}">
                <a16:creationId xmlns:a16="http://schemas.microsoft.com/office/drawing/2014/main" id="{9E2A171F-B2A4-43AF-B662-E7D0CEF2DAE3}"/>
              </a:ext>
            </a:extLst>
          </p:cNvPr>
          <p:cNvSpPr>
            <a:spLocks noGrp="1"/>
          </p:cNvSpPr>
          <p:nvPr>
            <p:ph type="title"/>
          </p:nvPr>
        </p:nvSpPr>
        <p:spPr>
          <a:xfrm>
            <a:off x="620863" y="467829"/>
            <a:ext cx="6619811" cy="998753"/>
          </a:xfrm>
        </p:spPr>
        <p:txBody>
          <a:bodyPr>
            <a:normAutofit/>
          </a:bodyPr>
          <a:lstStyle/>
          <a:p>
            <a:pPr algn="ctr"/>
            <a:r>
              <a:rPr lang="en-GB" sz="4800" dirty="0">
                <a:latin typeface="The Hand Extrablack" panose="03070A02030502020204" pitchFamily="66" charset="0"/>
              </a:rPr>
              <a:t>The Suez Canal</a:t>
            </a:r>
          </a:p>
        </p:txBody>
      </p:sp>
      <p:sp>
        <p:nvSpPr>
          <p:cNvPr id="3" name="Content Placeholder 2">
            <a:extLst>
              <a:ext uri="{FF2B5EF4-FFF2-40B4-BE49-F238E27FC236}">
                <a16:creationId xmlns:a16="http://schemas.microsoft.com/office/drawing/2014/main" id="{B26337A2-6851-45ED-BE54-89018B2F2940}"/>
              </a:ext>
            </a:extLst>
          </p:cNvPr>
          <p:cNvSpPr>
            <a:spLocks noGrp="1"/>
          </p:cNvSpPr>
          <p:nvPr>
            <p:ph idx="1"/>
          </p:nvPr>
        </p:nvSpPr>
        <p:spPr>
          <a:xfrm>
            <a:off x="425571" y="1479325"/>
            <a:ext cx="6975892" cy="4679935"/>
          </a:xfrm>
        </p:spPr>
        <p:txBody>
          <a:bodyPr>
            <a:normAutofit/>
          </a:bodyPr>
          <a:lstStyle/>
          <a:p>
            <a:pPr>
              <a:lnSpc>
                <a:spcPct val="100000"/>
              </a:lnSpc>
              <a:spcBef>
                <a:spcPts val="600"/>
              </a:spcBef>
            </a:pPr>
            <a:r>
              <a:rPr lang="en-GB" sz="2700" dirty="0">
                <a:effectLst/>
                <a:latin typeface="The Hand Extrablack" panose="03070A02030502020204" pitchFamily="66" charset="0"/>
                <a:ea typeface="Calibri" panose="020F0502020204030204" pitchFamily="34" charset="0"/>
                <a:cs typeface="Arial" panose="020B0604020202020204" pitchFamily="34" charset="0"/>
              </a:rPr>
              <a:t>The canal was built with British and French funds between 1859 and 1869. </a:t>
            </a:r>
          </a:p>
          <a:p>
            <a:pPr>
              <a:lnSpc>
                <a:spcPct val="100000"/>
              </a:lnSpc>
              <a:spcBef>
                <a:spcPts val="600"/>
              </a:spcBef>
            </a:pPr>
            <a:r>
              <a:rPr lang="en-GB" sz="2700" dirty="0">
                <a:effectLst/>
                <a:latin typeface="The Hand Extrablack" panose="03070A02030502020204" pitchFamily="66" charset="0"/>
                <a:ea typeface="Calibri" panose="020F0502020204030204" pitchFamily="34" charset="0"/>
                <a:cs typeface="Arial" panose="020B0604020202020204" pitchFamily="34" charset="0"/>
              </a:rPr>
              <a:t>An estimated 120,000 Egyptian workers died during the construction. </a:t>
            </a:r>
          </a:p>
          <a:p>
            <a:pPr>
              <a:lnSpc>
                <a:spcPct val="100000"/>
              </a:lnSpc>
              <a:spcBef>
                <a:spcPts val="600"/>
              </a:spcBef>
            </a:pPr>
            <a:r>
              <a:rPr lang="en-GB" sz="2700" dirty="0">
                <a:effectLst/>
                <a:latin typeface="The Hand Extrablack" panose="03070A02030502020204" pitchFamily="66" charset="0"/>
                <a:ea typeface="Calibri" panose="020F0502020204030204" pitchFamily="34" charset="0"/>
                <a:cs typeface="Arial" panose="020B0604020202020204" pitchFamily="34" charset="0"/>
              </a:rPr>
              <a:t>After the discovery of oil in the Persian Gulf region, it became the main route for oil supplies to Europe.</a:t>
            </a:r>
          </a:p>
          <a:p>
            <a:pPr>
              <a:lnSpc>
                <a:spcPct val="100000"/>
              </a:lnSpc>
              <a:spcBef>
                <a:spcPts val="600"/>
              </a:spcBef>
            </a:pPr>
            <a:r>
              <a:rPr lang="en-GB" sz="2700" dirty="0">
                <a:effectLst/>
                <a:latin typeface="The Hand Extrablack" panose="03070A02030502020204" pitchFamily="66" charset="0"/>
                <a:ea typeface="Calibri" panose="020F0502020204030204" pitchFamily="34" charset="0"/>
                <a:cs typeface="Arial" panose="020B0604020202020204" pitchFamily="34" charset="0"/>
              </a:rPr>
              <a:t>Egypt became a British protectorate in 1882 when Britain invaded Egypt; in 1888, an international treaty guaranteed freedom of passage through the canal for all states.</a:t>
            </a:r>
          </a:p>
          <a:p>
            <a:pPr>
              <a:lnSpc>
                <a:spcPct val="100000"/>
              </a:lnSpc>
              <a:spcBef>
                <a:spcPts val="600"/>
              </a:spcBef>
            </a:pPr>
            <a:r>
              <a:rPr lang="en-GB" sz="2700" dirty="0">
                <a:effectLst/>
                <a:latin typeface="The Hand Extrablack" panose="03070A02030502020204" pitchFamily="66" charset="0"/>
                <a:ea typeface="Calibri" panose="020F0502020204030204" pitchFamily="34" charset="0"/>
                <a:cs typeface="Arial" panose="020B0604020202020204" pitchFamily="34" charset="0"/>
              </a:rPr>
              <a:t>The Suez Canal Company owned, operated and profited from the canal, which was the major trading link between Europe and Asia. The British and French governments were major shareholders in the Suez Canal Company. </a:t>
            </a:r>
          </a:p>
        </p:txBody>
      </p:sp>
    </p:spTree>
    <p:extLst>
      <p:ext uri="{BB962C8B-B14F-4D97-AF65-F5344CB8AC3E}">
        <p14:creationId xmlns:p14="http://schemas.microsoft.com/office/powerpoint/2010/main" val="34682450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Allied Troops On The March - Iconic Historical Photos">
            <a:extLst>
              <a:ext uri="{FF2B5EF4-FFF2-40B4-BE49-F238E27FC236}">
                <a16:creationId xmlns:a16="http://schemas.microsoft.com/office/drawing/2014/main" id="{C4329D7B-1838-42B9-A157-A3084F46AB7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3070" r="40988"/>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371650E0-7F63-4C82-B526-18CEA0272486}"/>
              </a:ext>
            </a:extLst>
          </p:cNvPr>
          <p:cNvSpPr>
            <a:spLocks noGrp="1"/>
          </p:cNvSpPr>
          <p:nvPr>
            <p:ph type="title"/>
          </p:nvPr>
        </p:nvSpPr>
        <p:spPr>
          <a:xfrm>
            <a:off x="200313" y="163452"/>
            <a:ext cx="6001383" cy="883220"/>
          </a:xfrm>
        </p:spPr>
        <p:txBody>
          <a:bodyPr>
            <a:normAutofit/>
          </a:bodyPr>
          <a:lstStyle/>
          <a:p>
            <a:pPr algn="ctr"/>
            <a:r>
              <a:rPr lang="en-GB" dirty="0">
                <a:solidFill>
                  <a:srgbClr val="000000"/>
                </a:solidFill>
                <a:latin typeface="The Hand Extrablack" panose="03070A02030502020204" pitchFamily="66" charset="0"/>
              </a:rPr>
              <a:t>British presence</a:t>
            </a:r>
          </a:p>
        </p:txBody>
      </p:sp>
      <p:sp>
        <p:nvSpPr>
          <p:cNvPr id="3" name="Content Placeholder 2">
            <a:extLst>
              <a:ext uri="{FF2B5EF4-FFF2-40B4-BE49-F238E27FC236}">
                <a16:creationId xmlns:a16="http://schemas.microsoft.com/office/drawing/2014/main" id="{C06217AA-52A5-4869-8A56-5B9E16781D80}"/>
              </a:ext>
            </a:extLst>
          </p:cNvPr>
          <p:cNvSpPr>
            <a:spLocks noGrp="1"/>
          </p:cNvSpPr>
          <p:nvPr>
            <p:ph idx="1"/>
          </p:nvPr>
        </p:nvSpPr>
        <p:spPr>
          <a:xfrm>
            <a:off x="143639" y="1046671"/>
            <a:ext cx="5866097" cy="5566913"/>
          </a:xfrm>
        </p:spPr>
        <p:txBody>
          <a:bodyPr anchor="ctr">
            <a:normAutofit fontScale="92500" lnSpcReduction="10000"/>
          </a:bodyPr>
          <a:lstStyle/>
          <a:p>
            <a:pPr>
              <a:lnSpc>
                <a:spcPct val="110000"/>
              </a:lnSpc>
              <a:spcBef>
                <a:spcPts val="600"/>
              </a:spcBef>
            </a:pPr>
            <a:r>
              <a:rPr lang="en-GB"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rPr>
              <a:t>Britain formally recognised Egypt’s independence in 1922, confirmed in a 1936 treaty which gave Britain the right to station troops in the canal zone until 1956.</a:t>
            </a:r>
          </a:p>
          <a:p>
            <a:pPr>
              <a:lnSpc>
                <a:spcPct val="110000"/>
              </a:lnSpc>
              <a:spcBef>
                <a:spcPts val="600"/>
              </a:spcBef>
            </a:pPr>
            <a:r>
              <a:rPr lang="en-GB"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rPr>
              <a:t>During WWII, Egypt became a base for 250,000 British and other allied troops. </a:t>
            </a:r>
          </a:p>
          <a:p>
            <a:pPr>
              <a:lnSpc>
                <a:spcPct val="110000"/>
              </a:lnSpc>
              <a:spcBef>
                <a:spcPts val="600"/>
              </a:spcBef>
            </a:pPr>
            <a:r>
              <a:rPr lang="en-GB"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rPr>
              <a:t>Egypt remained officially neutral for most of the war, resisting British pressure to join the allies until 1945.</a:t>
            </a:r>
          </a:p>
          <a:p>
            <a:pPr>
              <a:lnSpc>
                <a:spcPct val="110000"/>
              </a:lnSpc>
              <a:spcBef>
                <a:spcPts val="600"/>
              </a:spcBef>
            </a:pPr>
            <a:r>
              <a:rPr lang="en-GB"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rPr>
              <a:t>After the Second World War, Britain continued to maintain garrison of 70,000 troops in the canal zone - much of the oil on which Europe depended still came through the canal from the Persian Gulf.</a:t>
            </a:r>
          </a:p>
          <a:p>
            <a:pPr>
              <a:lnSpc>
                <a:spcPct val="110000"/>
              </a:lnSpc>
              <a:spcBef>
                <a:spcPts val="600"/>
              </a:spcBef>
              <a:spcAft>
                <a:spcPts val="800"/>
              </a:spcAft>
            </a:pPr>
            <a:r>
              <a:rPr lang="en-GB" dirty="0">
                <a:solidFill>
                  <a:srgbClr val="000000"/>
                </a:solidFill>
                <a:latin typeface="The Hand Extrablack" panose="03070A02030502020204" pitchFamily="66" charset="0"/>
                <a:ea typeface="Calibri" panose="020F0502020204030204" pitchFamily="34" charset="0"/>
                <a:cs typeface="Arial" panose="020B0604020202020204" pitchFamily="34" charset="0"/>
              </a:rPr>
              <a:t>P</a:t>
            </a:r>
            <a:r>
              <a:rPr lang="en-GB"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rPr>
              <a:t>rofits from the Suez Canal were worth $100 million annually by the 1970s.</a:t>
            </a:r>
          </a:p>
        </p:txBody>
      </p:sp>
    </p:spTree>
    <p:extLst>
      <p:ext uri="{BB962C8B-B14F-4D97-AF65-F5344CB8AC3E}">
        <p14:creationId xmlns:p14="http://schemas.microsoft.com/office/powerpoint/2010/main" val="231320212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F5C132-2562-42B9-8D32-645F3206FA6D}"/>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GB" dirty="0">
                <a:solidFill>
                  <a:srgbClr val="FFFFFF"/>
                </a:solidFill>
                <a:latin typeface="The Hand Extrablack" panose="03070A02030502020204" pitchFamily="66" charset="0"/>
              </a:rPr>
              <a:t>Key figures</a:t>
            </a:r>
          </a:p>
        </p:txBody>
      </p:sp>
      <p:pic>
        <p:nvPicPr>
          <p:cNvPr id="3076" name="Picture 4" descr="King of Bling: Farouk of Egypt | The Rake">
            <a:extLst>
              <a:ext uri="{FF2B5EF4-FFF2-40B4-BE49-F238E27FC236}">
                <a16:creationId xmlns:a16="http://schemas.microsoft.com/office/drawing/2014/main" id="{0D0C43CF-1F1A-46B1-9F7C-1C5ABC14EE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964" b="-3"/>
          <a:stretch/>
        </p:blipFill>
        <p:spPr bwMode="auto">
          <a:xfrm>
            <a:off x="3686354" y="195940"/>
            <a:ext cx="3844978" cy="323306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amal Abdel Nasser | Dictators Wiki | Fandom">
            <a:extLst>
              <a:ext uri="{FF2B5EF4-FFF2-40B4-BE49-F238E27FC236}">
                <a16:creationId xmlns:a16="http://schemas.microsoft.com/office/drawing/2014/main" id="{80F64D6F-82C3-4FEB-868E-1227AB07FF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21" r="4" b="32823"/>
          <a:stretch/>
        </p:blipFill>
        <p:spPr bwMode="auto">
          <a:xfrm>
            <a:off x="7960149" y="195940"/>
            <a:ext cx="3844978" cy="32347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C029EFA-F5AA-4B90-8810-CD55366E1AB1}"/>
              </a:ext>
            </a:extLst>
          </p:cNvPr>
          <p:cNvSpPr>
            <a:spLocks noGrp="1"/>
          </p:cNvSpPr>
          <p:nvPr>
            <p:ph idx="1"/>
          </p:nvPr>
        </p:nvSpPr>
        <p:spPr>
          <a:xfrm>
            <a:off x="3686354" y="3648420"/>
            <a:ext cx="3844977" cy="3013640"/>
          </a:xfrm>
          <a:solidFill>
            <a:schemeClr val="accent4">
              <a:lumMod val="20000"/>
              <a:lumOff val="80000"/>
            </a:schemeClr>
          </a:solidFill>
        </p:spPr>
        <p:txBody>
          <a:bodyPr>
            <a:noAutofit/>
          </a:bodyPr>
          <a:lstStyle/>
          <a:p>
            <a:pPr marL="0" lvl="0" indent="0" algn="ctr">
              <a:lnSpc>
                <a:spcPct val="100000"/>
              </a:lnSpc>
              <a:spcBef>
                <a:spcPts val="600"/>
              </a:spcBef>
              <a:buNone/>
            </a:pPr>
            <a:r>
              <a:rPr lang="en-GB" sz="1900" u="sng" dirty="0">
                <a:effectLst/>
                <a:latin typeface="The Hand Extrablack" panose="03070A02030502020204" pitchFamily="66" charset="0"/>
                <a:ea typeface="Calibri" panose="020F0502020204030204" pitchFamily="34" charset="0"/>
                <a:cs typeface="Arial" panose="020B0604020202020204" pitchFamily="34" charset="0"/>
              </a:rPr>
              <a:t>King Farouk (r. 1936-1952)</a:t>
            </a:r>
          </a:p>
          <a:p>
            <a:pPr>
              <a:lnSpc>
                <a:spcPct val="100000"/>
              </a:lnSpc>
              <a:spcBef>
                <a:spcPts val="600"/>
              </a:spcBef>
            </a:pPr>
            <a:r>
              <a:rPr lang="en-GB" sz="1900" dirty="0">
                <a:effectLst/>
                <a:latin typeface="The Hand Extrablack" panose="03070A02030502020204" pitchFamily="66" charset="0"/>
                <a:ea typeface="Calibri" panose="020F0502020204030204" pitchFamily="34" charset="0"/>
                <a:cs typeface="Arial" panose="020B0604020202020204" pitchFamily="34" charset="0"/>
              </a:rPr>
              <a:t>His love of luxury, excess and extravagance put him totally out of touch with ordinary Egyptians.</a:t>
            </a:r>
          </a:p>
          <a:p>
            <a:pPr>
              <a:lnSpc>
                <a:spcPct val="100000"/>
              </a:lnSpc>
              <a:spcBef>
                <a:spcPts val="600"/>
              </a:spcBef>
            </a:pPr>
            <a:r>
              <a:rPr lang="en-GB" sz="1900" dirty="0">
                <a:effectLst/>
                <a:latin typeface="The Hand Extrablack" panose="03070A02030502020204" pitchFamily="66" charset="0"/>
                <a:ea typeface="Calibri" panose="020F0502020204030204" pitchFamily="34" charset="0"/>
                <a:cs typeface="Arial" panose="020B0604020202020204" pitchFamily="34" charset="0"/>
              </a:rPr>
              <a:t>Many Egyptians resented his willingness to allow the virtual occupation of the country by Britain during the war – his cooperation with them continued after the war.</a:t>
            </a:r>
          </a:p>
          <a:p>
            <a:pPr>
              <a:lnSpc>
                <a:spcPct val="100000"/>
              </a:lnSpc>
              <a:spcBef>
                <a:spcPts val="600"/>
              </a:spcBef>
            </a:pPr>
            <a:r>
              <a:rPr lang="en-GB" sz="1900" dirty="0">
                <a:effectLst/>
                <a:latin typeface="The Hand Extrablack" panose="03070A02030502020204" pitchFamily="66" charset="0"/>
                <a:ea typeface="Calibri" panose="020F0502020204030204" pitchFamily="34" charset="0"/>
                <a:cs typeface="Arial" panose="020B0604020202020204" pitchFamily="34" charset="0"/>
              </a:rPr>
              <a:t>Egyptians also blamed Farouk and his government for Egypt’s humiliating defeat in the 1948-49 war against Israel. </a:t>
            </a:r>
            <a:endParaRPr lang="en-GB" sz="1900" dirty="0">
              <a:latin typeface="The Hand Extrablack" panose="03070A02030502020204" pitchFamily="66" charset="0"/>
            </a:endParaRPr>
          </a:p>
        </p:txBody>
      </p:sp>
      <p:sp>
        <p:nvSpPr>
          <p:cNvPr id="8" name="Content Placeholder 2">
            <a:extLst>
              <a:ext uri="{FF2B5EF4-FFF2-40B4-BE49-F238E27FC236}">
                <a16:creationId xmlns:a16="http://schemas.microsoft.com/office/drawing/2014/main" id="{432AF3DA-2E2B-40C0-9C8B-2DF826924F71}"/>
              </a:ext>
            </a:extLst>
          </p:cNvPr>
          <p:cNvSpPr txBox="1">
            <a:spLocks/>
          </p:cNvSpPr>
          <p:nvPr/>
        </p:nvSpPr>
        <p:spPr>
          <a:xfrm>
            <a:off x="7960150" y="3648420"/>
            <a:ext cx="3844977" cy="3013640"/>
          </a:xfrm>
          <a:prstGeom prst="rect">
            <a:avLst/>
          </a:prstGeom>
          <a:solidFill>
            <a:schemeClr val="accent2">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Font typeface="Arial" panose="020B0604020202020204" pitchFamily="34" charset="0"/>
              <a:buNone/>
            </a:pPr>
            <a:r>
              <a:rPr lang="en-GB" sz="1900" u="sng" dirty="0">
                <a:latin typeface="The Hand Extrablack" panose="03070A02030502020204" pitchFamily="66" charset="0"/>
                <a:ea typeface="Calibri" panose="020F0502020204030204" pitchFamily="34" charset="0"/>
                <a:cs typeface="Arial" panose="020B0604020202020204" pitchFamily="34" charset="0"/>
              </a:rPr>
              <a:t>Gamal Abdel Nasser (President 1954-1970)</a:t>
            </a:r>
          </a:p>
          <a:p>
            <a:pPr>
              <a:lnSpc>
                <a:spcPct val="100000"/>
              </a:lnSpc>
              <a:spcBef>
                <a:spcPts val="600"/>
              </a:spcBef>
            </a:pPr>
            <a:r>
              <a:rPr lang="en-GB" sz="1900" dirty="0">
                <a:effectLst/>
                <a:latin typeface="The Hand Extrablack" panose="03070A02030502020204" pitchFamily="66" charset="0"/>
                <a:ea typeface="Calibri" panose="020F0502020204030204" pitchFamily="34" charset="0"/>
                <a:cs typeface="Arial" panose="020B0604020202020204" pitchFamily="34" charset="0"/>
              </a:rPr>
              <a:t>Nasser played an active role in the Egyptian national movement early on. </a:t>
            </a:r>
          </a:p>
          <a:p>
            <a:pPr>
              <a:lnSpc>
                <a:spcPct val="100000"/>
              </a:lnSpc>
              <a:spcBef>
                <a:spcPts val="600"/>
              </a:spcBef>
            </a:pPr>
            <a:r>
              <a:rPr lang="en-GB" sz="1900" dirty="0">
                <a:effectLst/>
                <a:latin typeface="The Hand Extrablack" panose="03070A02030502020204" pitchFamily="66" charset="0"/>
                <a:ea typeface="Calibri" panose="020F0502020204030204" pitchFamily="34" charset="0"/>
                <a:cs typeface="Arial" panose="020B0604020202020204" pitchFamily="34" charset="0"/>
              </a:rPr>
              <a:t>He and other army officers formed the Free Officers Movement.</a:t>
            </a:r>
          </a:p>
          <a:p>
            <a:pPr>
              <a:lnSpc>
                <a:spcPct val="100000"/>
              </a:lnSpc>
              <a:spcBef>
                <a:spcPts val="600"/>
              </a:spcBef>
            </a:pPr>
            <a:r>
              <a:rPr lang="en-GB" sz="1900" dirty="0">
                <a:effectLst/>
                <a:latin typeface="The Hand Extrablack" panose="03070A02030502020204" pitchFamily="66" charset="0"/>
                <a:ea typeface="Calibri" panose="020F0502020204030204" pitchFamily="34" charset="0"/>
                <a:cs typeface="Arial" panose="020B0604020202020204" pitchFamily="34" charset="0"/>
              </a:rPr>
              <a:t>Nasser fought in the 1948-49 war against Israel, played a leading role in the 1952 coup, and led Egypt from 1954 until his death in 1970. </a:t>
            </a:r>
          </a:p>
        </p:txBody>
      </p:sp>
    </p:spTree>
    <p:extLst>
      <p:ext uri="{BB962C8B-B14F-4D97-AF65-F5344CB8AC3E}">
        <p14:creationId xmlns:p14="http://schemas.microsoft.com/office/powerpoint/2010/main" val="38285207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7D7C6CC-A663-4C70-B5D5-9A32F9BD6577}"/>
              </a:ext>
            </a:extLst>
          </p:cNvPr>
          <p:cNvSpPr txBox="1"/>
          <p:nvPr/>
        </p:nvSpPr>
        <p:spPr>
          <a:xfrm>
            <a:off x="7245481" y="182562"/>
            <a:ext cx="3085764" cy="895350"/>
          </a:xfrm>
          <a:prstGeom prst="rect">
            <a:avLst/>
          </a:prstGeom>
          <a:noFill/>
        </p:spPr>
        <p:txBody>
          <a:bodyPr wrap="square" anchor="t">
            <a:normAutofit/>
          </a:bodyPr>
          <a:lstStyle/>
          <a:p>
            <a:pPr lvl="0">
              <a:lnSpc>
                <a:spcPct val="97000"/>
              </a:lnSpc>
              <a:spcAft>
                <a:spcPts val="800"/>
              </a:spcAft>
            </a:pPr>
            <a:endParaRPr lang="en-GB"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EE9E711-DFF1-4BBA-A691-B91DC3EFF6FC}"/>
              </a:ext>
            </a:extLst>
          </p:cNvPr>
          <p:cNvSpPr txBox="1"/>
          <p:nvPr/>
        </p:nvSpPr>
        <p:spPr>
          <a:xfrm>
            <a:off x="4472708" y="342331"/>
            <a:ext cx="7385738" cy="4678244"/>
          </a:xfrm>
          <a:prstGeom prst="rect">
            <a:avLst/>
          </a:prstGeom>
          <a:solidFill>
            <a:schemeClr val="accent5">
              <a:lumMod val="20000"/>
              <a:lumOff val="80000"/>
            </a:schemeClr>
          </a:solidFill>
        </p:spPr>
        <p:txBody>
          <a:bodyPr wrap="square" anchor="t">
            <a:normAutofit fontScale="92500" lnSpcReduction="10000"/>
          </a:bodyPr>
          <a:lstStyle/>
          <a:p>
            <a:pPr>
              <a:lnSpc>
                <a:spcPct val="110000"/>
              </a:lnSpc>
              <a:spcAft>
                <a:spcPts val="600"/>
              </a:spcAft>
            </a:pPr>
            <a:r>
              <a:rPr lang="en-GB" sz="2800" dirty="0">
                <a:effectLst/>
                <a:latin typeface="The Hand Extrablack" panose="03070A02030502020204" pitchFamily="66" charset="0"/>
                <a:ea typeface="Calibri" panose="020F0502020204030204" pitchFamily="34" charset="0"/>
                <a:cs typeface="Arial" panose="020B0604020202020204" pitchFamily="34" charset="0"/>
              </a:rPr>
              <a:t>J Kohler and J Taylor, </a:t>
            </a:r>
            <a:r>
              <a:rPr lang="en-GB" sz="2800" i="1" dirty="0">
                <a:effectLst/>
                <a:latin typeface="The Hand Extrablack" panose="03070A02030502020204" pitchFamily="66" charset="0"/>
                <a:ea typeface="Calibri" panose="020F0502020204030204" pitchFamily="34" charset="0"/>
                <a:cs typeface="Arial" panose="020B0604020202020204" pitchFamily="34" charset="0"/>
              </a:rPr>
              <a:t>Africa and the Middle East  </a:t>
            </a:r>
            <a:r>
              <a:rPr lang="en-GB" sz="2800" dirty="0">
                <a:effectLst/>
                <a:latin typeface="The Hand Extrablack" panose="03070A02030502020204" pitchFamily="66" charset="0"/>
                <a:ea typeface="Calibri" panose="020F0502020204030204" pitchFamily="34" charset="0"/>
                <a:cs typeface="Arial" panose="020B0604020202020204" pitchFamily="34" charset="0"/>
              </a:rPr>
              <a:t>(London, 1985) p.104</a:t>
            </a:r>
          </a:p>
          <a:p>
            <a:pPr marL="111125">
              <a:lnSpc>
                <a:spcPct val="110000"/>
              </a:lnSpc>
              <a:spcAft>
                <a:spcPts val="600"/>
              </a:spcAft>
            </a:pPr>
            <a:endParaRPr lang="en-GB" sz="2800" dirty="0">
              <a:effectLst/>
              <a:latin typeface="The Hand Extrablack" panose="03070A02030502020204" pitchFamily="66" charset="0"/>
              <a:ea typeface="Calibri" panose="020F0502020204030204" pitchFamily="34" charset="0"/>
              <a:cs typeface="Arial" panose="020B0604020202020204" pitchFamily="34" charset="0"/>
            </a:endParaRPr>
          </a:p>
          <a:p>
            <a:pPr lvl="0">
              <a:lnSpc>
                <a:spcPct val="110000"/>
              </a:lnSpc>
              <a:spcAft>
                <a:spcPts val="600"/>
              </a:spcAft>
            </a:pPr>
            <a:r>
              <a:rPr lang="en-GB" sz="2800" dirty="0">
                <a:effectLst/>
                <a:latin typeface="The Hand Extrablack" panose="03070A02030502020204" pitchFamily="66" charset="0"/>
                <a:ea typeface="Calibri" panose="020F0502020204030204" pitchFamily="34" charset="0"/>
                <a:cs typeface="Arial" panose="020B0604020202020204" pitchFamily="34" charset="0"/>
              </a:rPr>
              <a:t>“It was not only the King’s inability to remove British influence that outraged the Free Officers. His expensive appetite for pleasure and self indulgence was well known. Scandal, corruption and incompetence were commonplace in the government and bureaucracy. All these contributed to Egypt’s defeat by Israel in the 1948 war: money for arms and supplies was misapplied; soldiers were given obsolete or </a:t>
            </a:r>
            <a:r>
              <a:rPr lang="en-GB" sz="2800" dirty="0">
                <a:latin typeface="The Hand Extrablack" panose="03070A02030502020204" pitchFamily="66" charset="0"/>
                <a:ea typeface="Calibri" panose="020F0502020204030204" pitchFamily="34" charset="0"/>
                <a:cs typeface="Arial" panose="020B0604020202020204" pitchFamily="34" charset="0"/>
              </a:rPr>
              <a:t>un</a:t>
            </a:r>
            <a:r>
              <a:rPr lang="en-GB" sz="2800" dirty="0">
                <a:effectLst/>
                <a:latin typeface="The Hand Extrablack" panose="03070A02030502020204" pitchFamily="66" charset="0"/>
                <a:ea typeface="Calibri" panose="020F0502020204030204" pitchFamily="34" charset="0"/>
                <a:cs typeface="Arial" panose="020B0604020202020204" pitchFamily="34" charset="0"/>
              </a:rPr>
              <a:t>serviceable weapons, and the military leaders wasted soldiers lives through contradictory orders and impractical objectives. Not surprisingly the Free Officers became convinced that it was necessary to remove the monarchy as well as the British if Egypt’s honour was to be retrieved.”</a:t>
            </a:r>
          </a:p>
        </p:txBody>
      </p:sp>
      <p:sp>
        <p:nvSpPr>
          <p:cNvPr id="8" name="Title 7">
            <a:extLst>
              <a:ext uri="{FF2B5EF4-FFF2-40B4-BE49-F238E27FC236}">
                <a16:creationId xmlns:a16="http://schemas.microsoft.com/office/drawing/2014/main" id="{C55AD46B-7376-4802-ABE2-2A0520EC357C}"/>
              </a:ext>
            </a:extLst>
          </p:cNvPr>
          <p:cNvSpPr>
            <a:spLocks noGrp="1"/>
          </p:cNvSpPr>
          <p:nvPr>
            <p:ph type="title"/>
          </p:nvPr>
        </p:nvSpPr>
        <p:spPr>
          <a:xfrm>
            <a:off x="966952" y="1204108"/>
            <a:ext cx="2669406" cy="1781175"/>
          </a:xfrm>
        </p:spPr>
        <p:txBody>
          <a:bodyPr vert="horz" lIns="91440" tIns="45720" rIns="91440" bIns="45720" rtlCol="0" anchor="ctr">
            <a:normAutofit/>
          </a:bodyPr>
          <a:lstStyle/>
          <a:p>
            <a:r>
              <a:rPr lang="en-US" sz="3200" kern="1200" dirty="0">
                <a:solidFill>
                  <a:srgbClr val="FFFFFF"/>
                </a:solidFill>
                <a:latin typeface="The Hand Extrablack" panose="03070A02030502020204" pitchFamily="66" charset="0"/>
              </a:rPr>
              <a:t>Read the source and watch the hyperlinked video:</a:t>
            </a:r>
          </a:p>
        </p:txBody>
      </p:sp>
      <p:sp>
        <p:nvSpPr>
          <p:cNvPr id="10" name="Rectangle: Folded Corner 9">
            <a:extLst>
              <a:ext uri="{FF2B5EF4-FFF2-40B4-BE49-F238E27FC236}">
                <a16:creationId xmlns:a16="http://schemas.microsoft.com/office/drawing/2014/main" id="{57B2102A-67A6-4C52-B511-82A8C9166A5B}"/>
              </a:ext>
            </a:extLst>
          </p:cNvPr>
          <p:cNvSpPr/>
          <p:nvPr/>
        </p:nvSpPr>
        <p:spPr>
          <a:xfrm>
            <a:off x="717423" y="3303639"/>
            <a:ext cx="2991796" cy="2927555"/>
          </a:xfrm>
          <a:prstGeom prst="foldedCorner">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chemeClr val="tx1"/>
                </a:solidFill>
                <a:latin typeface="The Hand Extrablack" panose="03070A02030502020204" pitchFamily="66" charset="0"/>
                <a:ea typeface="Calibri" panose="020F0502020204030204" pitchFamily="34" charset="0"/>
                <a:cs typeface="Arial" panose="020B0604020202020204" pitchFamily="34" charset="0"/>
              </a:rPr>
              <a:t>Why did the Free Officers blame Egypt’s defeat by Israel in the 1948 to 1949 war on the government of King Farouk? Was it valid to hold the government fully responsible for this defeat?</a:t>
            </a:r>
          </a:p>
        </p:txBody>
      </p:sp>
      <p:pic>
        <p:nvPicPr>
          <p:cNvPr id="15" name="Picture 8" descr="Image result for youtube button">
            <a:hlinkClick r:id="rId3"/>
            <a:extLst>
              <a:ext uri="{FF2B5EF4-FFF2-40B4-BE49-F238E27FC236}">
                <a16:creationId xmlns:a16="http://schemas.microsoft.com/office/drawing/2014/main" id="{B79C91DC-A635-4069-A1A6-CBD84B9B130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 r="98000">
                        <a14:foregroundMark x1="5600" y1="27300" x2="1800" y2="38300"/>
                        <a14:foregroundMark x1="1800" y1="38300" x2="652" y2="57275"/>
                        <a14:foregroundMark x1="1871" y1="69044" x2="7400" y2="77300"/>
                        <a14:foregroundMark x1="92900" y1="29200" x2="96800" y2="39600"/>
                        <a14:foregroundMark x1="96800" y1="39600" x2="96500" y2="58200"/>
                        <a14:foregroundMark x1="96500" y1="58200" x2="93600" y2="65600"/>
                        <a14:foregroundMark x1="93600" y1="65600" x2="93800" y2="76500"/>
                        <a14:foregroundMark x1="98000" y1="43100" x2="97100" y2="60200"/>
                        <a14:foregroundMark x1="40600" y1="50400" x2="50200" y2="53600"/>
                        <a14:foregroundMark x1="50200" y1="53600" x2="58800" y2="53700"/>
                        <a14:foregroundMark x1="58800" y1="53700" x2="57600" y2="46500"/>
                        <a14:foregroundMark x1="57600" y1="46500" x2="44300" y2="44800"/>
                        <a14:foregroundMark x1="44300" y1="44800" x2="35000" y2="47200"/>
                        <a14:foregroundMark x1="35000" y1="47200" x2="36700" y2="55900"/>
                        <a14:foregroundMark x1="36700" y1="55900" x2="43200" y2="60000"/>
                        <a14:foregroundMark x1="43200" y1="60000" x2="57500" y2="63600"/>
                        <a14:foregroundMark x1="57500" y1="63600" x2="64500" y2="61500"/>
                        <a14:foregroundMark x1="64500" y1="61500" x2="64500" y2="60300"/>
                        <a14:foregroundMark x1="48800" y1="55300" x2="61400" y2="53200"/>
                        <a14:foregroundMark x1="61400" y1="53200" x2="64800" y2="50800"/>
                        <a14:foregroundMark x1="808" y1="64399" x2="1100" y2="67700"/>
                        <a14:foregroundMark x1="800" y1="64400" x2="600" y2="56000"/>
                        <a14:foregroundMark x1="900" y1="63600" x2="1200" y2="64600"/>
                        <a14:foregroundMark x1="800" y1="61300" x2="1000" y2="63700"/>
                        <a14:foregroundMark x1="1200" y1="59900" x2="900" y2="59400"/>
                        <a14:foregroundMark x1="1000" y1="58300" x2="700" y2="59900"/>
                        <a14:foregroundMark x1="700" y1="58100" x2="800" y2="60300"/>
                        <a14:foregroundMark x1="1100" y1="57800" x2="600" y2="60000"/>
                        <a14:foregroundMark x1="700" y1="57500" x2="800" y2="58500"/>
                        <a14:foregroundMark x1="900" y1="60200" x2="700" y2="61200"/>
                        <a14:foregroundMark x1="800" y1="60300" x2="700" y2="60600"/>
                        <a14:foregroundMark x1="700" y1="60600" x2="800" y2="61000"/>
                        <a14:foregroundMark x1="700" y1="60500" x2="700" y2="60400"/>
                        <a14:backgroundMark x1="232" y1="67776" x2="200" y2="69000"/>
                        <a14:backgroundMark x1="12" y1="57517" x2="0" y2="57000"/>
                        <a14:backgroundMark x1="132" y1="61356" x2="115" y2="61168"/>
                        <a14:backgroundMark x1="362" y1="61336" x2="332" y2="61127"/>
                      </a14:backgroundRemoval>
                    </a14:imgEffect>
                  </a14:imgLayer>
                </a14:imgProps>
              </a:ext>
              <a:ext uri="{28A0092B-C50C-407E-A947-70E740481C1C}">
                <a14:useLocalDpi xmlns:a14="http://schemas.microsoft.com/office/drawing/2010/main" val="0"/>
              </a:ext>
            </a:extLst>
          </a:blip>
          <a:srcRect t="17907" b="8889"/>
          <a:stretch/>
        </p:blipFill>
        <p:spPr bwMode="auto">
          <a:xfrm>
            <a:off x="4472708" y="5254461"/>
            <a:ext cx="1887836" cy="1381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05758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5A280-56BA-4AD2-9C84-83D27FAE0712}"/>
              </a:ext>
            </a:extLst>
          </p:cNvPr>
          <p:cNvSpPr>
            <a:spLocks noGrp="1"/>
          </p:cNvSpPr>
          <p:nvPr>
            <p:ph type="title"/>
          </p:nvPr>
        </p:nvSpPr>
        <p:spPr>
          <a:xfrm>
            <a:off x="281911" y="3907707"/>
            <a:ext cx="2098980" cy="2452687"/>
          </a:xfrm>
        </p:spPr>
        <p:txBody>
          <a:bodyPr anchor="ctr">
            <a:normAutofit/>
          </a:bodyPr>
          <a:lstStyle/>
          <a:p>
            <a:pPr algn="ctr"/>
            <a:r>
              <a:rPr lang="en-GB" dirty="0">
                <a:latin typeface="The Hand Extrablack" panose="03070A02030502020204" pitchFamily="66" charset="0"/>
              </a:rPr>
              <a:t>Rising Egyptian nationalism</a:t>
            </a:r>
          </a:p>
        </p:txBody>
      </p:sp>
      <p:pic>
        <p:nvPicPr>
          <p:cNvPr id="5122" name="Picture 2" descr="Muslim Brotherhood: A Force Throughout The Muslim World : Parallels : NPR">
            <a:extLst>
              <a:ext uri="{FF2B5EF4-FFF2-40B4-BE49-F238E27FC236}">
                <a16:creationId xmlns:a16="http://schemas.microsoft.com/office/drawing/2014/main" id="{BD4F60D9-3117-468F-9AAC-E6C7C280B0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668" b="5225"/>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D8D111B-3FB8-42B7-819F-5332DF6AD036}"/>
              </a:ext>
            </a:extLst>
          </p:cNvPr>
          <p:cNvSpPr>
            <a:spLocks noGrp="1"/>
          </p:cNvSpPr>
          <p:nvPr>
            <p:ph idx="1"/>
          </p:nvPr>
        </p:nvSpPr>
        <p:spPr>
          <a:xfrm>
            <a:off x="2607967" y="3700366"/>
            <a:ext cx="9440259" cy="2964977"/>
          </a:xfrm>
        </p:spPr>
        <p:txBody>
          <a:bodyPr anchor="ctr">
            <a:normAutofit fontScale="85000" lnSpcReduction="10000"/>
          </a:bodyPr>
          <a:lstStyle/>
          <a:p>
            <a:pPr>
              <a:lnSpc>
                <a:spcPct val="120000"/>
              </a:lnSpc>
              <a:spcBef>
                <a:spcPts val="600"/>
              </a:spcBef>
            </a:pPr>
            <a:r>
              <a:rPr lang="en-GB" sz="3200" dirty="0">
                <a:effectLst/>
                <a:latin typeface="The Hand Extrablack" panose="03070A02030502020204" pitchFamily="66" charset="0"/>
                <a:ea typeface="Calibri" panose="020F0502020204030204" pitchFamily="34" charset="0"/>
                <a:cs typeface="Arial" panose="020B0604020202020204" pitchFamily="34" charset="0"/>
              </a:rPr>
              <a:t>In 1951, there were guerrilla attacks on the British Garrison in the canal zone. The British reacted harshly, and 50 Egyptian policemen were killed in a raid on Ismailia.</a:t>
            </a:r>
          </a:p>
          <a:p>
            <a:pPr>
              <a:lnSpc>
                <a:spcPct val="120000"/>
              </a:lnSpc>
              <a:spcBef>
                <a:spcPts val="600"/>
              </a:spcBef>
            </a:pPr>
            <a:r>
              <a:rPr lang="en-GB" sz="3200" dirty="0">
                <a:effectLst/>
                <a:latin typeface="The Hand Extrablack" panose="03070A02030502020204" pitchFamily="66" charset="0"/>
                <a:ea typeface="Calibri" panose="020F0502020204030204" pitchFamily="34" charset="0"/>
                <a:cs typeface="Arial" panose="020B0604020202020204" pitchFamily="34" charset="0"/>
              </a:rPr>
              <a:t>For a while, the Egyptian government cut off supplies of food and labour to the British bases. </a:t>
            </a:r>
          </a:p>
          <a:p>
            <a:pPr>
              <a:lnSpc>
                <a:spcPct val="120000"/>
              </a:lnSpc>
              <a:spcBef>
                <a:spcPts val="600"/>
              </a:spcBef>
            </a:pPr>
            <a:r>
              <a:rPr lang="en-GB" sz="3200" dirty="0">
                <a:effectLst/>
                <a:latin typeface="The Hand Extrablack" panose="03070A02030502020204" pitchFamily="66" charset="0"/>
                <a:ea typeface="Calibri" panose="020F0502020204030204" pitchFamily="34" charset="0"/>
                <a:cs typeface="Arial" panose="020B0604020202020204" pitchFamily="34" charset="0"/>
              </a:rPr>
              <a:t>The tensions also resulted in attacks on British property in Cairo, led by the Muslim Brotherhood.</a:t>
            </a:r>
          </a:p>
          <a:p>
            <a:pPr>
              <a:lnSpc>
                <a:spcPct val="120000"/>
              </a:lnSpc>
              <a:spcBef>
                <a:spcPts val="600"/>
              </a:spcBef>
            </a:pPr>
            <a:r>
              <a:rPr lang="en-GB" sz="3200" dirty="0">
                <a:effectLst/>
                <a:latin typeface="The Hand Extrablack" panose="03070A02030502020204" pitchFamily="66" charset="0"/>
                <a:ea typeface="Calibri" panose="020F0502020204030204" pitchFamily="34" charset="0"/>
                <a:cs typeface="Arial" panose="020B0604020202020204" pitchFamily="34" charset="0"/>
              </a:rPr>
              <a:t>Britain increased its garrison in the canal zone to 80,000.</a:t>
            </a:r>
          </a:p>
        </p:txBody>
      </p:sp>
    </p:spTree>
    <p:extLst>
      <p:ext uri="{BB962C8B-B14F-4D97-AF65-F5344CB8AC3E}">
        <p14:creationId xmlns:p14="http://schemas.microsoft.com/office/powerpoint/2010/main" val="399030513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1" name="Rectangle 72">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useBgFill="1">
        <p:nvSpPr>
          <p:cNvPr id="6162" name="Rectangle 74">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Extrablack" panose="03070A02030502020204" pitchFamily="66" charset="0"/>
            </a:endParaRPr>
          </a:p>
        </p:txBody>
      </p:sp>
      <p:sp useBgFill="1">
        <p:nvSpPr>
          <p:cNvPr id="6163" name="Rectangle 76">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Extrablack" panose="03070A02030502020204" pitchFamily="66" charset="0"/>
            </a:endParaRPr>
          </a:p>
        </p:txBody>
      </p:sp>
      <p:sp>
        <p:nvSpPr>
          <p:cNvPr id="2" name="Title 1">
            <a:extLst>
              <a:ext uri="{FF2B5EF4-FFF2-40B4-BE49-F238E27FC236}">
                <a16:creationId xmlns:a16="http://schemas.microsoft.com/office/drawing/2014/main" id="{FB9A4C6C-DA58-4E38-B619-B28F9E8121AB}"/>
              </a:ext>
            </a:extLst>
          </p:cNvPr>
          <p:cNvSpPr>
            <a:spLocks noGrp="1"/>
          </p:cNvSpPr>
          <p:nvPr>
            <p:ph type="title"/>
          </p:nvPr>
        </p:nvSpPr>
        <p:spPr>
          <a:xfrm>
            <a:off x="1115568" y="548640"/>
            <a:ext cx="10168128" cy="1179576"/>
          </a:xfrm>
        </p:spPr>
        <p:txBody>
          <a:bodyPr>
            <a:normAutofit/>
          </a:bodyPr>
          <a:lstStyle/>
          <a:p>
            <a:r>
              <a:rPr lang="en-GB" sz="4800" dirty="0">
                <a:latin typeface="The Hand Extrablack" panose="03070A02030502020204" pitchFamily="66" charset="0"/>
              </a:rPr>
              <a:t>Military coup (July 1952)</a:t>
            </a:r>
          </a:p>
        </p:txBody>
      </p:sp>
      <p:sp>
        <p:nvSpPr>
          <p:cNvPr id="6164" name="Rectangle 78">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Extrablack" panose="03070A02030502020204" pitchFamily="66" charset="0"/>
            </a:endParaRPr>
          </a:p>
        </p:txBody>
      </p:sp>
      <p:pic>
        <p:nvPicPr>
          <p:cNvPr id="6148" name="Picture 4" descr="Egypt's crisis today: The deep power of the generals">
            <a:extLst>
              <a:ext uri="{FF2B5EF4-FFF2-40B4-BE49-F238E27FC236}">
                <a16:creationId xmlns:a16="http://schemas.microsoft.com/office/drawing/2014/main" id="{6E7B1F98-2888-4055-B366-DD2C344B75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492" b="3"/>
          <a:stretch/>
        </p:blipFill>
        <p:spPr bwMode="auto">
          <a:xfrm>
            <a:off x="908304" y="2478024"/>
            <a:ext cx="6009855" cy="36941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F6AEDCB-CEC3-438A-9E3F-DC4E4A623DDC}"/>
              </a:ext>
            </a:extLst>
          </p:cNvPr>
          <p:cNvSpPr>
            <a:spLocks noGrp="1"/>
          </p:cNvSpPr>
          <p:nvPr>
            <p:ph idx="1"/>
          </p:nvPr>
        </p:nvSpPr>
        <p:spPr>
          <a:xfrm>
            <a:off x="7086990" y="0"/>
            <a:ext cx="4840468" cy="6857999"/>
          </a:xfrm>
          <a:solidFill>
            <a:schemeClr val="bg1"/>
          </a:solidFill>
        </p:spPr>
        <p:txBody>
          <a:bodyPr anchor="ctr">
            <a:normAutofit/>
          </a:bodyPr>
          <a:lstStyle/>
          <a:p>
            <a:pPr>
              <a:lnSpc>
                <a:spcPct val="100000"/>
              </a:lnSpc>
              <a:spcBef>
                <a:spcPts val="600"/>
              </a:spcBef>
            </a:pPr>
            <a:r>
              <a:rPr lang="en-GB" sz="2700" dirty="0">
                <a:effectLst/>
                <a:latin typeface="The Hand Extrablack" panose="03070A02030502020204" pitchFamily="66" charset="0"/>
                <a:ea typeface="Calibri" panose="020F0502020204030204" pitchFamily="34" charset="0"/>
                <a:cs typeface="Arial" panose="020B0604020202020204" pitchFamily="34" charset="0"/>
              </a:rPr>
              <a:t>In July 1952, the Free </a:t>
            </a:r>
            <a:r>
              <a:rPr lang="en-GB" sz="2700" dirty="0">
                <a:latin typeface="The Hand Extrablack" panose="03070A02030502020204" pitchFamily="66" charset="0"/>
                <a:ea typeface="Calibri" panose="020F0502020204030204" pitchFamily="34" charset="0"/>
                <a:cs typeface="Arial" panose="020B0604020202020204" pitchFamily="34" charset="0"/>
              </a:rPr>
              <a:t>O</a:t>
            </a:r>
            <a:r>
              <a:rPr lang="en-GB" sz="2700" dirty="0">
                <a:effectLst/>
                <a:latin typeface="The Hand Extrablack" panose="03070A02030502020204" pitchFamily="66" charset="0"/>
                <a:ea typeface="Calibri" panose="020F0502020204030204" pitchFamily="34" charset="0"/>
                <a:cs typeface="Arial" panose="020B0604020202020204" pitchFamily="34" charset="0"/>
              </a:rPr>
              <a:t>fficers seized control of the Egyptian army headquarters, the airport and the communication centres in Cairo in a bloodless coup. </a:t>
            </a:r>
          </a:p>
          <a:p>
            <a:pPr>
              <a:lnSpc>
                <a:spcPct val="100000"/>
              </a:lnSpc>
              <a:spcBef>
                <a:spcPts val="600"/>
              </a:spcBef>
            </a:pPr>
            <a:r>
              <a:rPr lang="en-GB" sz="2700" dirty="0">
                <a:effectLst/>
                <a:latin typeface="The Hand Extrablack" panose="03070A02030502020204" pitchFamily="66" charset="0"/>
                <a:ea typeface="Calibri" panose="020F0502020204030204" pitchFamily="34" charset="0"/>
                <a:cs typeface="Arial" panose="020B0604020202020204" pitchFamily="34" charset="0"/>
              </a:rPr>
              <a:t>Farouk was forced to abdicate, and was allowed to leave the country to go into exile. </a:t>
            </a:r>
          </a:p>
          <a:p>
            <a:pPr>
              <a:lnSpc>
                <a:spcPct val="100000"/>
              </a:lnSpc>
              <a:spcBef>
                <a:spcPts val="600"/>
              </a:spcBef>
            </a:pPr>
            <a:r>
              <a:rPr lang="en-GB" sz="2700" dirty="0">
                <a:effectLst/>
                <a:latin typeface="The Hand Extrablack" panose="03070A02030502020204" pitchFamily="66" charset="0"/>
                <a:ea typeface="Calibri" panose="020F0502020204030204" pitchFamily="34" charset="0"/>
                <a:cs typeface="Arial" panose="020B0604020202020204" pitchFamily="34" charset="0"/>
              </a:rPr>
              <a:t>General Mohammad Naguib became president of Egypt, but the most powerful member of the new government was Colonel Gamal Abdel Nasser.</a:t>
            </a:r>
          </a:p>
          <a:p>
            <a:pPr>
              <a:lnSpc>
                <a:spcPct val="100000"/>
              </a:lnSpc>
              <a:spcBef>
                <a:spcPts val="600"/>
              </a:spcBef>
            </a:pPr>
            <a:r>
              <a:rPr lang="en-GB" sz="2700" dirty="0">
                <a:effectLst/>
                <a:latin typeface="The Hand Extrablack" panose="03070A02030502020204" pitchFamily="66" charset="0"/>
                <a:ea typeface="Calibri" panose="020F0502020204030204" pitchFamily="34" charset="0"/>
                <a:cs typeface="Arial" panose="020B0604020202020204" pitchFamily="34" charset="0"/>
              </a:rPr>
              <a:t>In 1954, Neguib resigned and Nasser took over the positions of President and Prime Minister. </a:t>
            </a:r>
          </a:p>
          <a:p>
            <a:pPr>
              <a:lnSpc>
                <a:spcPct val="100000"/>
              </a:lnSpc>
              <a:spcBef>
                <a:spcPts val="600"/>
              </a:spcBef>
            </a:pPr>
            <a:r>
              <a:rPr lang="en-GB" sz="2700" dirty="0">
                <a:effectLst/>
                <a:latin typeface="The Hand Extrablack" panose="03070A02030502020204" pitchFamily="66" charset="0"/>
                <a:ea typeface="Calibri" panose="020F0502020204030204" pitchFamily="34" charset="0"/>
                <a:cs typeface="Arial" panose="020B0604020202020204" pitchFamily="34" charset="0"/>
              </a:rPr>
              <a:t>In 1954, Nasser negotiated a new treaty in which Britain agreed to withdraw its troops within two years.</a:t>
            </a:r>
            <a:endParaRPr lang="en-GB" sz="2700" dirty="0">
              <a:latin typeface="The Hand Extrablack" panose="03070A02030502020204" pitchFamily="66" charset="0"/>
            </a:endParaRPr>
          </a:p>
        </p:txBody>
      </p:sp>
    </p:spTree>
    <p:extLst>
      <p:ext uri="{BB962C8B-B14F-4D97-AF65-F5344CB8AC3E}">
        <p14:creationId xmlns:p14="http://schemas.microsoft.com/office/powerpoint/2010/main" val="193640145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4215</Words>
  <Application>Microsoft Office PowerPoint</Application>
  <PresentationFormat>Widescreen</PresentationFormat>
  <Paragraphs>201</Paragraphs>
  <Slides>31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-apple-system</vt:lpstr>
      <vt:lpstr>Arial</vt:lpstr>
      <vt:lpstr>Calibri</vt:lpstr>
      <vt:lpstr>Calibri Light</vt:lpstr>
      <vt:lpstr>The Hand Extrablack</vt:lpstr>
      <vt:lpstr>Office Theme</vt:lpstr>
      <vt:lpstr>PowerPoint Presentation</vt:lpstr>
      <vt:lpstr>The Suez Crisis</vt:lpstr>
      <vt:lpstr>PowerPoint Presentation</vt:lpstr>
      <vt:lpstr>The Suez Canal</vt:lpstr>
      <vt:lpstr>British presence</vt:lpstr>
      <vt:lpstr>Key figures</vt:lpstr>
      <vt:lpstr>Read the source and watch the hyperlinked video:</vt:lpstr>
      <vt:lpstr>Rising Egyptian nationalism</vt:lpstr>
      <vt:lpstr>Military coup (July 1952)</vt:lpstr>
      <vt:lpstr>Nasser in power</vt:lpstr>
      <vt:lpstr>Relations between Egypt and Israel</vt:lpstr>
      <vt:lpstr>What led to the Czech arms deal?</vt:lpstr>
      <vt:lpstr>Influence of the Cold War</vt:lpstr>
      <vt:lpstr>Nationalizing the Suez Canal</vt:lpstr>
      <vt:lpstr>Failed diplomacy</vt:lpstr>
      <vt:lpstr>Anglo-French reaction</vt:lpstr>
      <vt:lpstr>The plan</vt:lpstr>
      <vt:lpstr>What happened?</vt:lpstr>
      <vt:lpstr>International reaction</vt:lpstr>
      <vt:lpstr>PowerPoint Presentation</vt:lpstr>
      <vt:lpstr>PowerPoint Presentation</vt:lpstr>
      <vt:lpstr>Evacuation</vt:lpstr>
      <vt:lpstr>Impact on Britain</vt:lpstr>
      <vt:lpstr>The UN</vt:lpstr>
      <vt:lpstr>Israel</vt:lpstr>
      <vt:lpstr>Egypt</vt:lpstr>
      <vt:lpstr>The role of the USA</vt:lpstr>
      <vt:lpstr>Eisenhower Doctrine</vt:lpstr>
      <vt:lpstr>The role of the USSR</vt:lpstr>
      <vt:lpstr>Activity suggestions Select one or more of the following activities (time permitting)</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Suez Crisis</dc:title>
  <dc:creator>Anastasia Galvin</dc:creator>
  <cp:lastModifiedBy>Anastasia Galvin</cp:lastModifiedBy>
  <cp:revision>2</cp:revision>
  <dcterms:created xsi:type="dcterms:W3CDTF">2021-02-25T14:55:35Z</dcterms:created>
  <dcterms:modified xsi:type="dcterms:W3CDTF">2021-02-28T14:50:37Z</dcterms:modified>
</cp:coreProperties>
</file>