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notesMasterIdLst>
    <p:notesMasterId r:id="rId25"/>
  </p:notesMasterIdLst>
  <p:sldIdLst>
    <p:sldId id="310" r:id="rId2"/>
    <p:sldId id="256" r:id="rId3"/>
    <p:sldId id="277" r:id="rId4"/>
    <p:sldId id="286" r:id="rId5"/>
    <p:sldId id="287" r:id="rId6"/>
    <p:sldId id="288" r:id="rId7"/>
    <p:sldId id="289" r:id="rId8"/>
    <p:sldId id="290" r:id="rId9"/>
    <p:sldId id="291" r:id="rId10"/>
    <p:sldId id="293" r:id="rId11"/>
    <p:sldId id="294" r:id="rId12"/>
    <p:sldId id="295" r:id="rId13"/>
    <p:sldId id="306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9" r:id="rId23"/>
    <p:sldId id="307" r:id="rId24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E6E6"/>
    <a:srgbClr val="FFE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27FCE7-7726-42A1-9F2B-8E47E5DB773D}" v="388" dt="2021-10-04T07:21:20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64359" autoAdjust="0"/>
  </p:normalViewPr>
  <p:slideViewPr>
    <p:cSldViewPr snapToGrid="0">
      <p:cViewPr varScale="1">
        <p:scale>
          <a:sx n="57" d="100"/>
          <a:sy n="57" d="100"/>
        </p:scale>
        <p:origin x="1065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stasia Galvin" userId="2d39f159-777b-4bad-8899-bf8dfc77b0ad" providerId="ADAL" clId="{5E4D45F4-0CD0-409E-9F5B-00E64109C5F4}"/>
    <pc:docChg chg="delSld modSld">
      <pc:chgData name="Anastasia Galvin" userId="2d39f159-777b-4bad-8899-bf8dfc77b0ad" providerId="ADAL" clId="{5E4D45F4-0CD0-409E-9F5B-00E64109C5F4}" dt="2021-10-04T08:21:12.553" v="32" actId="5793"/>
      <pc:docMkLst>
        <pc:docMk/>
      </pc:docMkLst>
      <pc:sldChg chg="modNotesTx">
        <pc:chgData name="Anastasia Galvin" userId="2d39f159-777b-4bad-8899-bf8dfc77b0ad" providerId="ADAL" clId="{5E4D45F4-0CD0-409E-9F5B-00E64109C5F4}" dt="2021-10-04T08:20:15.754" v="3" actId="20577"/>
        <pc:sldMkLst>
          <pc:docMk/>
          <pc:sldMk cId="2686081292" sldId="286"/>
        </pc:sldMkLst>
      </pc:sldChg>
      <pc:sldChg chg="modNotesTx">
        <pc:chgData name="Anastasia Galvin" userId="2d39f159-777b-4bad-8899-bf8dfc77b0ad" providerId="ADAL" clId="{5E4D45F4-0CD0-409E-9F5B-00E64109C5F4}" dt="2021-10-04T08:20:18.328" v="4" actId="6549"/>
        <pc:sldMkLst>
          <pc:docMk/>
          <pc:sldMk cId="1747688265" sldId="287"/>
        </pc:sldMkLst>
      </pc:sldChg>
      <pc:sldChg chg="modNotesTx">
        <pc:chgData name="Anastasia Galvin" userId="2d39f159-777b-4bad-8899-bf8dfc77b0ad" providerId="ADAL" clId="{5E4D45F4-0CD0-409E-9F5B-00E64109C5F4}" dt="2021-10-04T08:20:27.350" v="6" actId="5793"/>
        <pc:sldMkLst>
          <pc:docMk/>
          <pc:sldMk cId="442062570" sldId="288"/>
        </pc:sldMkLst>
      </pc:sldChg>
      <pc:sldChg chg="modNotesTx">
        <pc:chgData name="Anastasia Galvin" userId="2d39f159-777b-4bad-8899-bf8dfc77b0ad" providerId="ADAL" clId="{5E4D45F4-0CD0-409E-9F5B-00E64109C5F4}" dt="2021-10-04T08:20:29.849" v="8" actId="5793"/>
        <pc:sldMkLst>
          <pc:docMk/>
          <pc:sldMk cId="811128086" sldId="289"/>
        </pc:sldMkLst>
      </pc:sldChg>
      <pc:sldChg chg="modNotesTx">
        <pc:chgData name="Anastasia Galvin" userId="2d39f159-777b-4bad-8899-bf8dfc77b0ad" providerId="ADAL" clId="{5E4D45F4-0CD0-409E-9F5B-00E64109C5F4}" dt="2021-10-04T08:20:32.794" v="10" actId="5793"/>
        <pc:sldMkLst>
          <pc:docMk/>
          <pc:sldMk cId="3216469339" sldId="290"/>
        </pc:sldMkLst>
      </pc:sldChg>
      <pc:sldChg chg="modNotesTx">
        <pc:chgData name="Anastasia Galvin" userId="2d39f159-777b-4bad-8899-bf8dfc77b0ad" providerId="ADAL" clId="{5E4D45F4-0CD0-409E-9F5B-00E64109C5F4}" dt="2021-10-04T08:20:35.701" v="11" actId="6549"/>
        <pc:sldMkLst>
          <pc:docMk/>
          <pc:sldMk cId="4147674134" sldId="291"/>
        </pc:sldMkLst>
      </pc:sldChg>
      <pc:sldChg chg="modNotesTx">
        <pc:chgData name="Anastasia Galvin" userId="2d39f159-777b-4bad-8899-bf8dfc77b0ad" providerId="ADAL" clId="{5E4D45F4-0CD0-409E-9F5B-00E64109C5F4}" dt="2021-10-04T08:20:38.366" v="12" actId="6549"/>
        <pc:sldMkLst>
          <pc:docMk/>
          <pc:sldMk cId="1875122998" sldId="293"/>
        </pc:sldMkLst>
      </pc:sldChg>
      <pc:sldChg chg="modNotesTx">
        <pc:chgData name="Anastasia Galvin" userId="2d39f159-777b-4bad-8899-bf8dfc77b0ad" providerId="ADAL" clId="{5E4D45F4-0CD0-409E-9F5B-00E64109C5F4}" dt="2021-10-04T08:20:41.998" v="14" actId="5793"/>
        <pc:sldMkLst>
          <pc:docMk/>
          <pc:sldMk cId="2136375475" sldId="294"/>
        </pc:sldMkLst>
      </pc:sldChg>
      <pc:sldChg chg="modNotesTx">
        <pc:chgData name="Anastasia Galvin" userId="2d39f159-777b-4bad-8899-bf8dfc77b0ad" providerId="ADAL" clId="{5E4D45F4-0CD0-409E-9F5B-00E64109C5F4}" dt="2021-10-04T08:20:44.890" v="16" actId="5793"/>
        <pc:sldMkLst>
          <pc:docMk/>
          <pc:sldMk cId="3403395089" sldId="295"/>
        </pc:sldMkLst>
      </pc:sldChg>
      <pc:sldChg chg="modNotesTx">
        <pc:chgData name="Anastasia Galvin" userId="2d39f159-777b-4bad-8899-bf8dfc77b0ad" providerId="ADAL" clId="{5E4D45F4-0CD0-409E-9F5B-00E64109C5F4}" dt="2021-10-04T08:20:49.145" v="18" actId="5793"/>
        <pc:sldMkLst>
          <pc:docMk/>
          <pc:sldMk cId="3355082924" sldId="296"/>
        </pc:sldMkLst>
      </pc:sldChg>
      <pc:sldChg chg="modNotesTx">
        <pc:chgData name="Anastasia Galvin" userId="2d39f159-777b-4bad-8899-bf8dfc77b0ad" providerId="ADAL" clId="{5E4D45F4-0CD0-409E-9F5B-00E64109C5F4}" dt="2021-10-04T08:20:51.882" v="20" actId="5793"/>
        <pc:sldMkLst>
          <pc:docMk/>
          <pc:sldMk cId="1868498635" sldId="297"/>
        </pc:sldMkLst>
      </pc:sldChg>
      <pc:sldChg chg="modNotesTx">
        <pc:chgData name="Anastasia Galvin" userId="2d39f159-777b-4bad-8899-bf8dfc77b0ad" providerId="ADAL" clId="{5E4D45F4-0CD0-409E-9F5B-00E64109C5F4}" dt="2021-10-04T08:20:56.264" v="22" actId="5793"/>
        <pc:sldMkLst>
          <pc:docMk/>
          <pc:sldMk cId="3669302168" sldId="298"/>
        </pc:sldMkLst>
      </pc:sldChg>
      <pc:sldChg chg="modNotesTx">
        <pc:chgData name="Anastasia Galvin" userId="2d39f159-777b-4bad-8899-bf8dfc77b0ad" providerId="ADAL" clId="{5E4D45F4-0CD0-409E-9F5B-00E64109C5F4}" dt="2021-10-04T08:20:59.523" v="24" actId="5793"/>
        <pc:sldMkLst>
          <pc:docMk/>
          <pc:sldMk cId="1827959225" sldId="299"/>
        </pc:sldMkLst>
      </pc:sldChg>
      <pc:sldChg chg="modNotesTx">
        <pc:chgData name="Anastasia Galvin" userId="2d39f159-777b-4bad-8899-bf8dfc77b0ad" providerId="ADAL" clId="{5E4D45F4-0CD0-409E-9F5B-00E64109C5F4}" dt="2021-10-04T08:21:02.981" v="26" actId="5793"/>
        <pc:sldMkLst>
          <pc:docMk/>
          <pc:sldMk cId="1503950393" sldId="300"/>
        </pc:sldMkLst>
      </pc:sldChg>
      <pc:sldChg chg="modNotesTx">
        <pc:chgData name="Anastasia Galvin" userId="2d39f159-777b-4bad-8899-bf8dfc77b0ad" providerId="ADAL" clId="{5E4D45F4-0CD0-409E-9F5B-00E64109C5F4}" dt="2021-10-04T08:21:07.145" v="28" actId="5793"/>
        <pc:sldMkLst>
          <pc:docMk/>
          <pc:sldMk cId="1804309353" sldId="301"/>
        </pc:sldMkLst>
      </pc:sldChg>
      <pc:sldChg chg="modNotesTx">
        <pc:chgData name="Anastasia Galvin" userId="2d39f159-777b-4bad-8899-bf8dfc77b0ad" providerId="ADAL" clId="{5E4D45F4-0CD0-409E-9F5B-00E64109C5F4}" dt="2021-10-04T08:21:10.331" v="30" actId="5793"/>
        <pc:sldMkLst>
          <pc:docMk/>
          <pc:sldMk cId="1602569820" sldId="302"/>
        </pc:sldMkLst>
      </pc:sldChg>
      <pc:sldChg chg="modNotesTx">
        <pc:chgData name="Anastasia Galvin" userId="2d39f159-777b-4bad-8899-bf8dfc77b0ad" providerId="ADAL" clId="{5E4D45F4-0CD0-409E-9F5B-00E64109C5F4}" dt="2021-10-04T08:21:12.553" v="32" actId="5793"/>
        <pc:sldMkLst>
          <pc:docMk/>
          <pc:sldMk cId="1911095985" sldId="303"/>
        </pc:sldMkLst>
      </pc:sldChg>
      <pc:sldChg chg="del">
        <pc:chgData name="Anastasia Galvin" userId="2d39f159-777b-4bad-8899-bf8dfc77b0ad" providerId="ADAL" clId="{5E4D45F4-0CD0-409E-9F5B-00E64109C5F4}" dt="2021-10-04T08:19:58.915" v="0" actId="47"/>
        <pc:sldMkLst>
          <pc:docMk/>
          <pc:sldMk cId="2548751971" sldId="304"/>
        </pc:sldMkLst>
      </pc:sldChg>
      <pc:sldChg chg="del">
        <pc:chgData name="Anastasia Galvin" userId="2d39f159-777b-4bad-8899-bf8dfc77b0ad" providerId="ADAL" clId="{5E4D45F4-0CD0-409E-9F5B-00E64109C5F4}" dt="2021-10-04T08:20:02.542" v="1" actId="47"/>
        <pc:sldMkLst>
          <pc:docMk/>
          <pc:sldMk cId="3812551498" sldId="305"/>
        </pc:sldMkLst>
      </pc:sldChg>
      <pc:sldChg chg="del">
        <pc:chgData name="Anastasia Galvin" userId="2d39f159-777b-4bad-8899-bf8dfc77b0ad" providerId="ADAL" clId="{5E4D45F4-0CD0-409E-9F5B-00E64109C5F4}" dt="2021-10-04T08:20:05.484" v="2" actId="47"/>
        <pc:sldMkLst>
          <pc:docMk/>
          <pc:sldMk cId="1588529936" sldId="308"/>
        </pc:sldMkLst>
      </pc:sldChg>
    </pc:docChg>
  </pc:docChgLst>
  <pc:docChgLst>
    <pc:chgData name="Anastasia Galvin" userId="2d39f159-777b-4bad-8899-bf8dfc77b0ad" providerId="ADAL" clId="{2B27FCE7-7726-42A1-9F2B-8E47E5DB773D}"/>
    <pc:docChg chg="undo custSel addSld delSld modSld sldOrd modNotesMaster">
      <pc:chgData name="Anastasia Galvin" userId="2d39f159-777b-4bad-8899-bf8dfc77b0ad" providerId="ADAL" clId="{2B27FCE7-7726-42A1-9F2B-8E47E5DB773D}" dt="2021-10-04T07:24:52.562" v="9364" actId="255"/>
      <pc:docMkLst>
        <pc:docMk/>
      </pc:docMkLst>
      <pc:sldChg chg="addSp delSp modSp mod modTransition modAnim">
        <pc:chgData name="Anastasia Galvin" userId="2d39f159-777b-4bad-8899-bf8dfc77b0ad" providerId="ADAL" clId="{2B27FCE7-7726-42A1-9F2B-8E47E5DB773D}" dt="2021-09-30T15:26:20.229" v="2799"/>
        <pc:sldMkLst>
          <pc:docMk/>
          <pc:sldMk cId="1637262194" sldId="256"/>
        </pc:sldMkLst>
        <pc:spChg chg="mod">
          <ac:chgData name="Anastasia Galvin" userId="2d39f159-777b-4bad-8899-bf8dfc77b0ad" providerId="ADAL" clId="{2B27FCE7-7726-42A1-9F2B-8E47E5DB773D}" dt="2021-09-30T13:34:03.589" v="112" actId="16037"/>
          <ac:spMkLst>
            <pc:docMk/>
            <pc:sldMk cId="1637262194" sldId="256"/>
            <ac:spMk id="2" creationId="{D47895F1-7A44-41C5-841D-FF7933C47254}"/>
          </ac:spMkLst>
        </pc:spChg>
        <pc:spChg chg="mod">
          <ac:chgData name="Anastasia Galvin" userId="2d39f159-777b-4bad-8899-bf8dfc77b0ad" providerId="ADAL" clId="{2B27FCE7-7726-42A1-9F2B-8E47E5DB773D}" dt="2021-09-30T13:34:48.519" v="114" actId="403"/>
          <ac:spMkLst>
            <pc:docMk/>
            <pc:sldMk cId="1637262194" sldId="256"/>
            <ac:spMk id="3" creationId="{C227F31F-A0AA-4C18-BD56-2AFAD7CA8D37}"/>
          </ac:spMkLst>
        </pc:spChg>
        <pc:spChg chg="del">
          <ac:chgData name="Anastasia Galvin" userId="2d39f159-777b-4bad-8899-bf8dfc77b0ad" providerId="ADAL" clId="{2B27FCE7-7726-42A1-9F2B-8E47E5DB773D}" dt="2021-09-30T13:33:16.806" v="106" actId="26606"/>
          <ac:spMkLst>
            <pc:docMk/>
            <pc:sldMk cId="1637262194" sldId="256"/>
            <ac:spMk id="150" creationId="{0149A9F6-B857-488C-AC3A-007B78165715}"/>
          </ac:spMkLst>
        </pc:spChg>
        <pc:spChg chg="del">
          <ac:chgData name="Anastasia Galvin" userId="2d39f159-777b-4bad-8899-bf8dfc77b0ad" providerId="ADAL" clId="{2B27FCE7-7726-42A1-9F2B-8E47E5DB773D}" dt="2021-09-30T13:33:16.806" v="106" actId="26606"/>
          <ac:spMkLst>
            <pc:docMk/>
            <pc:sldMk cId="1637262194" sldId="256"/>
            <ac:spMk id="152" creationId="{249EFD05-C377-44BE-91F0-1D17C1D9BF60}"/>
          </ac:spMkLst>
        </pc:spChg>
        <pc:spChg chg="add mod">
          <ac:chgData name="Anastasia Galvin" userId="2d39f159-777b-4bad-8899-bf8dfc77b0ad" providerId="ADAL" clId="{2B27FCE7-7726-42A1-9F2B-8E47E5DB773D}" dt="2021-09-30T13:34:03.589" v="112" actId="16037"/>
          <ac:spMkLst>
            <pc:docMk/>
            <pc:sldMk cId="1637262194" sldId="256"/>
            <ac:spMk id="192" creationId="{0149A9F6-B857-488C-AC3A-007B78165715}"/>
          </ac:spMkLst>
        </pc:spChg>
        <pc:spChg chg="add mod">
          <ac:chgData name="Anastasia Galvin" userId="2d39f159-777b-4bad-8899-bf8dfc77b0ad" providerId="ADAL" clId="{2B27FCE7-7726-42A1-9F2B-8E47E5DB773D}" dt="2021-09-30T13:34:03.589" v="112" actId="16037"/>
          <ac:spMkLst>
            <pc:docMk/>
            <pc:sldMk cId="1637262194" sldId="256"/>
            <ac:spMk id="193" creationId="{249EFD05-C377-44BE-91F0-1D17C1D9BF60}"/>
          </ac:spMkLst>
        </pc:spChg>
        <pc:grpChg chg="del">
          <ac:chgData name="Anastasia Galvin" userId="2d39f159-777b-4bad-8899-bf8dfc77b0ad" providerId="ADAL" clId="{2B27FCE7-7726-42A1-9F2B-8E47E5DB773D}" dt="2021-09-30T13:33:16.806" v="106" actId="26606"/>
          <ac:grpSpMkLst>
            <pc:docMk/>
            <pc:sldMk cId="1637262194" sldId="256"/>
            <ac:grpSpMk id="154" creationId="{F2FD01A0-E6FF-41CD-AEBD-279232B90D43}"/>
          </ac:grpSpMkLst>
        </pc:grpChg>
        <pc:grpChg chg="del">
          <ac:chgData name="Anastasia Galvin" userId="2d39f159-777b-4bad-8899-bf8dfc77b0ad" providerId="ADAL" clId="{2B27FCE7-7726-42A1-9F2B-8E47E5DB773D}" dt="2021-09-30T13:33:16.806" v="106" actId="26606"/>
          <ac:grpSpMkLst>
            <pc:docMk/>
            <pc:sldMk cId="1637262194" sldId="256"/>
            <ac:grpSpMk id="159" creationId="{3C9AA14C-80A4-427C-A911-28CD20C56E5E}"/>
          </ac:grpSpMkLst>
        </pc:grpChg>
        <pc:grpChg chg="add mod">
          <ac:chgData name="Anastasia Galvin" userId="2d39f159-777b-4bad-8899-bf8dfc77b0ad" providerId="ADAL" clId="{2B27FCE7-7726-42A1-9F2B-8E47E5DB773D}" dt="2021-09-30T13:34:03.589" v="112" actId="16037"/>
          <ac:grpSpMkLst>
            <pc:docMk/>
            <pc:sldMk cId="1637262194" sldId="256"/>
            <ac:grpSpMk id="194" creationId="{F2FD01A0-E6FF-41CD-AEBD-279232B90D43}"/>
          </ac:grpSpMkLst>
        </pc:grpChg>
        <pc:grpChg chg="add mod">
          <ac:chgData name="Anastasia Galvin" userId="2d39f159-777b-4bad-8899-bf8dfc77b0ad" providerId="ADAL" clId="{2B27FCE7-7726-42A1-9F2B-8E47E5DB773D}" dt="2021-09-30T13:34:03.589" v="112" actId="16037"/>
          <ac:grpSpMkLst>
            <pc:docMk/>
            <pc:sldMk cId="1637262194" sldId="256"/>
            <ac:grpSpMk id="198" creationId="{3C9AA14C-80A4-427C-A911-28CD20C56E5E}"/>
          </ac:grpSpMkLst>
        </pc:grpChg>
        <pc:picChg chg="add mod">
          <ac:chgData name="Anastasia Galvin" userId="2d39f159-777b-4bad-8899-bf8dfc77b0ad" providerId="ADAL" clId="{2B27FCE7-7726-42A1-9F2B-8E47E5DB773D}" dt="2021-09-30T13:34:03.589" v="112" actId="16037"/>
          <ac:picMkLst>
            <pc:docMk/>
            <pc:sldMk cId="1637262194" sldId="256"/>
            <ac:picMk id="1026" creationId="{8B4F812E-C6D8-41DE-A53E-B0C50B9C963E}"/>
          </ac:picMkLst>
        </pc:picChg>
        <pc:picChg chg="del">
          <ac:chgData name="Anastasia Galvin" userId="2d39f159-777b-4bad-8899-bf8dfc77b0ad" providerId="ADAL" clId="{2B27FCE7-7726-42A1-9F2B-8E47E5DB773D}" dt="2021-09-30T13:33:12.535" v="104" actId="478"/>
          <ac:picMkLst>
            <pc:docMk/>
            <pc:sldMk cId="1637262194" sldId="256"/>
            <ac:picMk id="2050" creationId="{A49705B9-C156-4303-B156-857F73261BE9}"/>
          </ac:picMkLst>
        </pc:picChg>
      </pc:sldChg>
      <pc:sldChg chg="modTransition">
        <pc:chgData name="Anastasia Galvin" userId="2d39f159-777b-4bad-8899-bf8dfc77b0ad" providerId="ADAL" clId="{2B27FCE7-7726-42A1-9F2B-8E47E5DB773D}" dt="2021-09-30T15:26:17.036" v="2798"/>
        <pc:sldMkLst>
          <pc:docMk/>
          <pc:sldMk cId="3762960117" sldId="277"/>
        </pc:sldMkLst>
      </pc:sldChg>
      <pc:sldChg chg="del">
        <pc:chgData name="Anastasia Galvin" userId="2d39f159-777b-4bad-8899-bf8dfc77b0ad" providerId="ADAL" clId="{2B27FCE7-7726-42A1-9F2B-8E47E5DB773D}" dt="2021-09-30T13:35:58.787" v="128" actId="47"/>
        <pc:sldMkLst>
          <pc:docMk/>
          <pc:sldMk cId="1395607790" sldId="278"/>
        </pc:sldMkLst>
      </pc:sldChg>
      <pc:sldChg chg="del">
        <pc:chgData name="Anastasia Galvin" userId="2d39f159-777b-4bad-8899-bf8dfc77b0ad" providerId="ADAL" clId="{2B27FCE7-7726-42A1-9F2B-8E47E5DB773D}" dt="2021-09-30T13:35:57.940" v="127" actId="47"/>
        <pc:sldMkLst>
          <pc:docMk/>
          <pc:sldMk cId="1263820070" sldId="279"/>
        </pc:sldMkLst>
      </pc:sldChg>
      <pc:sldChg chg="del">
        <pc:chgData name="Anastasia Galvin" userId="2d39f159-777b-4bad-8899-bf8dfc77b0ad" providerId="ADAL" clId="{2B27FCE7-7726-42A1-9F2B-8E47E5DB773D}" dt="2021-09-30T13:35:57.697" v="126" actId="47"/>
        <pc:sldMkLst>
          <pc:docMk/>
          <pc:sldMk cId="2741088417" sldId="280"/>
        </pc:sldMkLst>
      </pc:sldChg>
      <pc:sldChg chg="del">
        <pc:chgData name="Anastasia Galvin" userId="2d39f159-777b-4bad-8899-bf8dfc77b0ad" providerId="ADAL" clId="{2B27FCE7-7726-42A1-9F2B-8E47E5DB773D}" dt="2021-09-30T13:35:57.296" v="124" actId="47"/>
        <pc:sldMkLst>
          <pc:docMk/>
          <pc:sldMk cId="2467814549" sldId="281"/>
        </pc:sldMkLst>
      </pc:sldChg>
      <pc:sldChg chg="del">
        <pc:chgData name="Anastasia Galvin" userId="2d39f159-777b-4bad-8899-bf8dfc77b0ad" providerId="ADAL" clId="{2B27FCE7-7726-42A1-9F2B-8E47E5DB773D}" dt="2021-09-30T13:35:57.058" v="123" actId="47"/>
        <pc:sldMkLst>
          <pc:docMk/>
          <pc:sldMk cId="508493924" sldId="282"/>
        </pc:sldMkLst>
      </pc:sldChg>
      <pc:sldChg chg="del">
        <pc:chgData name="Anastasia Galvin" userId="2d39f159-777b-4bad-8899-bf8dfc77b0ad" providerId="ADAL" clId="{2B27FCE7-7726-42A1-9F2B-8E47E5DB773D}" dt="2021-09-30T13:35:56.810" v="122" actId="47"/>
        <pc:sldMkLst>
          <pc:docMk/>
          <pc:sldMk cId="1946069678" sldId="283"/>
        </pc:sldMkLst>
      </pc:sldChg>
      <pc:sldChg chg="del">
        <pc:chgData name="Anastasia Galvin" userId="2d39f159-777b-4bad-8899-bf8dfc77b0ad" providerId="ADAL" clId="{2B27FCE7-7726-42A1-9F2B-8E47E5DB773D}" dt="2021-09-30T13:35:56.578" v="121" actId="47"/>
        <pc:sldMkLst>
          <pc:docMk/>
          <pc:sldMk cId="2694237689" sldId="284"/>
        </pc:sldMkLst>
      </pc:sldChg>
      <pc:sldChg chg="del">
        <pc:chgData name="Anastasia Galvin" userId="2d39f159-777b-4bad-8899-bf8dfc77b0ad" providerId="ADAL" clId="{2B27FCE7-7726-42A1-9F2B-8E47E5DB773D}" dt="2021-09-30T13:35:56.039" v="119" actId="47"/>
        <pc:sldMkLst>
          <pc:docMk/>
          <pc:sldMk cId="2027056536" sldId="285"/>
        </pc:sldMkLst>
      </pc:sldChg>
      <pc:sldChg chg="addSp delSp modSp mod modTransition setBg modClrScheme chgLayout modNotesTx">
        <pc:chgData name="Anastasia Galvin" userId="2d39f159-777b-4bad-8899-bf8dfc77b0ad" providerId="ADAL" clId="{2B27FCE7-7726-42A1-9F2B-8E47E5DB773D}" dt="2021-10-04T07:23:19.441" v="9348" actId="255"/>
        <pc:sldMkLst>
          <pc:docMk/>
          <pc:sldMk cId="2686081292" sldId="286"/>
        </pc:sldMkLst>
        <pc:spChg chg="add mod">
          <ac:chgData name="Anastasia Galvin" userId="2d39f159-777b-4bad-8899-bf8dfc77b0ad" providerId="ADAL" clId="{2B27FCE7-7726-42A1-9F2B-8E47E5DB773D}" dt="2021-09-30T14:01:22.173" v="692" actId="14100"/>
          <ac:spMkLst>
            <pc:docMk/>
            <pc:sldMk cId="2686081292" sldId="286"/>
            <ac:spMk id="2" creationId="{A22E259F-459D-42E0-9196-D9571C2323E5}"/>
          </ac:spMkLst>
        </pc:spChg>
        <pc:spChg chg="add mod ord">
          <ac:chgData name="Anastasia Galvin" userId="2d39f159-777b-4bad-8899-bf8dfc77b0ad" providerId="ADAL" clId="{2B27FCE7-7726-42A1-9F2B-8E47E5DB773D}" dt="2021-09-30T14:01:16.509" v="691" actId="403"/>
          <ac:spMkLst>
            <pc:docMk/>
            <pc:sldMk cId="2686081292" sldId="286"/>
            <ac:spMk id="3" creationId="{043F1C8A-027F-4C68-B044-16167E0714CA}"/>
          </ac:spMkLst>
        </pc:spChg>
        <pc:spChg chg="add mod">
          <ac:chgData name="Anastasia Galvin" userId="2d39f159-777b-4bad-8899-bf8dfc77b0ad" providerId="ADAL" clId="{2B27FCE7-7726-42A1-9F2B-8E47E5DB773D}" dt="2021-09-30T14:00:12.198" v="678" actId="403"/>
          <ac:spMkLst>
            <pc:docMk/>
            <pc:sldMk cId="2686081292" sldId="286"/>
            <ac:spMk id="71" creationId="{5ED9E2D9-EE69-4775-8CE5-9EAC35AD2F2E}"/>
          </ac:spMkLst>
        </pc:spChg>
        <pc:spChg chg="add mod">
          <ac:chgData name="Anastasia Galvin" userId="2d39f159-777b-4bad-8899-bf8dfc77b0ad" providerId="ADAL" clId="{2B27FCE7-7726-42A1-9F2B-8E47E5DB773D}" dt="2021-09-30T14:00:12.198" v="678" actId="403"/>
          <ac:spMkLst>
            <pc:docMk/>
            <pc:sldMk cId="2686081292" sldId="286"/>
            <ac:spMk id="73" creationId="{3D75B673-1FA7-415E-8B2E-7A0550C8BDDF}"/>
          </ac:spMkLst>
        </pc:spChg>
        <pc:picChg chg="del">
          <ac:chgData name="Anastasia Galvin" userId="2d39f159-777b-4bad-8899-bf8dfc77b0ad" providerId="ADAL" clId="{2B27FCE7-7726-42A1-9F2B-8E47E5DB773D}" dt="2021-09-30T13:35:50.546" v="115" actId="478"/>
          <ac:picMkLst>
            <pc:docMk/>
            <pc:sldMk cId="2686081292" sldId="286"/>
            <ac:picMk id="5" creationId="{0B17129A-E151-4354-9AFD-194729F434FC}"/>
          </ac:picMkLst>
        </pc:picChg>
        <pc:picChg chg="add mod">
          <ac:chgData name="Anastasia Galvin" userId="2d39f159-777b-4bad-8899-bf8dfc77b0ad" providerId="ADAL" clId="{2B27FCE7-7726-42A1-9F2B-8E47E5DB773D}" dt="2021-09-30T14:00:12.198" v="678" actId="403"/>
          <ac:picMkLst>
            <pc:docMk/>
            <pc:sldMk cId="2686081292" sldId="286"/>
            <ac:picMk id="3074" creationId="{7EB70829-4A21-4B7F-B2AD-DB596536234A}"/>
          </ac:picMkLst>
        </pc:picChg>
      </pc:sldChg>
      <pc:sldChg chg="addSp delSp modSp new mod modTransition setBg modClrScheme chgLayout modNotesTx">
        <pc:chgData name="Anastasia Galvin" userId="2d39f159-777b-4bad-8899-bf8dfc77b0ad" providerId="ADAL" clId="{2B27FCE7-7726-42A1-9F2B-8E47E5DB773D}" dt="2021-10-04T07:23:28.152" v="9349" actId="255"/>
        <pc:sldMkLst>
          <pc:docMk/>
          <pc:sldMk cId="1747688265" sldId="287"/>
        </pc:sldMkLst>
        <pc:spChg chg="add del mod">
          <ac:chgData name="Anastasia Galvin" userId="2d39f159-777b-4bad-8899-bf8dfc77b0ad" providerId="ADAL" clId="{2B27FCE7-7726-42A1-9F2B-8E47E5DB773D}" dt="2021-09-30T14:57:59.930" v="1101" actId="478"/>
          <ac:spMkLst>
            <pc:docMk/>
            <pc:sldMk cId="1747688265" sldId="287"/>
            <ac:spMk id="2" creationId="{0C344CF5-BAB2-49AA-A7A7-0791BB544BC0}"/>
          </ac:spMkLst>
        </pc:spChg>
        <pc:spChg chg="add mod ord">
          <ac:chgData name="Anastasia Galvin" userId="2d39f159-777b-4bad-8899-bf8dfc77b0ad" providerId="ADAL" clId="{2B27FCE7-7726-42A1-9F2B-8E47E5DB773D}" dt="2021-09-30T14:58:22.040" v="1113" actId="27636"/>
          <ac:spMkLst>
            <pc:docMk/>
            <pc:sldMk cId="1747688265" sldId="287"/>
            <ac:spMk id="3" creationId="{8B9580B8-641B-46B5-BDBE-28E632D5EB25}"/>
          </ac:spMkLst>
        </pc:spChg>
        <pc:spChg chg="add del mod">
          <ac:chgData name="Anastasia Galvin" userId="2d39f159-777b-4bad-8899-bf8dfc77b0ad" providerId="ADAL" clId="{2B27FCE7-7726-42A1-9F2B-8E47E5DB773D}" dt="2021-09-30T14:58:00.659" v="1102" actId="478"/>
          <ac:spMkLst>
            <pc:docMk/>
            <pc:sldMk cId="1747688265" sldId="287"/>
            <ac:spMk id="5" creationId="{AF0169BC-0FE4-472F-86A6-09E387C6A5AD}"/>
          </ac:spMkLst>
        </pc:spChg>
        <pc:spChg chg="add mod">
          <ac:chgData name="Anastasia Galvin" userId="2d39f159-777b-4bad-8899-bf8dfc77b0ad" providerId="ADAL" clId="{2B27FCE7-7726-42A1-9F2B-8E47E5DB773D}" dt="2021-09-30T14:58:05.729" v="1103"/>
          <ac:spMkLst>
            <pc:docMk/>
            <pc:sldMk cId="1747688265" sldId="287"/>
            <ac:spMk id="9" creationId="{E925220E-D19E-4B6D-A564-C134AD474162}"/>
          </ac:spMkLst>
        </pc:spChg>
        <pc:spChg chg="add">
          <ac:chgData name="Anastasia Galvin" userId="2d39f159-777b-4bad-8899-bf8dfc77b0ad" providerId="ADAL" clId="{2B27FCE7-7726-42A1-9F2B-8E47E5DB773D}" dt="2021-09-30T14:57:44.189" v="1099" actId="26606"/>
          <ac:spMkLst>
            <pc:docMk/>
            <pc:sldMk cId="1747688265" sldId="287"/>
            <ac:spMk id="71" creationId="{5ED9E2D9-EE69-4775-8CE5-9EAC35AD2F2E}"/>
          </ac:spMkLst>
        </pc:spChg>
        <pc:spChg chg="add">
          <ac:chgData name="Anastasia Galvin" userId="2d39f159-777b-4bad-8899-bf8dfc77b0ad" providerId="ADAL" clId="{2B27FCE7-7726-42A1-9F2B-8E47E5DB773D}" dt="2021-09-30T14:57:44.189" v="1099" actId="26606"/>
          <ac:spMkLst>
            <pc:docMk/>
            <pc:sldMk cId="1747688265" sldId="287"/>
            <ac:spMk id="73" creationId="{3D75B673-1FA7-415E-8B2E-7A0550C8BDDF}"/>
          </ac:spMkLst>
        </pc:spChg>
        <pc:picChg chg="add mod">
          <ac:chgData name="Anastasia Galvin" userId="2d39f159-777b-4bad-8899-bf8dfc77b0ad" providerId="ADAL" clId="{2B27FCE7-7726-42A1-9F2B-8E47E5DB773D}" dt="2021-09-30T14:57:52.729" v="1100" actId="18131"/>
          <ac:picMkLst>
            <pc:docMk/>
            <pc:sldMk cId="1747688265" sldId="287"/>
            <ac:picMk id="4098" creationId="{CE437D3C-46E7-482C-A302-A6C965BC157B}"/>
          </ac:picMkLst>
        </pc:picChg>
      </pc:sldChg>
      <pc:sldChg chg="addSp modSp new mod modTransition setBg modClrScheme chgLayout modNotesTx">
        <pc:chgData name="Anastasia Galvin" userId="2d39f159-777b-4bad-8899-bf8dfc77b0ad" providerId="ADAL" clId="{2B27FCE7-7726-42A1-9F2B-8E47E5DB773D}" dt="2021-10-04T07:23:34.033" v="9350" actId="255"/>
        <pc:sldMkLst>
          <pc:docMk/>
          <pc:sldMk cId="442062570" sldId="288"/>
        </pc:sldMkLst>
        <pc:spChg chg="add mod">
          <ac:chgData name="Anastasia Galvin" userId="2d39f159-777b-4bad-8899-bf8dfc77b0ad" providerId="ADAL" clId="{2B27FCE7-7726-42A1-9F2B-8E47E5DB773D}" dt="2021-09-30T15:12:23.450" v="1524" actId="1076"/>
          <ac:spMkLst>
            <pc:docMk/>
            <pc:sldMk cId="442062570" sldId="288"/>
            <ac:spMk id="2" creationId="{0CE4F680-44EA-4F2A-AF98-2F8E61BB2D8D}"/>
          </ac:spMkLst>
        </pc:spChg>
        <pc:spChg chg="add mod">
          <ac:chgData name="Anastasia Galvin" userId="2d39f159-777b-4bad-8899-bf8dfc77b0ad" providerId="ADAL" clId="{2B27FCE7-7726-42A1-9F2B-8E47E5DB773D}" dt="2021-09-30T15:12:17.220" v="1523" actId="27636"/>
          <ac:spMkLst>
            <pc:docMk/>
            <pc:sldMk cId="442062570" sldId="288"/>
            <ac:spMk id="3" creationId="{0D624842-D68A-47B9-A330-5246828FEF70}"/>
          </ac:spMkLst>
        </pc:spChg>
        <pc:spChg chg="add mod">
          <ac:chgData name="Anastasia Galvin" userId="2d39f159-777b-4bad-8899-bf8dfc77b0ad" providerId="ADAL" clId="{2B27FCE7-7726-42A1-9F2B-8E47E5DB773D}" dt="2021-09-30T15:11:42.399" v="1504" actId="2711"/>
          <ac:spMkLst>
            <pc:docMk/>
            <pc:sldMk cId="442062570" sldId="288"/>
            <ac:spMk id="71" creationId="{5BB3780B-63EB-450D-A804-D6AA12F98E0B}"/>
          </ac:spMkLst>
        </pc:spChg>
        <pc:spChg chg="add mod">
          <ac:chgData name="Anastasia Galvin" userId="2d39f159-777b-4bad-8899-bf8dfc77b0ad" providerId="ADAL" clId="{2B27FCE7-7726-42A1-9F2B-8E47E5DB773D}" dt="2021-09-30T15:11:42.399" v="1504" actId="2711"/>
          <ac:spMkLst>
            <pc:docMk/>
            <pc:sldMk cId="442062570" sldId="288"/>
            <ac:spMk id="73" creationId="{FE0847A5-A329-48CD-B3A7-3892FF6DA78F}"/>
          </ac:spMkLst>
        </pc:spChg>
        <pc:picChg chg="add mod">
          <ac:chgData name="Anastasia Galvin" userId="2d39f159-777b-4bad-8899-bf8dfc77b0ad" providerId="ADAL" clId="{2B27FCE7-7726-42A1-9F2B-8E47E5DB773D}" dt="2021-09-30T15:11:42.399" v="1504" actId="2711"/>
          <ac:picMkLst>
            <pc:docMk/>
            <pc:sldMk cId="442062570" sldId="288"/>
            <ac:picMk id="5122" creationId="{3D9C59D7-75A0-4732-8311-5AAAE658B054}"/>
          </ac:picMkLst>
        </pc:picChg>
      </pc:sldChg>
      <pc:sldChg chg="addSp modSp new mod modTransition setBg modClrScheme chgLayout modNotesTx">
        <pc:chgData name="Anastasia Galvin" userId="2d39f159-777b-4bad-8899-bf8dfc77b0ad" providerId="ADAL" clId="{2B27FCE7-7726-42A1-9F2B-8E47E5DB773D}" dt="2021-10-04T07:23:40.509" v="9351" actId="255"/>
        <pc:sldMkLst>
          <pc:docMk/>
          <pc:sldMk cId="811128086" sldId="289"/>
        </pc:sldMkLst>
        <pc:spChg chg="add mod">
          <ac:chgData name="Anastasia Galvin" userId="2d39f159-777b-4bad-8899-bf8dfc77b0ad" providerId="ADAL" clId="{2B27FCE7-7726-42A1-9F2B-8E47E5DB773D}" dt="2021-09-30T15:19:07.137" v="2184" actId="1076"/>
          <ac:spMkLst>
            <pc:docMk/>
            <pc:sldMk cId="811128086" sldId="289"/>
            <ac:spMk id="2" creationId="{6E4A0EE3-0866-4CBD-962B-F957A98B9551}"/>
          </ac:spMkLst>
        </pc:spChg>
        <pc:spChg chg="add mod">
          <ac:chgData name="Anastasia Galvin" userId="2d39f159-777b-4bad-8899-bf8dfc77b0ad" providerId="ADAL" clId="{2B27FCE7-7726-42A1-9F2B-8E47E5DB773D}" dt="2021-09-30T15:19:07.137" v="2184" actId="1076"/>
          <ac:spMkLst>
            <pc:docMk/>
            <pc:sldMk cId="811128086" sldId="289"/>
            <ac:spMk id="3" creationId="{EEB6C1A4-09A9-48B8-AF9E-AF9C1FC93C68}"/>
          </ac:spMkLst>
        </pc:spChg>
        <pc:spChg chg="add mod">
          <ac:chgData name="Anastasia Galvin" userId="2d39f159-777b-4bad-8899-bf8dfc77b0ad" providerId="ADAL" clId="{2B27FCE7-7726-42A1-9F2B-8E47E5DB773D}" dt="2021-09-30T15:17:59.710" v="2101" actId="403"/>
          <ac:spMkLst>
            <pc:docMk/>
            <pc:sldMk cId="811128086" sldId="289"/>
            <ac:spMk id="71" creationId="{5BB3780B-63EB-450D-A804-D6AA12F98E0B}"/>
          </ac:spMkLst>
        </pc:spChg>
        <pc:spChg chg="add mod">
          <ac:chgData name="Anastasia Galvin" userId="2d39f159-777b-4bad-8899-bf8dfc77b0ad" providerId="ADAL" clId="{2B27FCE7-7726-42A1-9F2B-8E47E5DB773D}" dt="2021-09-30T15:17:59.710" v="2101" actId="403"/>
          <ac:spMkLst>
            <pc:docMk/>
            <pc:sldMk cId="811128086" sldId="289"/>
            <ac:spMk id="73" creationId="{FE0847A5-A329-48CD-B3A7-3892FF6DA78F}"/>
          </ac:spMkLst>
        </pc:spChg>
        <pc:picChg chg="add mod">
          <ac:chgData name="Anastasia Galvin" userId="2d39f159-777b-4bad-8899-bf8dfc77b0ad" providerId="ADAL" clId="{2B27FCE7-7726-42A1-9F2B-8E47E5DB773D}" dt="2021-09-30T15:19:09.714" v="2185" actId="1076"/>
          <ac:picMkLst>
            <pc:docMk/>
            <pc:sldMk cId="811128086" sldId="289"/>
            <ac:picMk id="6146" creationId="{7FEFE3E3-4E1C-4A5F-859F-F9DC216785DC}"/>
          </ac:picMkLst>
        </pc:picChg>
      </pc:sldChg>
      <pc:sldChg chg="del">
        <pc:chgData name="Anastasia Galvin" userId="2d39f159-777b-4bad-8899-bf8dfc77b0ad" providerId="ADAL" clId="{2B27FCE7-7726-42A1-9F2B-8E47E5DB773D}" dt="2021-09-30T13:35:57.497" v="125" actId="47"/>
        <pc:sldMkLst>
          <pc:docMk/>
          <pc:sldMk cId="1527005791" sldId="289"/>
        </pc:sldMkLst>
      </pc:sldChg>
      <pc:sldChg chg="addSp modSp new mod ord modTransition modClrScheme modAnim chgLayout modNotesTx">
        <pc:chgData name="Anastasia Galvin" userId="2d39f159-777b-4bad-8899-bf8dfc77b0ad" providerId="ADAL" clId="{2B27FCE7-7726-42A1-9F2B-8E47E5DB773D}" dt="2021-10-04T07:23:45.903" v="9352" actId="255"/>
        <pc:sldMkLst>
          <pc:docMk/>
          <pc:sldMk cId="3216469339" sldId="290"/>
        </pc:sldMkLst>
        <pc:spChg chg="add mod">
          <ac:chgData name="Anastasia Galvin" userId="2d39f159-777b-4bad-8899-bf8dfc77b0ad" providerId="ADAL" clId="{2B27FCE7-7726-42A1-9F2B-8E47E5DB773D}" dt="2021-09-30T15:25:00.909" v="2785" actId="255"/>
          <ac:spMkLst>
            <pc:docMk/>
            <pc:sldMk cId="3216469339" sldId="290"/>
            <ac:spMk id="2" creationId="{303A4678-9D08-45CA-9B17-4D48BCBB116E}"/>
          </ac:spMkLst>
        </pc:spChg>
        <pc:spChg chg="add mod">
          <ac:chgData name="Anastasia Galvin" userId="2d39f159-777b-4bad-8899-bf8dfc77b0ad" providerId="ADAL" clId="{2B27FCE7-7726-42A1-9F2B-8E47E5DB773D}" dt="2021-09-30T15:25:13.374" v="2792" actId="403"/>
          <ac:spMkLst>
            <pc:docMk/>
            <pc:sldMk cId="3216469339" sldId="290"/>
            <ac:spMk id="3" creationId="{DB9AA3BE-6FB3-4D60-A9DA-136C5B18758C}"/>
          </ac:spMkLst>
        </pc:spChg>
        <pc:picChg chg="add mod">
          <ac:chgData name="Anastasia Galvin" userId="2d39f159-777b-4bad-8899-bf8dfc77b0ad" providerId="ADAL" clId="{2B27FCE7-7726-42A1-9F2B-8E47E5DB773D}" dt="2021-09-30T15:25:48.578" v="2796" actId="14100"/>
          <ac:picMkLst>
            <pc:docMk/>
            <pc:sldMk cId="3216469339" sldId="290"/>
            <ac:picMk id="5" creationId="{E0BA94FF-2A99-4783-A43B-DE26451DB855}"/>
          </ac:picMkLst>
        </pc:picChg>
      </pc:sldChg>
      <pc:sldChg chg="del">
        <pc:chgData name="Anastasia Galvin" userId="2d39f159-777b-4bad-8899-bf8dfc77b0ad" providerId="ADAL" clId="{2B27FCE7-7726-42A1-9F2B-8E47E5DB773D}" dt="2021-09-30T13:35:56.340" v="120" actId="47"/>
        <pc:sldMkLst>
          <pc:docMk/>
          <pc:sldMk cId="1311271079" sldId="291"/>
        </pc:sldMkLst>
      </pc:sldChg>
      <pc:sldChg chg="addSp modSp new mod ord modTransition setBg modNotesTx">
        <pc:chgData name="Anastasia Galvin" userId="2d39f159-777b-4bad-8899-bf8dfc77b0ad" providerId="ADAL" clId="{2B27FCE7-7726-42A1-9F2B-8E47E5DB773D}" dt="2021-10-04T07:23:52.073" v="9353" actId="255"/>
        <pc:sldMkLst>
          <pc:docMk/>
          <pc:sldMk cId="4147674134" sldId="291"/>
        </pc:sldMkLst>
        <pc:spChg chg="add">
          <ac:chgData name="Anastasia Galvin" userId="2d39f159-777b-4bad-8899-bf8dfc77b0ad" providerId="ADAL" clId="{2B27FCE7-7726-42A1-9F2B-8E47E5DB773D}" dt="2021-09-30T13:39:17.078" v="173" actId="26606"/>
          <ac:spMkLst>
            <pc:docMk/>
            <pc:sldMk cId="4147674134" sldId="291"/>
            <ac:spMk id="71" creationId="{37D7CF97-C693-42F5-AFF2-9C4EBFE0E69A}"/>
          </ac:spMkLst>
        </pc:spChg>
        <pc:spChg chg="add">
          <ac:chgData name="Anastasia Galvin" userId="2d39f159-777b-4bad-8899-bf8dfc77b0ad" providerId="ADAL" clId="{2B27FCE7-7726-42A1-9F2B-8E47E5DB773D}" dt="2021-09-30T13:39:17.078" v="173" actId="26606"/>
          <ac:spMkLst>
            <pc:docMk/>
            <pc:sldMk cId="4147674134" sldId="291"/>
            <ac:spMk id="73" creationId="{477461D8-A691-44CC-94F5-FE4FCE899AE0}"/>
          </ac:spMkLst>
        </pc:spChg>
        <pc:picChg chg="add mod">
          <ac:chgData name="Anastasia Galvin" userId="2d39f159-777b-4bad-8899-bf8dfc77b0ad" providerId="ADAL" clId="{2B27FCE7-7726-42A1-9F2B-8E47E5DB773D}" dt="2021-09-30T13:39:17.078" v="173" actId="26606"/>
          <ac:picMkLst>
            <pc:docMk/>
            <pc:sldMk cId="4147674134" sldId="291"/>
            <ac:picMk id="2050" creationId="{144BBE75-E8AC-4E68-9CB3-DFC362E7839F}"/>
          </ac:picMkLst>
        </pc:picChg>
      </pc:sldChg>
      <pc:sldChg chg="new del ord modNotesTx">
        <pc:chgData name="Anastasia Galvin" userId="2d39f159-777b-4bad-8899-bf8dfc77b0ad" providerId="ADAL" clId="{2B27FCE7-7726-42A1-9F2B-8E47E5DB773D}" dt="2021-09-30T13:43:14.276" v="181" actId="47"/>
        <pc:sldMkLst>
          <pc:docMk/>
          <pc:sldMk cId="2956558135" sldId="292"/>
        </pc:sldMkLst>
      </pc:sldChg>
      <pc:sldChg chg="del">
        <pc:chgData name="Anastasia Galvin" userId="2d39f159-777b-4bad-8899-bf8dfc77b0ad" providerId="ADAL" clId="{2B27FCE7-7726-42A1-9F2B-8E47E5DB773D}" dt="2021-09-30T13:35:55.776" v="118" actId="47"/>
        <pc:sldMkLst>
          <pc:docMk/>
          <pc:sldMk cId="3756841150" sldId="292"/>
        </pc:sldMkLst>
      </pc:sldChg>
      <pc:sldChg chg="del">
        <pc:chgData name="Anastasia Galvin" userId="2d39f159-777b-4bad-8899-bf8dfc77b0ad" providerId="ADAL" clId="{2B27FCE7-7726-42A1-9F2B-8E47E5DB773D}" dt="2021-09-30T13:35:55.522" v="117" actId="47"/>
        <pc:sldMkLst>
          <pc:docMk/>
          <pc:sldMk cId="489287859" sldId="293"/>
        </pc:sldMkLst>
      </pc:sldChg>
      <pc:sldChg chg="addSp delSp modSp new mod ord modTransition setBg modClrScheme chgLayout modNotesTx">
        <pc:chgData name="Anastasia Galvin" userId="2d39f159-777b-4bad-8899-bf8dfc77b0ad" providerId="ADAL" clId="{2B27FCE7-7726-42A1-9F2B-8E47E5DB773D}" dt="2021-10-04T07:23:57.533" v="9354" actId="255"/>
        <pc:sldMkLst>
          <pc:docMk/>
          <pc:sldMk cId="1875122998" sldId="293"/>
        </pc:sldMkLst>
        <pc:spChg chg="add mod">
          <ac:chgData name="Anastasia Galvin" userId="2d39f159-777b-4bad-8899-bf8dfc77b0ad" providerId="ADAL" clId="{2B27FCE7-7726-42A1-9F2B-8E47E5DB773D}" dt="2021-09-30T17:07:59.475" v="3408" actId="20577"/>
          <ac:spMkLst>
            <pc:docMk/>
            <pc:sldMk cId="1875122998" sldId="293"/>
            <ac:spMk id="2" creationId="{557E1A8E-FBAC-40D6-8813-F0EE4BA4BD21}"/>
          </ac:spMkLst>
        </pc:spChg>
        <pc:spChg chg="add mod">
          <ac:chgData name="Anastasia Galvin" userId="2d39f159-777b-4bad-8899-bf8dfc77b0ad" providerId="ADAL" clId="{2B27FCE7-7726-42A1-9F2B-8E47E5DB773D}" dt="2021-09-30T17:08:22.867" v="3423" actId="20577"/>
          <ac:spMkLst>
            <pc:docMk/>
            <pc:sldMk cId="1875122998" sldId="293"/>
            <ac:spMk id="3" creationId="{0ADF5EDB-1EA8-4F13-A74D-BEB1A4CE3A11}"/>
          </ac:spMkLst>
        </pc:spChg>
        <pc:spChg chg="add mod">
          <ac:chgData name="Anastasia Galvin" userId="2d39f159-777b-4bad-8899-bf8dfc77b0ad" providerId="ADAL" clId="{2B27FCE7-7726-42A1-9F2B-8E47E5DB773D}" dt="2021-09-30T17:07:50.762" v="3405" actId="2711"/>
          <ac:spMkLst>
            <pc:docMk/>
            <pc:sldMk cId="1875122998" sldId="293"/>
            <ac:spMk id="73" creationId="{5BB3780B-63EB-450D-A804-D6AA12F98E0B}"/>
          </ac:spMkLst>
        </pc:spChg>
        <pc:spChg chg="add mod">
          <ac:chgData name="Anastasia Galvin" userId="2d39f159-777b-4bad-8899-bf8dfc77b0ad" providerId="ADAL" clId="{2B27FCE7-7726-42A1-9F2B-8E47E5DB773D}" dt="2021-09-30T17:07:50.762" v="3405" actId="2711"/>
          <ac:spMkLst>
            <pc:docMk/>
            <pc:sldMk cId="1875122998" sldId="293"/>
            <ac:spMk id="75" creationId="{FE0847A5-A329-48CD-B3A7-3892FF6DA78F}"/>
          </ac:spMkLst>
        </pc:spChg>
        <pc:picChg chg="add del mod">
          <ac:chgData name="Anastasia Galvin" userId="2d39f159-777b-4bad-8899-bf8dfc77b0ad" providerId="ADAL" clId="{2B27FCE7-7726-42A1-9F2B-8E47E5DB773D}" dt="2021-09-30T17:06:02.716" v="3399" actId="478"/>
          <ac:picMkLst>
            <pc:docMk/>
            <pc:sldMk cId="1875122998" sldId="293"/>
            <ac:picMk id="7170" creationId="{6C75FE0C-4CB2-474A-8252-E11768150F11}"/>
          </ac:picMkLst>
        </pc:picChg>
        <pc:picChg chg="add mod">
          <ac:chgData name="Anastasia Galvin" userId="2d39f159-777b-4bad-8899-bf8dfc77b0ad" providerId="ADAL" clId="{2B27FCE7-7726-42A1-9F2B-8E47E5DB773D}" dt="2021-09-30T17:07:50.762" v="3405" actId="2711"/>
          <ac:picMkLst>
            <pc:docMk/>
            <pc:sldMk cId="1875122998" sldId="293"/>
            <ac:picMk id="7172" creationId="{F0A30722-4063-4248-95E5-B5BDEF7D5195}"/>
          </ac:picMkLst>
        </pc:picChg>
      </pc:sldChg>
      <pc:sldChg chg="addSp modSp new mod modTransition setBg modClrScheme chgLayout modNotesTx">
        <pc:chgData name="Anastasia Galvin" userId="2d39f159-777b-4bad-8899-bf8dfc77b0ad" providerId="ADAL" clId="{2B27FCE7-7726-42A1-9F2B-8E47E5DB773D}" dt="2021-10-04T07:24:02.470" v="9355" actId="255"/>
        <pc:sldMkLst>
          <pc:docMk/>
          <pc:sldMk cId="2136375475" sldId="294"/>
        </pc:sldMkLst>
        <pc:spChg chg="add mod">
          <ac:chgData name="Anastasia Galvin" userId="2d39f159-777b-4bad-8899-bf8dfc77b0ad" providerId="ADAL" clId="{2B27FCE7-7726-42A1-9F2B-8E47E5DB773D}" dt="2021-09-30T17:42:10.581" v="4297" actId="122"/>
          <ac:spMkLst>
            <pc:docMk/>
            <pc:sldMk cId="2136375475" sldId="294"/>
            <ac:spMk id="2" creationId="{9EF089D6-920A-4AB3-B6E7-08DDE52800C4}"/>
          </ac:spMkLst>
        </pc:spChg>
        <pc:spChg chg="add mod ord">
          <ac:chgData name="Anastasia Galvin" userId="2d39f159-777b-4bad-8899-bf8dfc77b0ad" providerId="ADAL" clId="{2B27FCE7-7726-42A1-9F2B-8E47E5DB773D}" dt="2021-09-30T17:42:42.447" v="4306" actId="20577"/>
          <ac:spMkLst>
            <pc:docMk/>
            <pc:sldMk cId="2136375475" sldId="294"/>
            <ac:spMk id="3" creationId="{7E356EE6-F376-45E9-9B1B-BDA8A06C2216}"/>
          </ac:spMkLst>
        </pc:spChg>
        <pc:spChg chg="add mod">
          <ac:chgData name="Anastasia Galvin" userId="2d39f159-777b-4bad-8899-bf8dfc77b0ad" providerId="ADAL" clId="{2B27FCE7-7726-42A1-9F2B-8E47E5DB773D}" dt="2021-09-30T17:42:04.870" v="4295" actId="2711"/>
          <ac:spMkLst>
            <pc:docMk/>
            <pc:sldMk cId="2136375475" sldId="294"/>
            <ac:spMk id="71" creationId="{1A6AC1EB-B829-4364-8499-E0E869EA005C}"/>
          </ac:spMkLst>
        </pc:spChg>
        <pc:spChg chg="add mod">
          <ac:chgData name="Anastasia Galvin" userId="2d39f159-777b-4bad-8899-bf8dfc77b0ad" providerId="ADAL" clId="{2B27FCE7-7726-42A1-9F2B-8E47E5DB773D}" dt="2021-09-30T17:42:04.870" v="4295" actId="2711"/>
          <ac:spMkLst>
            <pc:docMk/>
            <pc:sldMk cId="2136375475" sldId="294"/>
            <ac:spMk id="73" creationId="{BE7A37A2-C7FA-4D89-AF85-407817320FBD}"/>
          </ac:spMkLst>
        </pc:spChg>
        <pc:picChg chg="add mod">
          <ac:chgData name="Anastasia Galvin" userId="2d39f159-777b-4bad-8899-bf8dfc77b0ad" providerId="ADAL" clId="{2B27FCE7-7726-42A1-9F2B-8E47E5DB773D}" dt="2021-09-30T17:42:04.870" v="4295" actId="2711"/>
          <ac:picMkLst>
            <pc:docMk/>
            <pc:sldMk cId="2136375475" sldId="294"/>
            <ac:picMk id="8194" creationId="{C4B9D893-5A56-4A25-8E8C-66E519393473}"/>
          </ac:picMkLst>
        </pc:picChg>
      </pc:sldChg>
      <pc:sldChg chg="del">
        <pc:chgData name="Anastasia Galvin" userId="2d39f159-777b-4bad-8899-bf8dfc77b0ad" providerId="ADAL" clId="{2B27FCE7-7726-42A1-9F2B-8E47E5DB773D}" dt="2021-09-30T13:35:55.206" v="116" actId="47"/>
        <pc:sldMkLst>
          <pc:docMk/>
          <pc:sldMk cId="2876576239" sldId="294"/>
        </pc:sldMkLst>
      </pc:sldChg>
      <pc:sldChg chg="addSp modSp new mod modTransition setBg modClrScheme chgLayout modNotesTx">
        <pc:chgData name="Anastasia Galvin" userId="2d39f159-777b-4bad-8899-bf8dfc77b0ad" providerId="ADAL" clId="{2B27FCE7-7726-42A1-9F2B-8E47E5DB773D}" dt="2021-10-04T07:24:08.388" v="9356" actId="255"/>
        <pc:sldMkLst>
          <pc:docMk/>
          <pc:sldMk cId="3403395089" sldId="295"/>
        </pc:sldMkLst>
        <pc:spChg chg="add mod">
          <ac:chgData name="Anastasia Galvin" userId="2d39f159-777b-4bad-8899-bf8dfc77b0ad" providerId="ADAL" clId="{2B27FCE7-7726-42A1-9F2B-8E47E5DB773D}" dt="2021-10-02T15:49:55.544" v="4830" actId="14100"/>
          <ac:spMkLst>
            <pc:docMk/>
            <pc:sldMk cId="3403395089" sldId="295"/>
            <ac:spMk id="2" creationId="{84EC8EEE-26FF-4729-B79D-DDB8EB151C00}"/>
          </ac:spMkLst>
        </pc:spChg>
        <pc:spChg chg="add mod">
          <ac:chgData name="Anastasia Galvin" userId="2d39f159-777b-4bad-8899-bf8dfc77b0ad" providerId="ADAL" clId="{2B27FCE7-7726-42A1-9F2B-8E47E5DB773D}" dt="2021-10-02T15:50:07.210" v="4841" actId="27636"/>
          <ac:spMkLst>
            <pc:docMk/>
            <pc:sldMk cId="3403395089" sldId="295"/>
            <ac:spMk id="3" creationId="{4A4123D1-B43B-48F3-BD61-C31DC2D058AD}"/>
          </ac:spMkLst>
        </pc:spChg>
        <pc:spChg chg="add mod">
          <ac:chgData name="Anastasia Galvin" userId="2d39f159-777b-4bad-8899-bf8dfc77b0ad" providerId="ADAL" clId="{2B27FCE7-7726-42A1-9F2B-8E47E5DB773D}" dt="2021-10-02T15:49:44.332" v="4825" actId="2711"/>
          <ac:spMkLst>
            <pc:docMk/>
            <pc:sldMk cId="3403395089" sldId="295"/>
            <ac:spMk id="71" creationId="{5BB3780B-63EB-450D-A804-D6AA12F98E0B}"/>
          </ac:spMkLst>
        </pc:spChg>
        <pc:spChg chg="add mod">
          <ac:chgData name="Anastasia Galvin" userId="2d39f159-777b-4bad-8899-bf8dfc77b0ad" providerId="ADAL" clId="{2B27FCE7-7726-42A1-9F2B-8E47E5DB773D}" dt="2021-10-02T15:49:44.332" v="4825" actId="2711"/>
          <ac:spMkLst>
            <pc:docMk/>
            <pc:sldMk cId="3403395089" sldId="295"/>
            <ac:spMk id="73" creationId="{FE0847A5-A329-48CD-B3A7-3892FF6DA78F}"/>
          </ac:spMkLst>
        </pc:spChg>
        <pc:picChg chg="add mod">
          <ac:chgData name="Anastasia Galvin" userId="2d39f159-777b-4bad-8899-bf8dfc77b0ad" providerId="ADAL" clId="{2B27FCE7-7726-42A1-9F2B-8E47E5DB773D}" dt="2021-10-02T15:49:44.332" v="4825" actId="2711"/>
          <ac:picMkLst>
            <pc:docMk/>
            <pc:sldMk cId="3403395089" sldId="295"/>
            <ac:picMk id="1026" creationId="{A88D2F68-5E33-4380-AE29-1733740206C5}"/>
          </ac:picMkLst>
        </pc:picChg>
      </pc:sldChg>
      <pc:sldChg chg="addSp delSp modSp new mod modTransition setBg modClrScheme chgLayout modNotesTx">
        <pc:chgData name="Anastasia Galvin" userId="2d39f159-777b-4bad-8899-bf8dfc77b0ad" providerId="ADAL" clId="{2B27FCE7-7726-42A1-9F2B-8E47E5DB773D}" dt="2021-10-04T07:24:15.585" v="9357" actId="255"/>
        <pc:sldMkLst>
          <pc:docMk/>
          <pc:sldMk cId="3355082924" sldId="296"/>
        </pc:sldMkLst>
        <pc:spChg chg="add mod">
          <ac:chgData name="Anastasia Galvin" userId="2d39f159-777b-4bad-8899-bf8dfc77b0ad" providerId="ADAL" clId="{2B27FCE7-7726-42A1-9F2B-8E47E5DB773D}" dt="2021-10-02T16:48:29.831" v="5386" actId="122"/>
          <ac:spMkLst>
            <pc:docMk/>
            <pc:sldMk cId="3355082924" sldId="296"/>
            <ac:spMk id="2" creationId="{13FA3765-BA37-4B04-A2AC-6582B09AFC8C}"/>
          </ac:spMkLst>
        </pc:spChg>
        <pc:spChg chg="add mod ord">
          <ac:chgData name="Anastasia Galvin" userId="2d39f159-777b-4bad-8899-bf8dfc77b0ad" providerId="ADAL" clId="{2B27FCE7-7726-42A1-9F2B-8E47E5DB773D}" dt="2021-10-02T16:48:43.838" v="5393" actId="403"/>
          <ac:spMkLst>
            <pc:docMk/>
            <pc:sldMk cId="3355082924" sldId="296"/>
            <ac:spMk id="3" creationId="{B381B7BA-8810-448D-882C-3F953236B284}"/>
          </ac:spMkLst>
        </pc:spChg>
        <pc:spChg chg="add del">
          <ac:chgData name="Anastasia Galvin" userId="2d39f159-777b-4bad-8899-bf8dfc77b0ad" providerId="ADAL" clId="{2B27FCE7-7726-42A1-9F2B-8E47E5DB773D}" dt="2021-10-02T16:48:17.996" v="5382" actId="26606"/>
          <ac:spMkLst>
            <pc:docMk/>
            <pc:sldMk cId="3355082924" sldId="296"/>
            <ac:spMk id="71" creationId="{5BB3780B-63EB-450D-A804-D6AA12F98E0B}"/>
          </ac:spMkLst>
        </pc:spChg>
        <pc:spChg chg="add del">
          <ac:chgData name="Anastasia Galvin" userId="2d39f159-777b-4bad-8899-bf8dfc77b0ad" providerId="ADAL" clId="{2B27FCE7-7726-42A1-9F2B-8E47E5DB773D}" dt="2021-10-02T16:48:17.996" v="5382" actId="26606"/>
          <ac:spMkLst>
            <pc:docMk/>
            <pc:sldMk cId="3355082924" sldId="296"/>
            <ac:spMk id="73" creationId="{FE0847A5-A329-48CD-B3A7-3892FF6DA78F}"/>
          </ac:spMkLst>
        </pc:spChg>
        <pc:spChg chg="add mod">
          <ac:chgData name="Anastasia Galvin" userId="2d39f159-777b-4bad-8899-bf8dfc77b0ad" providerId="ADAL" clId="{2B27FCE7-7726-42A1-9F2B-8E47E5DB773D}" dt="2021-10-02T16:48:24.371" v="5384" actId="2711"/>
          <ac:spMkLst>
            <pc:docMk/>
            <pc:sldMk cId="3355082924" sldId="296"/>
            <ac:spMk id="3076" creationId="{1A6AC1EB-B829-4364-8499-E0E869EA005C}"/>
          </ac:spMkLst>
        </pc:spChg>
        <pc:spChg chg="add mod">
          <ac:chgData name="Anastasia Galvin" userId="2d39f159-777b-4bad-8899-bf8dfc77b0ad" providerId="ADAL" clId="{2B27FCE7-7726-42A1-9F2B-8E47E5DB773D}" dt="2021-10-02T16:48:24.371" v="5384" actId="2711"/>
          <ac:spMkLst>
            <pc:docMk/>
            <pc:sldMk cId="3355082924" sldId="296"/>
            <ac:spMk id="3077" creationId="{BE7A37A2-C7FA-4D89-AF85-407817320FBD}"/>
          </ac:spMkLst>
        </pc:spChg>
        <pc:picChg chg="add mod">
          <ac:chgData name="Anastasia Galvin" userId="2d39f159-777b-4bad-8899-bf8dfc77b0ad" providerId="ADAL" clId="{2B27FCE7-7726-42A1-9F2B-8E47E5DB773D}" dt="2021-10-02T16:48:24.371" v="5384" actId="2711"/>
          <ac:picMkLst>
            <pc:docMk/>
            <pc:sldMk cId="3355082924" sldId="296"/>
            <ac:picMk id="3074" creationId="{1B7AACBC-486A-46EF-ABD6-884108C59BF2}"/>
          </ac:picMkLst>
        </pc:picChg>
      </pc:sldChg>
      <pc:sldChg chg="addSp delSp modSp new mod modTransition setBg modClrScheme chgLayout modNotesTx">
        <pc:chgData name="Anastasia Galvin" userId="2d39f159-777b-4bad-8899-bf8dfc77b0ad" providerId="ADAL" clId="{2B27FCE7-7726-42A1-9F2B-8E47E5DB773D}" dt="2021-10-04T07:24:21.384" v="9358" actId="255"/>
        <pc:sldMkLst>
          <pc:docMk/>
          <pc:sldMk cId="1868498635" sldId="297"/>
        </pc:sldMkLst>
        <pc:spChg chg="add mod ord">
          <ac:chgData name="Anastasia Galvin" userId="2d39f159-777b-4bad-8899-bf8dfc77b0ad" providerId="ADAL" clId="{2B27FCE7-7726-42A1-9F2B-8E47E5DB773D}" dt="2021-10-02T18:26:46.407" v="6010" actId="14100"/>
          <ac:spMkLst>
            <pc:docMk/>
            <pc:sldMk cId="1868498635" sldId="297"/>
            <ac:spMk id="2" creationId="{5285DE3E-4CD6-4E16-BDDC-2211894ABF6F}"/>
          </ac:spMkLst>
        </pc:spChg>
        <pc:spChg chg="add mod ord">
          <ac:chgData name="Anastasia Galvin" userId="2d39f159-777b-4bad-8899-bf8dfc77b0ad" providerId="ADAL" clId="{2B27FCE7-7726-42A1-9F2B-8E47E5DB773D}" dt="2021-10-02T18:27:06.136" v="6022" actId="14100"/>
          <ac:spMkLst>
            <pc:docMk/>
            <pc:sldMk cId="1868498635" sldId="297"/>
            <ac:spMk id="3" creationId="{FFB3445E-7B17-46A2-B6D1-48872F5D6BA2}"/>
          </ac:spMkLst>
        </pc:spChg>
        <pc:spChg chg="add del">
          <ac:chgData name="Anastasia Galvin" userId="2d39f159-777b-4bad-8899-bf8dfc77b0ad" providerId="ADAL" clId="{2B27FCE7-7726-42A1-9F2B-8E47E5DB773D}" dt="2021-10-02T18:25:20.224" v="5982" actId="26606"/>
          <ac:spMkLst>
            <pc:docMk/>
            <pc:sldMk cId="1868498635" sldId="297"/>
            <ac:spMk id="71" creationId="{44A00C45-023C-431E-B774-053A3C686B18}"/>
          </ac:spMkLst>
        </pc:spChg>
        <pc:spChg chg="add del">
          <ac:chgData name="Anastasia Galvin" userId="2d39f159-777b-4bad-8899-bf8dfc77b0ad" providerId="ADAL" clId="{2B27FCE7-7726-42A1-9F2B-8E47E5DB773D}" dt="2021-10-02T18:25:20.224" v="5982" actId="26606"/>
          <ac:spMkLst>
            <pc:docMk/>
            <pc:sldMk cId="1868498635" sldId="297"/>
            <ac:spMk id="73" creationId="{6A8151FD-E26B-480E-A623-CFBFE3713A60}"/>
          </ac:spMkLst>
        </pc:spChg>
        <pc:spChg chg="add mod">
          <ac:chgData name="Anastasia Galvin" userId="2d39f159-777b-4bad-8899-bf8dfc77b0ad" providerId="ADAL" clId="{2B27FCE7-7726-42A1-9F2B-8E47E5DB773D}" dt="2021-10-02T18:26:37.375" v="6008" actId="2711"/>
          <ac:spMkLst>
            <pc:docMk/>
            <pc:sldMk cId="1868498635" sldId="297"/>
            <ac:spMk id="74" creationId="{5BB3780B-63EB-450D-A804-D6AA12F98E0B}"/>
          </ac:spMkLst>
        </pc:spChg>
        <pc:spChg chg="add del">
          <ac:chgData name="Anastasia Galvin" userId="2d39f159-777b-4bad-8899-bf8dfc77b0ad" providerId="ADAL" clId="{2B27FCE7-7726-42A1-9F2B-8E47E5DB773D}" dt="2021-10-02T18:25:20.224" v="5982" actId="26606"/>
          <ac:spMkLst>
            <pc:docMk/>
            <pc:sldMk cId="1868498635" sldId="297"/>
            <ac:spMk id="75" creationId="{6BE63264-F1B8-4AB7-AD1C-4180A9D2B11B}"/>
          </ac:spMkLst>
        </pc:spChg>
        <pc:spChg chg="add mod">
          <ac:chgData name="Anastasia Galvin" userId="2d39f159-777b-4bad-8899-bf8dfc77b0ad" providerId="ADAL" clId="{2B27FCE7-7726-42A1-9F2B-8E47E5DB773D}" dt="2021-10-02T18:26:37.375" v="6008" actId="2711"/>
          <ac:spMkLst>
            <pc:docMk/>
            <pc:sldMk cId="1868498635" sldId="297"/>
            <ac:spMk id="76" creationId="{FE0847A5-A329-48CD-B3A7-3892FF6DA78F}"/>
          </ac:spMkLst>
        </pc:spChg>
        <pc:spChg chg="add del">
          <ac:chgData name="Anastasia Galvin" userId="2d39f159-777b-4bad-8899-bf8dfc77b0ad" providerId="ADAL" clId="{2B27FCE7-7726-42A1-9F2B-8E47E5DB773D}" dt="2021-10-02T18:25:20.224" v="5981" actId="26606"/>
          <ac:spMkLst>
            <pc:docMk/>
            <pc:sldMk cId="1868498635" sldId="297"/>
            <ac:spMk id="135" creationId="{769CF112-CE49-4CE6-991F-E4A6FCAD4EC4}"/>
          </ac:spMkLst>
        </pc:spChg>
        <pc:spChg chg="add del">
          <ac:chgData name="Anastasia Galvin" userId="2d39f159-777b-4bad-8899-bf8dfc77b0ad" providerId="ADAL" clId="{2B27FCE7-7726-42A1-9F2B-8E47E5DB773D}" dt="2021-10-02T18:25:29.288" v="5983" actId="26606"/>
          <ac:spMkLst>
            <pc:docMk/>
            <pc:sldMk cId="1868498635" sldId="297"/>
            <ac:spMk id="137" creationId="{227C80BC-190C-4813-9BAE-C4B56C5C7E84}"/>
          </ac:spMkLst>
        </pc:spChg>
        <pc:spChg chg="add del">
          <ac:chgData name="Anastasia Galvin" userId="2d39f159-777b-4bad-8899-bf8dfc77b0ad" providerId="ADAL" clId="{2B27FCE7-7726-42A1-9F2B-8E47E5DB773D}" dt="2021-10-02T18:25:29.288" v="5983" actId="26606"/>
          <ac:spMkLst>
            <pc:docMk/>
            <pc:sldMk cId="1868498635" sldId="297"/>
            <ac:spMk id="4100" creationId="{B950CAB9-F0AE-414E-805C-776919054E49}"/>
          </ac:spMkLst>
        </pc:spChg>
        <pc:picChg chg="add mod ord">
          <ac:chgData name="Anastasia Galvin" userId="2d39f159-777b-4bad-8899-bf8dfc77b0ad" providerId="ADAL" clId="{2B27FCE7-7726-42A1-9F2B-8E47E5DB773D}" dt="2021-10-02T18:26:37.375" v="6008" actId="2711"/>
          <ac:picMkLst>
            <pc:docMk/>
            <pc:sldMk cId="1868498635" sldId="297"/>
            <ac:picMk id="4098" creationId="{55C44F73-9ED4-4195-8EDC-5E7FFB42DCDC}"/>
          </ac:picMkLst>
        </pc:picChg>
      </pc:sldChg>
      <pc:sldChg chg="addSp delSp modSp new mod modTransition setBg modClrScheme chgLayout modNotesTx">
        <pc:chgData name="Anastasia Galvin" userId="2d39f159-777b-4bad-8899-bf8dfc77b0ad" providerId="ADAL" clId="{2B27FCE7-7726-42A1-9F2B-8E47E5DB773D}" dt="2021-10-04T07:24:26.273" v="9359" actId="255"/>
        <pc:sldMkLst>
          <pc:docMk/>
          <pc:sldMk cId="3669302168" sldId="298"/>
        </pc:sldMkLst>
        <pc:spChg chg="add mod">
          <ac:chgData name="Anastasia Galvin" userId="2d39f159-777b-4bad-8899-bf8dfc77b0ad" providerId="ADAL" clId="{2B27FCE7-7726-42A1-9F2B-8E47E5DB773D}" dt="2021-10-02T18:32:18.707" v="6634" actId="255"/>
          <ac:spMkLst>
            <pc:docMk/>
            <pc:sldMk cId="3669302168" sldId="298"/>
            <ac:spMk id="2" creationId="{62A9BD24-503C-441D-9176-E9EA91151741}"/>
          </ac:spMkLst>
        </pc:spChg>
        <pc:spChg chg="add mod ord">
          <ac:chgData name="Anastasia Galvin" userId="2d39f159-777b-4bad-8899-bf8dfc77b0ad" providerId="ADAL" clId="{2B27FCE7-7726-42A1-9F2B-8E47E5DB773D}" dt="2021-10-02T18:33:16.843" v="6659" actId="20577"/>
          <ac:spMkLst>
            <pc:docMk/>
            <pc:sldMk cId="3669302168" sldId="298"/>
            <ac:spMk id="3" creationId="{9ED5E1EE-9276-4668-AB6E-C606CF37AF92}"/>
          </ac:spMkLst>
        </pc:spChg>
        <pc:spChg chg="add del">
          <ac:chgData name="Anastasia Galvin" userId="2d39f159-777b-4bad-8899-bf8dfc77b0ad" providerId="ADAL" clId="{2B27FCE7-7726-42A1-9F2B-8E47E5DB773D}" dt="2021-10-02T18:31:37.288" v="6618" actId="26606"/>
          <ac:spMkLst>
            <pc:docMk/>
            <pc:sldMk cId="3669302168" sldId="298"/>
            <ac:spMk id="71" creationId="{44A00C45-023C-431E-B774-053A3C686B18}"/>
          </ac:spMkLst>
        </pc:spChg>
        <pc:spChg chg="add del">
          <ac:chgData name="Anastasia Galvin" userId="2d39f159-777b-4bad-8899-bf8dfc77b0ad" providerId="ADAL" clId="{2B27FCE7-7726-42A1-9F2B-8E47E5DB773D}" dt="2021-10-02T18:31:37.288" v="6618" actId="26606"/>
          <ac:spMkLst>
            <pc:docMk/>
            <pc:sldMk cId="3669302168" sldId="298"/>
            <ac:spMk id="73" creationId="{6A8151FD-E26B-480E-A623-CFBFE3713A60}"/>
          </ac:spMkLst>
        </pc:spChg>
        <pc:spChg chg="add del">
          <ac:chgData name="Anastasia Galvin" userId="2d39f159-777b-4bad-8899-bf8dfc77b0ad" providerId="ADAL" clId="{2B27FCE7-7726-42A1-9F2B-8E47E5DB773D}" dt="2021-10-02T18:31:37.288" v="6618" actId="26606"/>
          <ac:spMkLst>
            <pc:docMk/>
            <pc:sldMk cId="3669302168" sldId="298"/>
            <ac:spMk id="75" creationId="{6BE63264-F1B8-4AB7-AD1C-4180A9D2B11B}"/>
          </ac:spMkLst>
        </pc:spChg>
        <pc:spChg chg="add mod">
          <ac:chgData name="Anastasia Galvin" userId="2d39f159-777b-4bad-8899-bf8dfc77b0ad" providerId="ADAL" clId="{2B27FCE7-7726-42A1-9F2B-8E47E5DB773D}" dt="2021-10-02T18:32:14.139" v="6633" actId="2711"/>
          <ac:spMkLst>
            <pc:docMk/>
            <pc:sldMk cId="3669302168" sldId="298"/>
            <ac:spMk id="5124" creationId="{5BB3780B-63EB-450D-A804-D6AA12F98E0B}"/>
          </ac:spMkLst>
        </pc:spChg>
        <pc:spChg chg="add mod">
          <ac:chgData name="Anastasia Galvin" userId="2d39f159-777b-4bad-8899-bf8dfc77b0ad" providerId="ADAL" clId="{2B27FCE7-7726-42A1-9F2B-8E47E5DB773D}" dt="2021-10-02T18:32:14.139" v="6633" actId="2711"/>
          <ac:spMkLst>
            <pc:docMk/>
            <pc:sldMk cId="3669302168" sldId="298"/>
            <ac:spMk id="5125" creationId="{FE0847A5-A329-48CD-B3A7-3892FF6DA78F}"/>
          </ac:spMkLst>
        </pc:spChg>
        <pc:picChg chg="add mod">
          <ac:chgData name="Anastasia Galvin" userId="2d39f159-777b-4bad-8899-bf8dfc77b0ad" providerId="ADAL" clId="{2B27FCE7-7726-42A1-9F2B-8E47E5DB773D}" dt="2021-10-02T18:32:14.139" v="6633" actId="2711"/>
          <ac:picMkLst>
            <pc:docMk/>
            <pc:sldMk cId="3669302168" sldId="298"/>
            <ac:picMk id="10" creationId="{3A9F41FD-0411-4832-8CA3-01110908CE81}"/>
          </ac:picMkLst>
        </pc:picChg>
        <pc:picChg chg="add del mod">
          <ac:chgData name="Anastasia Galvin" userId="2d39f159-777b-4bad-8899-bf8dfc77b0ad" providerId="ADAL" clId="{2B27FCE7-7726-42A1-9F2B-8E47E5DB773D}" dt="2021-10-02T18:31:43.447" v="6620" actId="478"/>
          <ac:picMkLst>
            <pc:docMk/>
            <pc:sldMk cId="3669302168" sldId="298"/>
            <ac:picMk id="5122" creationId="{05D7045B-ECAD-494B-B1B6-D42CCD455A23}"/>
          </ac:picMkLst>
        </pc:picChg>
      </pc:sldChg>
      <pc:sldChg chg="addSp modSp new mod modTransition setBg modClrScheme chgLayout modNotesTx">
        <pc:chgData name="Anastasia Galvin" userId="2d39f159-777b-4bad-8899-bf8dfc77b0ad" providerId="ADAL" clId="{2B27FCE7-7726-42A1-9F2B-8E47E5DB773D}" dt="2021-10-04T07:24:30.833" v="9360" actId="255"/>
        <pc:sldMkLst>
          <pc:docMk/>
          <pc:sldMk cId="1827959225" sldId="299"/>
        </pc:sldMkLst>
        <pc:spChg chg="add mod">
          <ac:chgData name="Anastasia Galvin" userId="2d39f159-777b-4bad-8899-bf8dfc77b0ad" providerId="ADAL" clId="{2B27FCE7-7726-42A1-9F2B-8E47E5DB773D}" dt="2021-10-02T18:36:51.528" v="7071" actId="122"/>
          <ac:spMkLst>
            <pc:docMk/>
            <pc:sldMk cId="1827959225" sldId="299"/>
            <ac:spMk id="2" creationId="{FC51F6F2-9AF1-4DBB-9888-97E21BD7083C}"/>
          </ac:spMkLst>
        </pc:spChg>
        <pc:spChg chg="add mod ord">
          <ac:chgData name="Anastasia Galvin" userId="2d39f159-777b-4bad-8899-bf8dfc77b0ad" providerId="ADAL" clId="{2B27FCE7-7726-42A1-9F2B-8E47E5DB773D}" dt="2021-10-02T18:37:03.896" v="7082" actId="27636"/>
          <ac:spMkLst>
            <pc:docMk/>
            <pc:sldMk cId="1827959225" sldId="299"/>
            <ac:spMk id="3" creationId="{5BC4DB31-3B0B-4ABF-8028-224AC7EEEEAA}"/>
          </ac:spMkLst>
        </pc:spChg>
        <pc:spChg chg="add mod">
          <ac:chgData name="Anastasia Galvin" userId="2d39f159-777b-4bad-8899-bf8dfc77b0ad" providerId="ADAL" clId="{2B27FCE7-7726-42A1-9F2B-8E47E5DB773D}" dt="2021-10-02T18:36:42.632" v="7067" actId="2711"/>
          <ac:spMkLst>
            <pc:docMk/>
            <pc:sldMk cId="1827959225" sldId="299"/>
            <ac:spMk id="71" creationId="{5ED9E2D9-EE69-4775-8CE5-9EAC35AD2F2E}"/>
          </ac:spMkLst>
        </pc:spChg>
        <pc:spChg chg="add mod">
          <ac:chgData name="Anastasia Galvin" userId="2d39f159-777b-4bad-8899-bf8dfc77b0ad" providerId="ADAL" clId="{2B27FCE7-7726-42A1-9F2B-8E47E5DB773D}" dt="2021-10-02T18:36:42.632" v="7067" actId="2711"/>
          <ac:spMkLst>
            <pc:docMk/>
            <pc:sldMk cId="1827959225" sldId="299"/>
            <ac:spMk id="73" creationId="{3D75B673-1FA7-415E-8B2E-7A0550C8BDDF}"/>
          </ac:spMkLst>
        </pc:spChg>
        <pc:picChg chg="add mod">
          <ac:chgData name="Anastasia Galvin" userId="2d39f159-777b-4bad-8899-bf8dfc77b0ad" providerId="ADAL" clId="{2B27FCE7-7726-42A1-9F2B-8E47E5DB773D}" dt="2021-10-02T18:36:42.632" v="7067" actId="2711"/>
          <ac:picMkLst>
            <pc:docMk/>
            <pc:sldMk cId="1827959225" sldId="299"/>
            <ac:picMk id="6146" creationId="{2FF0EFBB-CECB-447E-83C5-2287611B3BA7}"/>
          </ac:picMkLst>
        </pc:picChg>
      </pc:sldChg>
      <pc:sldChg chg="addSp modSp new mod modTransition setBg modClrScheme chgLayout modNotesTx">
        <pc:chgData name="Anastasia Galvin" userId="2d39f159-777b-4bad-8899-bf8dfc77b0ad" providerId="ADAL" clId="{2B27FCE7-7726-42A1-9F2B-8E47E5DB773D}" dt="2021-10-04T07:24:37.671" v="9361" actId="255"/>
        <pc:sldMkLst>
          <pc:docMk/>
          <pc:sldMk cId="1503950393" sldId="300"/>
        </pc:sldMkLst>
        <pc:spChg chg="add mod">
          <ac:chgData name="Anastasia Galvin" userId="2d39f159-777b-4bad-8899-bf8dfc77b0ad" providerId="ADAL" clId="{2B27FCE7-7726-42A1-9F2B-8E47E5DB773D}" dt="2021-10-02T18:41:34.969" v="7630" actId="122"/>
          <ac:spMkLst>
            <pc:docMk/>
            <pc:sldMk cId="1503950393" sldId="300"/>
            <ac:spMk id="2" creationId="{6EA9CC02-C723-42CE-84F8-EC0F2EF10B00}"/>
          </ac:spMkLst>
        </pc:spChg>
        <pc:spChg chg="add mod ord">
          <ac:chgData name="Anastasia Galvin" userId="2d39f159-777b-4bad-8899-bf8dfc77b0ad" providerId="ADAL" clId="{2B27FCE7-7726-42A1-9F2B-8E47E5DB773D}" dt="2021-10-02T18:41:53.806" v="7642" actId="207"/>
          <ac:spMkLst>
            <pc:docMk/>
            <pc:sldMk cId="1503950393" sldId="300"/>
            <ac:spMk id="3" creationId="{043E6191-08ED-45DC-979F-66FD05BC6CE5}"/>
          </ac:spMkLst>
        </pc:spChg>
        <pc:spChg chg="add">
          <ac:chgData name="Anastasia Galvin" userId="2d39f159-777b-4bad-8899-bf8dfc77b0ad" providerId="ADAL" clId="{2B27FCE7-7726-42A1-9F2B-8E47E5DB773D}" dt="2021-10-02T18:41:04.912" v="7623" actId="26606"/>
          <ac:spMkLst>
            <pc:docMk/>
            <pc:sldMk cId="1503950393" sldId="300"/>
            <ac:spMk id="71" creationId="{5ED9E2D9-EE69-4775-8CE5-9EAC35AD2F2E}"/>
          </ac:spMkLst>
        </pc:spChg>
        <pc:spChg chg="add">
          <ac:chgData name="Anastasia Galvin" userId="2d39f159-777b-4bad-8899-bf8dfc77b0ad" providerId="ADAL" clId="{2B27FCE7-7726-42A1-9F2B-8E47E5DB773D}" dt="2021-10-02T18:41:04.912" v="7623" actId="26606"/>
          <ac:spMkLst>
            <pc:docMk/>
            <pc:sldMk cId="1503950393" sldId="300"/>
            <ac:spMk id="73" creationId="{3D75B673-1FA7-415E-8B2E-7A0550C8BDDF}"/>
          </ac:spMkLst>
        </pc:spChg>
        <pc:picChg chg="add mod">
          <ac:chgData name="Anastasia Galvin" userId="2d39f159-777b-4bad-8899-bf8dfc77b0ad" providerId="ADAL" clId="{2B27FCE7-7726-42A1-9F2B-8E47E5DB773D}" dt="2021-10-02T18:41:20.818" v="7625" actId="732"/>
          <ac:picMkLst>
            <pc:docMk/>
            <pc:sldMk cId="1503950393" sldId="300"/>
            <ac:picMk id="7170" creationId="{E4CCBA81-5ED3-4AA0-BDF0-7D11B9EA8D57}"/>
          </ac:picMkLst>
        </pc:picChg>
      </pc:sldChg>
      <pc:sldChg chg="addSp modSp new mod modTransition setBg modClrScheme chgLayout modNotesTx">
        <pc:chgData name="Anastasia Galvin" userId="2d39f159-777b-4bad-8899-bf8dfc77b0ad" providerId="ADAL" clId="{2B27FCE7-7726-42A1-9F2B-8E47E5DB773D}" dt="2021-10-04T07:24:42.026" v="9362" actId="255"/>
        <pc:sldMkLst>
          <pc:docMk/>
          <pc:sldMk cId="1804309353" sldId="301"/>
        </pc:sldMkLst>
        <pc:spChg chg="add mod">
          <ac:chgData name="Anastasia Galvin" userId="2d39f159-777b-4bad-8899-bf8dfc77b0ad" providerId="ADAL" clId="{2B27FCE7-7726-42A1-9F2B-8E47E5DB773D}" dt="2021-10-02T18:47:12.952" v="7950" actId="255"/>
          <ac:spMkLst>
            <pc:docMk/>
            <pc:sldMk cId="1804309353" sldId="301"/>
            <ac:spMk id="2" creationId="{5C78F74B-D30B-4737-AEC1-0EAD20A66E00}"/>
          </ac:spMkLst>
        </pc:spChg>
        <pc:spChg chg="add mod ord">
          <ac:chgData name="Anastasia Galvin" userId="2d39f159-777b-4bad-8899-bf8dfc77b0ad" providerId="ADAL" clId="{2B27FCE7-7726-42A1-9F2B-8E47E5DB773D}" dt="2021-10-02T18:47:23.288" v="7959" actId="27636"/>
          <ac:spMkLst>
            <pc:docMk/>
            <pc:sldMk cId="1804309353" sldId="301"/>
            <ac:spMk id="3" creationId="{C21F1451-6BFF-4452-8120-A7B39EB4F37C}"/>
          </ac:spMkLst>
        </pc:spChg>
        <pc:spChg chg="add mod">
          <ac:chgData name="Anastasia Galvin" userId="2d39f159-777b-4bad-8899-bf8dfc77b0ad" providerId="ADAL" clId="{2B27FCE7-7726-42A1-9F2B-8E47E5DB773D}" dt="2021-10-02T18:47:03.856" v="7946" actId="2711"/>
          <ac:spMkLst>
            <pc:docMk/>
            <pc:sldMk cId="1804309353" sldId="301"/>
            <ac:spMk id="71" creationId="{5ED9E2D9-EE69-4775-8CE5-9EAC35AD2F2E}"/>
          </ac:spMkLst>
        </pc:spChg>
        <pc:spChg chg="add mod">
          <ac:chgData name="Anastasia Galvin" userId="2d39f159-777b-4bad-8899-bf8dfc77b0ad" providerId="ADAL" clId="{2B27FCE7-7726-42A1-9F2B-8E47E5DB773D}" dt="2021-10-02T18:47:03.856" v="7946" actId="2711"/>
          <ac:spMkLst>
            <pc:docMk/>
            <pc:sldMk cId="1804309353" sldId="301"/>
            <ac:spMk id="73" creationId="{3D75B673-1FA7-415E-8B2E-7A0550C8BDDF}"/>
          </ac:spMkLst>
        </pc:spChg>
        <pc:picChg chg="add mod">
          <ac:chgData name="Anastasia Galvin" userId="2d39f159-777b-4bad-8899-bf8dfc77b0ad" providerId="ADAL" clId="{2B27FCE7-7726-42A1-9F2B-8E47E5DB773D}" dt="2021-10-02T18:47:24.083" v="7960" actId="1076"/>
          <ac:picMkLst>
            <pc:docMk/>
            <pc:sldMk cId="1804309353" sldId="301"/>
            <ac:picMk id="8194" creationId="{007F8DE3-C4A7-48A8-BC79-74F388642DFA}"/>
          </ac:picMkLst>
        </pc:picChg>
      </pc:sldChg>
      <pc:sldChg chg="addSp delSp modSp new mod modTransition setBg modClrScheme chgLayout modNotesTx">
        <pc:chgData name="Anastasia Galvin" userId="2d39f159-777b-4bad-8899-bf8dfc77b0ad" providerId="ADAL" clId="{2B27FCE7-7726-42A1-9F2B-8E47E5DB773D}" dt="2021-10-04T07:24:47.834" v="9363" actId="255"/>
        <pc:sldMkLst>
          <pc:docMk/>
          <pc:sldMk cId="1602569820" sldId="302"/>
        </pc:sldMkLst>
        <pc:spChg chg="add mod">
          <ac:chgData name="Anastasia Galvin" userId="2d39f159-777b-4bad-8899-bf8dfc77b0ad" providerId="ADAL" clId="{2B27FCE7-7726-42A1-9F2B-8E47E5DB773D}" dt="2021-10-02T18:54:23.410" v="8471" actId="14100"/>
          <ac:spMkLst>
            <pc:docMk/>
            <pc:sldMk cId="1602569820" sldId="302"/>
            <ac:spMk id="2" creationId="{DF01A2F0-03A7-4061-A1B6-488635786178}"/>
          </ac:spMkLst>
        </pc:spChg>
        <pc:spChg chg="add mod ord">
          <ac:chgData name="Anastasia Galvin" userId="2d39f159-777b-4bad-8899-bf8dfc77b0ad" providerId="ADAL" clId="{2B27FCE7-7726-42A1-9F2B-8E47E5DB773D}" dt="2021-10-02T18:54:45.270" v="8493" actId="5793"/>
          <ac:spMkLst>
            <pc:docMk/>
            <pc:sldMk cId="1602569820" sldId="302"/>
            <ac:spMk id="3" creationId="{8B099990-39C3-406A-8A71-D77330BEB1D4}"/>
          </ac:spMkLst>
        </pc:spChg>
        <pc:spChg chg="add del">
          <ac:chgData name="Anastasia Galvin" userId="2d39f159-777b-4bad-8899-bf8dfc77b0ad" providerId="ADAL" clId="{2B27FCE7-7726-42A1-9F2B-8E47E5DB773D}" dt="2021-10-02T18:53:20.463" v="8454" actId="26606"/>
          <ac:spMkLst>
            <pc:docMk/>
            <pc:sldMk cId="1602569820" sldId="302"/>
            <ac:spMk id="71" creationId="{5ED9E2D9-EE69-4775-8CE5-9EAC35AD2F2E}"/>
          </ac:spMkLst>
        </pc:spChg>
        <pc:spChg chg="add del">
          <ac:chgData name="Anastasia Galvin" userId="2d39f159-777b-4bad-8899-bf8dfc77b0ad" providerId="ADAL" clId="{2B27FCE7-7726-42A1-9F2B-8E47E5DB773D}" dt="2021-10-02T18:53:20.463" v="8454" actId="26606"/>
          <ac:spMkLst>
            <pc:docMk/>
            <pc:sldMk cId="1602569820" sldId="302"/>
            <ac:spMk id="73" creationId="{3D75B673-1FA7-415E-8B2E-7A0550C8BDDF}"/>
          </ac:spMkLst>
        </pc:spChg>
        <pc:spChg chg="add del">
          <ac:chgData name="Anastasia Galvin" userId="2d39f159-777b-4bad-8899-bf8dfc77b0ad" providerId="ADAL" clId="{2B27FCE7-7726-42A1-9F2B-8E47E5DB773D}" dt="2021-10-02T18:53:38.301" v="8457" actId="26606"/>
          <ac:spMkLst>
            <pc:docMk/>
            <pc:sldMk cId="1602569820" sldId="302"/>
            <ac:spMk id="135" creationId="{5ED9E2D9-EE69-4775-8CE5-9EAC35AD2F2E}"/>
          </ac:spMkLst>
        </pc:spChg>
        <pc:spChg chg="add del">
          <ac:chgData name="Anastasia Galvin" userId="2d39f159-777b-4bad-8899-bf8dfc77b0ad" providerId="ADAL" clId="{2B27FCE7-7726-42A1-9F2B-8E47E5DB773D}" dt="2021-10-02T18:53:38.301" v="8457" actId="26606"/>
          <ac:spMkLst>
            <pc:docMk/>
            <pc:sldMk cId="1602569820" sldId="302"/>
            <ac:spMk id="137" creationId="{3D75B673-1FA7-415E-8B2E-7A0550C8BDDF}"/>
          </ac:spMkLst>
        </pc:spChg>
        <pc:spChg chg="add mod">
          <ac:chgData name="Anastasia Galvin" userId="2d39f159-777b-4bad-8899-bf8dfc77b0ad" providerId="ADAL" clId="{2B27FCE7-7726-42A1-9F2B-8E47E5DB773D}" dt="2021-10-02T18:54:06.912" v="8464" actId="2711"/>
          <ac:spMkLst>
            <pc:docMk/>
            <pc:sldMk cId="1602569820" sldId="302"/>
            <ac:spMk id="192" creationId="{05D1035C-3BF0-4FE0-B3A3-1062F86009CA}"/>
          </ac:spMkLst>
        </pc:spChg>
        <pc:picChg chg="add del mod">
          <ac:chgData name="Anastasia Galvin" userId="2d39f159-777b-4bad-8899-bf8dfc77b0ad" providerId="ADAL" clId="{2B27FCE7-7726-42A1-9F2B-8E47E5DB773D}" dt="2021-10-02T18:53:32.226" v="8455" actId="478"/>
          <ac:picMkLst>
            <pc:docMk/>
            <pc:sldMk cId="1602569820" sldId="302"/>
            <ac:picMk id="9218" creationId="{172E3DDD-B936-4674-A42D-D9ADDF502FE0}"/>
          </ac:picMkLst>
        </pc:picChg>
        <pc:picChg chg="add mod">
          <ac:chgData name="Anastasia Galvin" userId="2d39f159-777b-4bad-8899-bf8dfc77b0ad" providerId="ADAL" clId="{2B27FCE7-7726-42A1-9F2B-8E47E5DB773D}" dt="2021-10-02T18:54:06.912" v="8464" actId="2711"/>
          <ac:picMkLst>
            <pc:docMk/>
            <pc:sldMk cId="1602569820" sldId="302"/>
            <ac:picMk id="9220" creationId="{8D3442AE-FD78-42D7-8078-2090D9E3089B}"/>
          </ac:picMkLst>
        </pc:picChg>
      </pc:sldChg>
      <pc:sldChg chg="addSp modSp new mod modTransition setBg modClrScheme chgLayout modNotesTx">
        <pc:chgData name="Anastasia Galvin" userId="2d39f159-777b-4bad-8899-bf8dfc77b0ad" providerId="ADAL" clId="{2B27FCE7-7726-42A1-9F2B-8E47E5DB773D}" dt="2021-10-04T07:24:52.562" v="9364" actId="255"/>
        <pc:sldMkLst>
          <pc:docMk/>
          <pc:sldMk cId="1911095985" sldId="303"/>
        </pc:sldMkLst>
        <pc:spChg chg="add mod">
          <ac:chgData name="Anastasia Galvin" userId="2d39f159-777b-4bad-8899-bf8dfc77b0ad" providerId="ADAL" clId="{2B27FCE7-7726-42A1-9F2B-8E47E5DB773D}" dt="2021-10-02T18:59:03.151" v="9064" actId="122"/>
          <ac:spMkLst>
            <pc:docMk/>
            <pc:sldMk cId="1911095985" sldId="303"/>
            <ac:spMk id="2" creationId="{129798FA-FA04-48DA-A07C-1B66051E2A9A}"/>
          </ac:spMkLst>
        </pc:spChg>
        <pc:spChg chg="add mod ord">
          <ac:chgData name="Anastasia Galvin" userId="2d39f159-777b-4bad-8899-bf8dfc77b0ad" providerId="ADAL" clId="{2B27FCE7-7726-42A1-9F2B-8E47E5DB773D}" dt="2021-10-02T18:59:14.246" v="9074" actId="27636"/>
          <ac:spMkLst>
            <pc:docMk/>
            <pc:sldMk cId="1911095985" sldId="303"/>
            <ac:spMk id="3" creationId="{01076104-DD26-4249-9151-770EB74668EC}"/>
          </ac:spMkLst>
        </pc:spChg>
        <pc:spChg chg="add mod">
          <ac:chgData name="Anastasia Galvin" userId="2d39f159-777b-4bad-8899-bf8dfc77b0ad" providerId="ADAL" clId="{2B27FCE7-7726-42A1-9F2B-8E47E5DB773D}" dt="2021-10-02T18:58:54.385" v="9060" actId="2711"/>
          <ac:spMkLst>
            <pc:docMk/>
            <pc:sldMk cId="1911095985" sldId="303"/>
            <ac:spMk id="71" creationId="{5ED9E2D9-EE69-4775-8CE5-9EAC35AD2F2E}"/>
          </ac:spMkLst>
        </pc:spChg>
        <pc:spChg chg="add mod">
          <ac:chgData name="Anastasia Galvin" userId="2d39f159-777b-4bad-8899-bf8dfc77b0ad" providerId="ADAL" clId="{2B27FCE7-7726-42A1-9F2B-8E47E5DB773D}" dt="2021-10-02T18:58:54.385" v="9060" actId="2711"/>
          <ac:spMkLst>
            <pc:docMk/>
            <pc:sldMk cId="1911095985" sldId="303"/>
            <ac:spMk id="73" creationId="{3D75B673-1FA7-415E-8B2E-7A0550C8BDDF}"/>
          </ac:spMkLst>
        </pc:spChg>
        <pc:picChg chg="add mod">
          <ac:chgData name="Anastasia Galvin" userId="2d39f159-777b-4bad-8899-bf8dfc77b0ad" providerId="ADAL" clId="{2B27FCE7-7726-42A1-9F2B-8E47E5DB773D}" dt="2021-10-02T18:58:54.385" v="9060" actId="2711"/>
          <ac:picMkLst>
            <pc:docMk/>
            <pc:sldMk cId="1911095985" sldId="303"/>
            <ac:picMk id="10242" creationId="{EB1DE174-6EE0-4A46-B189-74A606E3C925}"/>
          </ac:picMkLst>
        </pc:picChg>
      </pc:sldChg>
      <pc:sldChg chg="addSp modSp new mod modTransition modAnim">
        <pc:chgData name="Anastasia Galvin" userId="2d39f159-777b-4bad-8899-bf8dfc77b0ad" providerId="ADAL" clId="{2B27FCE7-7726-42A1-9F2B-8E47E5DB773D}" dt="2021-09-30T15:26:17.036" v="2798"/>
        <pc:sldMkLst>
          <pc:docMk/>
          <pc:sldMk cId="2548751971" sldId="304"/>
        </pc:sldMkLst>
        <pc:picChg chg="add mod">
          <ac:chgData name="Anastasia Galvin" userId="2d39f159-777b-4bad-8899-bf8dfc77b0ad" providerId="ADAL" clId="{2B27FCE7-7726-42A1-9F2B-8E47E5DB773D}" dt="2021-09-30T14:09:41.274" v="696" actId="14100"/>
          <ac:picMkLst>
            <pc:docMk/>
            <pc:sldMk cId="2548751971" sldId="304"/>
            <ac:picMk id="2" creationId="{9E701F31-E508-451F-B39A-CC7B0E9ABE68}"/>
          </ac:picMkLst>
        </pc:picChg>
      </pc:sldChg>
      <pc:sldChg chg="addSp modSp new mod modTransition modAnim">
        <pc:chgData name="Anastasia Galvin" userId="2d39f159-777b-4bad-8899-bf8dfc77b0ad" providerId="ADAL" clId="{2B27FCE7-7726-42A1-9F2B-8E47E5DB773D}" dt="2021-09-30T15:26:17.036" v="2798"/>
        <pc:sldMkLst>
          <pc:docMk/>
          <pc:sldMk cId="3812551498" sldId="305"/>
        </pc:sldMkLst>
        <pc:picChg chg="add mod">
          <ac:chgData name="Anastasia Galvin" userId="2d39f159-777b-4bad-8899-bf8dfc77b0ad" providerId="ADAL" clId="{2B27FCE7-7726-42A1-9F2B-8E47E5DB773D}" dt="2021-09-30T15:07:11.514" v="1117" actId="14100"/>
          <ac:picMkLst>
            <pc:docMk/>
            <pc:sldMk cId="3812551498" sldId="305"/>
            <ac:picMk id="2" creationId="{913A66C7-F9A7-406A-8D0C-A931DF93F83F}"/>
          </ac:picMkLst>
        </pc:picChg>
      </pc:sldChg>
      <pc:sldChg chg="addSp delSp new mod modClrScheme chgLayout">
        <pc:chgData name="Anastasia Galvin" userId="2d39f159-777b-4bad-8899-bf8dfc77b0ad" providerId="ADAL" clId="{2B27FCE7-7726-42A1-9F2B-8E47E5DB773D}" dt="2021-10-02T15:50:32.035" v="4844"/>
        <pc:sldMkLst>
          <pc:docMk/>
          <pc:sldMk cId="3210846372" sldId="306"/>
        </pc:sldMkLst>
        <pc:spChg chg="del">
          <ac:chgData name="Anastasia Galvin" userId="2d39f159-777b-4bad-8899-bf8dfc77b0ad" providerId="ADAL" clId="{2B27FCE7-7726-42A1-9F2B-8E47E5DB773D}" dt="2021-10-02T15:50:23.546" v="4843" actId="700"/>
          <ac:spMkLst>
            <pc:docMk/>
            <pc:sldMk cId="3210846372" sldId="306"/>
            <ac:spMk id="2" creationId="{4051B926-A9C5-4F19-8B52-106AC92CF769}"/>
          </ac:spMkLst>
        </pc:spChg>
        <pc:spChg chg="del">
          <ac:chgData name="Anastasia Galvin" userId="2d39f159-777b-4bad-8899-bf8dfc77b0ad" providerId="ADAL" clId="{2B27FCE7-7726-42A1-9F2B-8E47E5DB773D}" dt="2021-10-02T15:50:23.546" v="4843" actId="700"/>
          <ac:spMkLst>
            <pc:docMk/>
            <pc:sldMk cId="3210846372" sldId="306"/>
            <ac:spMk id="3" creationId="{D1AD7B55-9525-4736-867C-285F06A9EFAF}"/>
          </ac:spMkLst>
        </pc:spChg>
        <pc:picChg chg="add">
          <ac:chgData name="Anastasia Galvin" userId="2d39f159-777b-4bad-8899-bf8dfc77b0ad" providerId="ADAL" clId="{2B27FCE7-7726-42A1-9F2B-8E47E5DB773D}" dt="2021-10-02T15:50:32.035" v="4844"/>
          <ac:picMkLst>
            <pc:docMk/>
            <pc:sldMk cId="3210846372" sldId="306"/>
            <ac:picMk id="2050" creationId="{0177F0EC-BC52-42AA-AA25-3F650951EC72}"/>
          </ac:picMkLst>
        </pc:picChg>
      </pc:sldChg>
      <pc:sldChg chg="addSp delSp add del setBg delDesignElem">
        <pc:chgData name="Anastasia Galvin" userId="2d39f159-777b-4bad-8899-bf8dfc77b0ad" providerId="ADAL" clId="{2B27FCE7-7726-42A1-9F2B-8E47E5DB773D}" dt="2021-10-02T18:59:30.784" v="9077"/>
        <pc:sldMkLst>
          <pc:docMk/>
          <pc:sldMk cId="688785550" sldId="307"/>
        </pc:sldMkLst>
        <pc:spChg chg="add del">
          <ac:chgData name="Anastasia Galvin" userId="2d39f159-777b-4bad-8899-bf8dfc77b0ad" providerId="ADAL" clId="{2B27FCE7-7726-42A1-9F2B-8E47E5DB773D}" dt="2021-10-02T18:59:30.784" v="9077"/>
          <ac:spMkLst>
            <pc:docMk/>
            <pc:sldMk cId="688785550" sldId="307"/>
            <ac:spMk id="7" creationId="{09646535-AEF6-4883-A4F9-EEC1F8B4319E}"/>
          </ac:spMkLst>
        </pc:spChg>
        <pc:spChg chg="add del">
          <ac:chgData name="Anastasia Galvin" userId="2d39f159-777b-4bad-8899-bf8dfc77b0ad" providerId="ADAL" clId="{2B27FCE7-7726-42A1-9F2B-8E47E5DB773D}" dt="2021-10-02T18:59:30.784" v="9077"/>
          <ac:spMkLst>
            <pc:docMk/>
            <pc:sldMk cId="688785550" sldId="307"/>
            <ac:spMk id="9" creationId="{DB7EFF05-A8DA-4B3E-9C21-7A04283D4852}"/>
          </ac:spMkLst>
        </pc:spChg>
        <pc:spChg chg="add del">
          <ac:chgData name="Anastasia Galvin" userId="2d39f159-777b-4bad-8899-bf8dfc77b0ad" providerId="ADAL" clId="{2B27FCE7-7726-42A1-9F2B-8E47E5DB773D}" dt="2021-10-02T18:59:30.784" v="9077"/>
          <ac:spMkLst>
            <pc:docMk/>
            <pc:sldMk cId="688785550" sldId="307"/>
            <ac:spMk id="11" creationId="{44CA1620-2C02-4B4E-97C8-06FCE85EEB0E}"/>
          </ac:spMkLst>
        </pc:spChg>
        <pc:spChg chg="add del">
          <ac:chgData name="Anastasia Galvin" userId="2d39f159-777b-4bad-8899-bf8dfc77b0ad" providerId="ADAL" clId="{2B27FCE7-7726-42A1-9F2B-8E47E5DB773D}" dt="2021-10-02T18:59:30.784" v="9077"/>
          <ac:spMkLst>
            <pc:docMk/>
            <pc:sldMk cId="688785550" sldId="307"/>
            <ac:spMk id="13" creationId="{3657DE79-27F8-4881-BE3B-5321D1801425}"/>
          </ac:spMkLst>
        </pc:spChg>
        <pc:spChg chg="add del">
          <ac:chgData name="Anastasia Galvin" userId="2d39f159-777b-4bad-8899-bf8dfc77b0ad" providerId="ADAL" clId="{2B27FCE7-7726-42A1-9F2B-8E47E5DB773D}" dt="2021-10-02T18:59:30.784" v="9077"/>
          <ac:spMkLst>
            <pc:docMk/>
            <pc:sldMk cId="688785550" sldId="307"/>
            <ac:spMk id="23" creationId="{085AB271-571D-4C19-9FCC-C760834A8937}"/>
          </ac:spMkLst>
        </pc:spChg>
        <pc:grpChg chg="add del">
          <ac:chgData name="Anastasia Galvin" userId="2d39f159-777b-4bad-8899-bf8dfc77b0ad" providerId="ADAL" clId="{2B27FCE7-7726-42A1-9F2B-8E47E5DB773D}" dt="2021-10-02T18:59:30.784" v="9077"/>
          <ac:grpSpMkLst>
            <pc:docMk/>
            <pc:sldMk cId="688785550" sldId="307"/>
            <ac:grpSpMk id="15" creationId="{DB733608-1322-485D-B942-B827E6997F08}"/>
          </ac:grpSpMkLst>
        </pc:grpChg>
      </pc:sldChg>
      <pc:sldChg chg="add ord">
        <pc:chgData name="Anastasia Galvin" userId="2d39f159-777b-4bad-8899-bf8dfc77b0ad" providerId="ADAL" clId="{2B27FCE7-7726-42A1-9F2B-8E47E5DB773D}" dt="2021-10-02T18:59:38.448" v="9080"/>
        <pc:sldMkLst>
          <pc:docMk/>
          <pc:sldMk cId="3063391668" sldId="307"/>
        </pc:sldMkLst>
      </pc:sldChg>
      <pc:sldChg chg="addSp modSp new mod modAnim">
        <pc:chgData name="Anastasia Galvin" userId="2d39f159-777b-4bad-8899-bf8dfc77b0ad" providerId="ADAL" clId="{2B27FCE7-7726-42A1-9F2B-8E47E5DB773D}" dt="2021-10-02T19:00:10.652" v="9084" actId="14100"/>
        <pc:sldMkLst>
          <pc:docMk/>
          <pc:sldMk cId="1588529936" sldId="308"/>
        </pc:sldMkLst>
        <pc:picChg chg="add mod">
          <ac:chgData name="Anastasia Galvin" userId="2d39f159-777b-4bad-8899-bf8dfc77b0ad" providerId="ADAL" clId="{2B27FCE7-7726-42A1-9F2B-8E47E5DB773D}" dt="2021-10-02T19:00:10.652" v="9084" actId="14100"/>
          <ac:picMkLst>
            <pc:docMk/>
            <pc:sldMk cId="1588529936" sldId="308"/>
            <ac:picMk id="2" creationId="{BED023F6-6A80-4CD7-8E5B-AD8A60B6DC0D}"/>
          </ac:picMkLst>
        </pc:picChg>
      </pc:sldChg>
      <pc:sldChg chg="addSp delSp modSp new mod setBg modClrScheme chgLayout">
        <pc:chgData name="Anastasia Galvin" userId="2d39f159-777b-4bad-8899-bf8dfc77b0ad" providerId="ADAL" clId="{2B27FCE7-7726-42A1-9F2B-8E47E5DB773D}" dt="2021-10-02T19:18:04.769" v="9249" actId="255"/>
        <pc:sldMkLst>
          <pc:docMk/>
          <pc:sldMk cId="1469290546" sldId="309"/>
        </pc:sldMkLst>
        <pc:spChg chg="del">
          <ac:chgData name="Anastasia Galvin" userId="2d39f159-777b-4bad-8899-bf8dfc77b0ad" providerId="ADAL" clId="{2B27FCE7-7726-42A1-9F2B-8E47E5DB773D}" dt="2021-10-02T19:10:39.450" v="9086" actId="700"/>
          <ac:spMkLst>
            <pc:docMk/>
            <pc:sldMk cId="1469290546" sldId="309"/>
            <ac:spMk id="2" creationId="{6B4D2BA2-7784-4885-B140-7A61969A5234}"/>
          </ac:spMkLst>
        </pc:spChg>
        <pc:spChg chg="del">
          <ac:chgData name="Anastasia Galvin" userId="2d39f159-777b-4bad-8899-bf8dfc77b0ad" providerId="ADAL" clId="{2B27FCE7-7726-42A1-9F2B-8E47E5DB773D}" dt="2021-10-02T19:10:39.450" v="9086" actId="700"/>
          <ac:spMkLst>
            <pc:docMk/>
            <pc:sldMk cId="1469290546" sldId="309"/>
            <ac:spMk id="3" creationId="{2A928C5C-400D-42EB-BDFC-E67BBEECBF5A}"/>
          </ac:spMkLst>
        </pc:spChg>
        <pc:spChg chg="add mod">
          <ac:chgData name="Anastasia Galvin" userId="2d39f159-777b-4bad-8899-bf8dfc77b0ad" providerId="ADAL" clId="{2B27FCE7-7726-42A1-9F2B-8E47E5DB773D}" dt="2021-10-02T19:18:04.769" v="9249" actId="255"/>
          <ac:spMkLst>
            <pc:docMk/>
            <pc:sldMk cId="1469290546" sldId="309"/>
            <ac:spMk id="4" creationId="{C8F9C01A-D794-490A-895F-68F5ACD2570F}"/>
          </ac:spMkLst>
        </pc:spChg>
        <pc:spChg chg="add mod">
          <ac:chgData name="Anastasia Galvin" userId="2d39f159-777b-4bad-8899-bf8dfc77b0ad" providerId="ADAL" clId="{2B27FCE7-7726-42A1-9F2B-8E47E5DB773D}" dt="2021-10-02T19:17:48.336" v="9248" actId="164"/>
          <ac:spMkLst>
            <pc:docMk/>
            <pc:sldMk cId="1469290546" sldId="309"/>
            <ac:spMk id="5" creationId="{15AEAC11-7F9A-42E0-91FC-90CE9DFF5263}"/>
          </ac:spMkLst>
        </pc:spChg>
        <pc:spChg chg="add mod">
          <ac:chgData name="Anastasia Galvin" userId="2d39f159-777b-4bad-8899-bf8dfc77b0ad" providerId="ADAL" clId="{2B27FCE7-7726-42A1-9F2B-8E47E5DB773D}" dt="2021-10-02T19:17:48.336" v="9248" actId="164"/>
          <ac:spMkLst>
            <pc:docMk/>
            <pc:sldMk cId="1469290546" sldId="309"/>
            <ac:spMk id="6" creationId="{D52520E7-BFF5-4175-A466-D2D3D4457764}"/>
          </ac:spMkLst>
        </pc:spChg>
        <pc:spChg chg="add mod">
          <ac:chgData name="Anastasia Galvin" userId="2d39f159-777b-4bad-8899-bf8dfc77b0ad" providerId="ADAL" clId="{2B27FCE7-7726-42A1-9F2B-8E47E5DB773D}" dt="2021-10-02T19:17:48.336" v="9248" actId="164"/>
          <ac:spMkLst>
            <pc:docMk/>
            <pc:sldMk cId="1469290546" sldId="309"/>
            <ac:spMk id="7" creationId="{CEE6EB33-C771-45C8-BAC1-47360614E5FB}"/>
          </ac:spMkLst>
        </pc:spChg>
        <pc:spChg chg="add del">
          <ac:chgData name="Anastasia Galvin" userId="2d39f159-777b-4bad-8899-bf8dfc77b0ad" providerId="ADAL" clId="{2B27FCE7-7726-42A1-9F2B-8E47E5DB773D}" dt="2021-10-02T19:14:03.199" v="9201" actId="478"/>
          <ac:spMkLst>
            <pc:docMk/>
            <pc:sldMk cId="1469290546" sldId="309"/>
            <ac:spMk id="8" creationId="{FF202D05-98EA-4A7A-93F0-819F2FE55E69}"/>
          </ac:spMkLst>
        </pc:spChg>
        <pc:spChg chg="add mod">
          <ac:chgData name="Anastasia Galvin" userId="2d39f159-777b-4bad-8899-bf8dfc77b0ad" providerId="ADAL" clId="{2B27FCE7-7726-42A1-9F2B-8E47E5DB773D}" dt="2021-10-02T19:17:48.336" v="9248" actId="164"/>
          <ac:spMkLst>
            <pc:docMk/>
            <pc:sldMk cId="1469290546" sldId="309"/>
            <ac:spMk id="9" creationId="{64296A24-F815-47FB-AAAB-1D9D67ACF965}"/>
          </ac:spMkLst>
        </pc:spChg>
        <pc:spChg chg="add mod">
          <ac:chgData name="Anastasia Galvin" userId="2d39f159-777b-4bad-8899-bf8dfc77b0ad" providerId="ADAL" clId="{2B27FCE7-7726-42A1-9F2B-8E47E5DB773D}" dt="2021-10-02T19:17:48.336" v="9248" actId="164"/>
          <ac:spMkLst>
            <pc:docMk/>
            <pc:sldMk cId="1469290546" sldId="309"/>
            <ac:spMk id="10" creationId="{4C4147BB-8073-46E9-91E6-785EE0DE8D80}"/>
          </ac:spMkLst>
        </pc:spChg>
        <pc:spChg chg="add mod">
          <ac:chgData name="Anastasia Galvin" userId="2d39f159-777b-4bad-8899-bf8dfc77b0ad" providerId="ADAL" clId="{2B27FCE7-7726-42A1-9F2B-8E47E5DB773D}" dt="2021-10-02T19:17:48.336" v="9248" actId="164"/>
          <ac:spMkLst>
            <pc:docMk/>
            <pc:sldMk cId="1469290546" sldId="309"/>
            <ac:spMk id="11" creationId="{9A1F6452-079F-423D-8670-37FF5F8AEC80}"/>
          </ac:spMkLst>
        </pc:spChg>
        <pc:spChg chg="add mod ord">
          <ac:chgData name="Anastasia Galvin" userId="2d39f159-777b-4bad-8899-bf8dfc77b0ad" providerId="ADAL" clId="{2B27FCE7-7726-42A1-9F2B-8E47E5DB773D}" dt="2021-10-02T19:17:48.336" v="9248" actId="164"/>
          <ac:spMkLst>
            <pc:docMk/>
            <pc:sldMk cId="1469290546" sldId="309"/>
            <ac:spMk id="12" creationId="{D816A94D-2A44-4174-B291-261BBE1B2F8B}"/>
          </ac:spMkLst>
        </pc:spChg>
        <pc:spChg chg="add mod">
          <ac:chgData name="Anastasia Galvin" userId="2d39f159-777b-4bad-8899-bf8dfc77b0ad" providerId="ADAL" clId="{2B27FCE7-7726-42A1-9F2B-8E47E5DB773D}" dt="2021-10-02T19:17:48.336" v="9248" actId="164"/>
          <ac:spMkLst>
            <pc:docMk/>
            <pc:sldMk cId="1469290546" sldId="309"/>
            <ac:spMk id="13" creationId="{B5CFAACE-244C-408E-8AF6-9213E31FAA93}"/>
          </ac:spMkLst>
        </pc:spChg>
        <pc:grpChg chg="add mod">
          <ac:chgData name="Anastasia Galvin" userId="2d39f159-777b-4bad-8899-bf8dfc77b0ad" providerId="ADAL" clId="{2B27FCE7-7726-42A1-9F2B-8E47E5DB773D}" dt="2021-10-02T19:17:48.336" v="9248" actId="164"/>
          <ac:grpSpMkLst>
            <pc:docMk/>
            <pc:sldMk cId="1469290546" sldId="309"/>
            <ac:grpSpMk id="19" creationId="{9B023ECC-4253-4513-8D63-D944A2B593CB}"/>
          </ac:grpSpMkLst>
        </pc:grpChg>
        <pc:cxnChg chg="add mod">
          <ac:chgData name="Anastasia Galvin" userId="2d39f159-777b-4bad-8899-bf8dfc77b0ad" providerId="ADAL" clId="{2B27FCE7-7726-42A1-9F2B-8E47E5DB773D}" dt="2021-10-02T19:17:48.336" v="9248" actId="164"/>
          <ac:cxnSpMkLst>
            <pc:docMk/>
            <pc:sldMk cId="1469290546" sldId="309"/>
            <ac:cxnSpMk id="20" creationId="{58C5F950-85CA-4E54-A347-A1BE74B687CB}"/>
          </ac:cxnSpMkLst>
        </pc:cxnChg>
        <pc:cxnChg chg="add del">
          <ac:chgData name="Anastasia Galvin" userId="2d39f159-777b-4bad-8899-bf8dfc77b0ad" providerId="ADAL" clId="{2B27FCE7-7726-42A1-9F2B-8E47E5DB773D}" dt="2021-10-02T19:15:08.929" v="9220" actId="478"/>
          <ac:cxnSpMkLst>
            <pc:docMk/>
            <pc:sldMk cId="1469290546" sldId="309"/>
            <ac:cxnSpMk id="11272" creationId="{CCA592B6-4CD6-4C38-A666-B5B2E17243F7}"/>
          </ac:cxnSpMkLst>
        </pc:cxnChg>
        <pc:cxnChg chg="add mod">
          <ac:chgData name="Anastasia Galvin" userId="2d39f159-777b-4bad-8899-bf8dfc77b0ad" providerId="ADAL" clId="{2B27FCE7-7726-42A1-9F2B-8E47E5DB773D}" dt="2021-10-02T19:17:48.336" v="9248" actId="164"/>
          <ac:cxnSpMkLst>
            <pc:docMk/>
            <pc:sldMk cId="1469290546" sldId="309"/>
            <ac:cxnSpMk id="11273" creationId="{B5012EBA-6A70-4BD8-9BE3-B8A43AD01634}"/>
          </ac:cxnSpMkLst>
        </pc:cxnChg>
      </pc:sldChg>
      <pc:sldChg chg="addSp delSp modSp new mod ord modClrScheme chgLayout">
        <pc:chgData name="Anastasia Galvin" userId="2d39f159-777b-4bad-8899-bf8dfc77b0ad" providerId="ADAL" clId="{2B27FCE7-7726-42A1-9F2B-8E47E5DB773D}" dt="2021-10-02T19:24:18.371" v="9345" actId="14100"/>
        <pc:sldMkLst>
          <pc:docMk/>
          <pc:sldMk cId="2999500328" sldId="310"/>
        </pc:sldMkLst>
        <pc:spChg chg="del">
          <ac:chgData name="Anastasia Galvin" userId="2d39f159-777b-4bad-8899-bf8dfc77b0ad" providerId="ADAL" clId="{2B27FCE7-7726-42A1-9F2B-8E47E5DB773D}" dt="2021-10-02T19:20:22.015" v="9253" actId="700"/>
          <ac:spMkLst>
            <pc:docMk/>
            <pc:sldMk cId="2999500328" sldId="310"/>
            <ac:spMk id="2" creationId="{35AC386C-2091-4046-BDD0-B6D2320733C7}"/>
          </ac:spMkLst>
        </pc:spChg>
        <pc:spChg chg="del">
          <ac:chgData name="Anastasia Galvin" userId="2d39f159-777b-4bad-8899-bf8dfc77b0ad" providerId="ADAL" clId="{2B27FCE7-7726-42A1-9F2B-8E47E5DB773D}" dt="2021-10-02T19:20:22.015" v="9253" actId="700"/>
          <ac:spMkLst>
            <pc:docMk/>
            <pc:sldMk cId="2999500328" sldId="310"/>
            <ac:spMk id="3" creationId="{8C438505-801B-4766-92DA-B285B7015B51}"/>
          </ac:spMkLst>
        </pc:spChg>
        <pc:spChg chg="add mod">
          <ac:chgData name="Anastasia Galvin" userId="2d39f159-777b-4bad-8899-bf8dfc77b0ad" providerId="ADAL" clId="{2B27FCE7-7726-42A1-9F2B-8E47E5DB773D}" dt="2021-10-02T19:21:11.403" v="9268" actId="2711"/>
          <ac:spMkLst>
            <pc:docMk/>
            <pc:sldMk cId="2999500328" sldId="310"/>
            <ac:spMk id="4" creationId="{18739234-ACFA-428E-BD98-79CB4EFA42A3}"/>
          </ac:spMkLst>
        </pc:spChg>
        <pc:spChg chg="add mod">
          <ac:chgData name="Anastasia Galvin" userId="2d39f159-777b-4bad-8899-bf8dfc77b0ad" providerId="ADAL" clId="{2B27FCE7-7726-42A1-9F2B-8E47E5DB773D}" dt="2021-10-02T19:21:11.403" v="9268" actId="2711"/>
          <ac:spMkLst>
            <pc:docMk/>
            <pc:sldMk cId="2999500328" sldId="310"/>
            <ac:spMk id="5" creationId="{A6B78536-A2A2-4F0F-83FE-758DA13523FB}"/>
          </ac:spMkLst>
        </pc:spChg>
        <pc:spChg chg="add mod">
          <ac:chgData name="Anastasia Galvin" userId="2d39f159-777b-4bad-8899-bf8dfc77b0ad" providerId="ADAL" clId="{2B27FCE7-7726-42A1-9F2B-8E47E5DB773D}" dt="2021-10-02T19:24:03.747" v="9342" actId="403"/>
          <ac:spMkLst>
            <pc:docMk/>
            <pc:sldMk cId="2999500328" sldId="310"/>
            <ac:spMk id="6" creationId="{6C60FFB1-32C6-402E-A030-0DF7BA7894F8}"/>
          </ac:spMkLst>
        </pc:spChg>
        <pc:spChg chg="add del mod">
          <ac:chgData name="Anastasia Galvin" userId="2d39f159-777b-4bad-8899-bf8dfc77b0ad" providerId="ADAL" clId="{2B27FCE7-7726-42A1-9F2B-8E47E5DB773D}" dt="2021-10-02T19:20:49.485" v="9261" actId="478"/>
          <ac:spMkLst>
            <pc:docMk/>
            <pc:sldMk cId="2999500328" sldId="310"/>
            <ac:spMk id="7" creationId="{8E4AEDE6-CE83-4977-AF47-3A59EC258EC0}"/>
          </ac:spMkLst>
        </pc:spChg>
        <pc:spChg chg="add mod">
          <ac:chgData name="Anastasia Galvin" userId="2d39f159-777b-4bad-8899-bf8dfc77b0ad" providerId="ADAL" clId="{2B27FCE7-7726-42A1-9F2B-8E47E5DB773D}" dt="2021-10-02T19:23:52.732" v="9337" actId="1038"/>
          <ac:spMkLst>
            <pc:docMk/>
            <pc:sldMk cId="2999500328" sldId="310"/>
            <ac:spMk id="8" creationId="{EBCFC0A9-96B6-4B13-A179-B955A6586D25}"/>
          </ac:spMkLst>
        </pc:spChg>
        <pc:spChg chg="add del mod">
          <ac:chgData name="Anastasia Galvin" userId="2d39f159-777b-4bad-8899-bf8dfc77b0ad" providerId="ADAL" clId="{2B27FCE7-7726-42A1-9F2B-8E47E5DB773D}" dt="2021-10-02T19:23:19.703" v="9316" actId="478"/>
          <ac:spMkLst>
            <pc:docMk/>
            <pc:sldMk cId="2999500328" sldId="310"/>
            <ac:spMk id="9" creationId="{4A3346EE-020D-42D0-9546-1D8786CDF9C2}"/>
          </ac:spMkLst>
        </pc:spChg>
        <pc:spChg chg="add mod">
          <ac:chgData name="Anastasia Galvin" userId="2d39f159-777b-4bad-8899-bf8dfc77b0ad" providerId="ADAL" clId="{2B27FCE7-7726-42A1-9F2B-8E47E5DB773D}" dt="2021-10-02T19:24:12.122" v="9343" actId="1076"/>
          <ac:spMkLst>
            <pc:docMk/>
            <pc:sldMk cId="2999500328" sldId="310"/>
            <ac:spMk id="10" creationId="{3B5274AA-FEEE-4D2C-B621-381C10715DE7}"/>
          </ac:spMkLst>
        </pc:spChg>
        <pc:spChg chg="add mod ord">
          <ac:chgData name="Anastasia Galvin" userId="2d39f159-777b-4bad-8899-bf8dfc77b0ad" providerId="ADAL" clId="{2B27FCE7-7726-42A1-9F2B-8E47E5DB773D}" dt="2021-10-02T19:22:37.312" v="9295" actId="166"/>
          <ac:spMkLst>
            <pc:docMk/>
            <pc:sldMk cId="2999500328" sldId="310"/>
            <ac:spMk id="11" creationId="{79EB9E0B-345B-4CA6-940E-A2EFB6BEE49D}"/>
          </ac:spMkLst>
        </pc:spChg>
        <pc:picChg chg="add mod">
          <ac:chgData name="Anastasia Galvin" userId="2d39f159-777b-4bad-8899-bf8dfc77b0ad" providerId="ADAL" clId="{2B27FCE7-7726-42A1-9F2B-8E47E5DB773D}" dt="2021-10-02T19:22:45.573" v="9297" actId="1076"/>
          <ac:picMkLst>
            <pc:docMk/>
            <pc:sldMk cId="2999500328" sldId="310"/>
            <ac:picMk id="12298" creationId="{F89CF9E7-E7FE-4EDC-B6BB-21CB0ABAD023}"/>
          </ac:picMkLst>
        </pc:picChg>
        <pc:cxnChg chg="add mod">
          <ac:chgData name="Anastasia Galvin" userId="2d39f159-777b-4bad-8899-bf8dfc77b0ad" providerId="ADAL" clId="{2B27FCE7-7726-42A1-9F2B-8E47E5DB773D}" dt="2021-10-02T19:24:18.371" v="9345" actId="14100"/>
          <ac:cxnSpMkLst>
            <pc:docMk/>
            <pc:sldMk cId="2999500328" sldId="310"/>
            <ac:cxnSpMk id="12293" creationId="{16939C7C-2096-4F4D-B70E-8F2A1AB9F6FF}"/>
          </ac:cxnSpMkLst>
        </pc:cxnChg>
      </pc:sldChg>
    </pc:docChg>
  </pc:docChgLst>
  <pc:docChgLst>
    <pc:chgData name="Anastasia Galvin" userId="2d39f159-777b-4bad-8899-bf8dfc77b0ad" providerId="ADAL" clId="{1EFEA327-7FE8-43F4-9F1E-5FE10FE08DBD}"/>
    <pc:docChg chg="undo custSel addSld delSld modSld sldOrd">
      <pc:chgData name="Anastasia Galvin" userId="2d39f159-777b-4bad-8899-bf8dfc77b0ad" providerId="ADAL" clId="{1EFEA327-7FE8-43F4-9F1E-5FE10FE08DBD}" dt="2021-09-17T07:41:52.913" v="14141" actId="1076"/>
      <pc:docMkLst>
        <pc:docMk/>
      </pc:docMkLst>
      <pc:sldChg chg="addSp delSp modSp mod modClrScheme modAnim delDesignElem chgLayout">
        <pc:chgData name="Anastasia Galvin" userId="2d39f159-777b-4bad-8899-bf8dfc77b0ad" providerId="ADAL" clId="{1EFEA327-7FE8-43F4-9F1E-5FE10FE08DBD}" dt="2021-09-17T07:41:25.977" v="14134" actId="20577"/>
        <pc:sldMkLst>
          <pc:docMk/>
          <pc:sldMk cId="1637262194" sldId="256"/>
        </pc:sldMkLst>
        <pc:spChg chg="mod ord">
          <ac:chgData name="Anastasia Galvin" userId="2d39f159-777b-4bad-8899-bf8dfc77b0ad" providerId="ADAL" clId="{1EFEA327-7FE8-43F4-9F1E-5FE10FE08DBD}" dt="2021-09-15T16:49:12.265" v="12418" actId="700"/>
          <ac:spMkLst>
            <pc:docMk/>
            <pc:sldMk cId="1637262194" sldId="256"/>
            <ac:spMk id="2" creationId="{D47895F1-7A44-41C5-841D-FF7933C47254}"/>
          </ac:spMkLst>
        </pc:spChg>
        <pc:spChg chg="mod ord">
          <ac:chgData name="Anastasia Galvin" userId="2d39f159-777b-4bad-8899-bf8dfc77b0ad" providerId="ADAL" clId="{1EFEA327-7FE8-43F4-9F1E-5FE10FE08DBD}" dt="2021-09-17T07:41:25.977" v="14134" actId="20577"/>
          <ac:spMkLst>
            <pc:docMk/>
            <pc:sldMk cId="1637262194" sldId="256"/>
            <ac:spMk id="3" creationId="{C227F31F-A0AA-4C18-BD56-2AFAD7CA8D37}"/>
          </ac:spMkLst>
        </pc:spChg>
        <pc:spChg chg="add del">
          <ac:chgData name="Anastasia Galvin" userId="2d39f159-777b-4bad-8899-bf8dfc77b0ad" providerId="ADAL" clId="{1EFEA327-7FE8-43F4-9F1E-5FE10FE08DBD}" dt="2021-09-15T16:49:12.265" v="12418" actId="700"/>
          <ac:spMkLst>
            <pc:docMk/>
            <pc:sldMk cId="1637262194" sldId="256"/>
            <ac:spMk id="3080" creationId="{0149A9F6-B857-488C-AC3A-007B78165715}"/>
          </ac:spMkLst>
        </pc:spChg>
        <pc:spChg chg="add del">
          <ac:chgData name="Anastasia Galvin" userId="2d39f159-777b-4bad-8899-bf8dfc77b0ad" providerId="ADAL" clId="{1EFEA327-7FE8-43F4-9F1E-5FE10FE08DBD}" dt="2021-09-15T16:49:12.265" v="12418" actId="700"/>
          <ac:spMkLst>
            <pc:docMk/>
            <pc:sldMk cId="1637262194" sldId="256"/>
            <ac:spMk id="3081" creationId="{249EFD05-C377-44BE-91F0-1D17C1D9BF60}"/>
          </ac:spMkLst>
        </pc:spChg>
        <pc:grpChg chg="add del">
          <ac:chgData name="Anastasia Galvin" userId="2d39f159-777b-4bad-8899-bf8dfc77b0ad" providerId="ADAL" clId="{1EFEA327-7FE8-43F4-9F1E-5FE10FE08DBD}" dt="2021-09-15T16:49:12.265" v="12418" actId="700"/>
          <ac:grpSpMkLst>
            <pc:docMk/>
            <pc:sldMk cId="1637262194" sldId="256"/>
            <ac:grpSpMk id="3082" creationId="{F2FD01A0-E6FF-41CD-AEBD-279232B90D43}"/>
          </ac:grpSpMkLst>
        </pc:grpChg>
        <pc:grpChg chg="add del">
          <ac:chgData name="Anastasia Galvin" userId="2d39f159-777b-4bad-8899-bf8dfc77b0ad" providerId="ADAL" clId="{1EFEA327-7FE8-43F4-9F1E-5FE10FE08DBD}" dt="2021-09-15T16:49:12.265" v="12418" actId="700"/>
          <ac:grpSpMkLst>
            <pc:docMk/>
            <pc:sldMk cId="1637262194" sldId="256"/>
            <ac:grpSpMk id="3086" creationId="{3C9AA14C-80A4-427C-A911-28CD20C56E5E}"/>
          </ac:grpSpMkLst>
        </pc:grpChg>
      </pc:sldChg>
      <pc:sldChg chg="addSp delSp modSp mod ord delDesignElem modNotesTx">
        <pc:chgData name="Anastasia Galvin" userId="2d39f159-777b-4bad-8899-bf8dfc77b0ad" providerId="ADAL" clId="{1EFEA327-7FE8-43F4-9F1E-5FE10FE08DBD}" dt="2021-09-15T15:11:19.278" v="4396" actId="20577"/>
        <pc:sldMkLst>
          <pc:docMk/>
          <pc:sldMk cId="16731566" sldId="257"/>
        </pc:sldMkLst>
        <pc:spChg chg="mod">
          <ac:chgData name="Anastasia Galvin" userId="2d39f159-777b-4bad-8899-bf8dfc77b0ad" providerId="ADAL" clId="{1EFEA327-7FE8-43F4-9F1E-5FE10FE08DBD}" dt="2021-08-29T17:31:45.417" v="3789" actId="1076"/>
          <ac:spMkLst>
            <pc:docMk/>
            <pc:sldMk cId="16731566" sldId="257"/>
            <ac:spMk id="4" creationId="{810DE9B5-026B-4CF2-89D3-80943B4138E8}"/>
          </ac:spMkLst>
        </pc:spChg>
        <pc:spChg chg="mod">
          <ac:chgData name="Anastasia Galvin" userId="2d39f159-777b-4bad-8899-bf8dfc77b0ad" providerId="ADAL" clId="{1EFEA327-7FE8-43F4-9F1E-5FE10FE08DBD}" dt="2021-08-29T17:31:32.174" v="3787" actId="1076"/>
          <ac:spMkLst>
            <pc:docMk/>
            <pc:sldMk cId="16731566" sldId="257"/>
            <ac:spMk id="5" creationId="{14CFD5A7-9283-4C92-9DB8-2154F7476EA7}"/>
          </ac:spMkLst>
        </pc:spChg>
        <pc:spChg chg="mod">
          <ac:chgData name="Anastasia Galvin" userId="2d39f159-777b-4bad-8899-bf8dfc77b0ad" providerId="ADAL" clId="{1EFEA327-7FE8-43F4-9F1E-5FE10FE08DBD}" dt="2021-08-29T17:31:34.093" v="3788" actId="1076"/>
          <ac:spMkLst>
            <pc:docMk/>
            <pc:sldMk cId="16731566" sldId="257"/>
            <ac:spMk id="20" creationId="{AE7F32CD-4F7B-4F9C-88D4-13224216E848}"/>
          </ac:spMkLst>
        </pc:spChg>
        <pc:spChg chg="add del">
          <ac:chgData name="Anastasia Galvin" userId="2d39f159-777b-4bad-8899-bf8dfc77b0ad" providerId="ADAL" clId="{1EFEA327-7FE8-43F4-9F1E-5FE10FE08DBD}" dt="2021-08-29T16:26:03.557" v="456"/>
          <ac:spMkLst>
            <pc:docMk/>
            <pc:sldMk cId="16731566" sldId="257"/>
            <ac:spMk id="80" creationId="{D72FA90D-8CAF-4C39-88C1-00DD80AF93E4}"/>
          </ac:spMkLst>
        </pc:spChg>
        <pc:spChg chg="add del">
          <ac:chgData name="Anastasia Galvin" userId="2d39f159-777b-4bad-8899-bf8dfc77b0ad" providerId="ADAL" clId="{1EFEA327-7FE8-43F4-9F1E-5FE10FE08DBD}" dt="2021-08-29T16:26:03.557" v="456"/>
          <ac:spMkLst>
            <pc:docMk/>
            <pc:sldMk cId="16731566" sldId="257"/>
            <ac:spMk id="4100" creationId="{09646535-AEF6-4883-A4F9-EEC1F8B4319E}"/>
          </ac:spMkLst>
        </pc:spChg>
        <pc:spChg chg="add del">
          <ac:chgData name="Anastasia Galvin" userId="2d39f159-777b-4bad-8899-bf8dfc77b0ad" providerId="ADAL" clId="{1EFEA327-7FE8-43F4-9F1E-5FE10FE08DBD}" dt="2021-08-29T16:26:03.557" v="456"/>
          <ac:spMkLst>
            <pc:docMk/>
            <pc:sldMk cId="16731566" sldId="257"/>
            <ac:spMk id="4101" creationId="{960066AE-516A-442D-AD0E-FB9A19E72DBB}"/>
          </ac:spMkLst>
        </pc:spChg>
        <pc:spChg chg="add del">
          <ac:chgData name="Anastasia Galvin" userId="2d39f159-777b-4bad-8899-bf8dfc77b0ad" providerId="ADAL" clId="{1EFEA327-7FE8-43F4-9F1E-5FE10FE08DBD}" dt="2021-08-29T16:26:03.557" v="456"/>
          <ac:spMkLst>
            <pc:docMk/>
            <pc:sldMk cId="16731566" sldId="257"/>
            <ac:spMk id="4102" creationId="{0D43C154-1D94-40CC-93ED-E075731B1F4B}"/>
          </ac:spMkLst>
        </pc:spChg>
        <pc:grpChg chg="del mod">
          <ac:chgData name="Anastasia Galvin" userId="2d39f159-777b-4bad-8899-bf8dfc77b0ad" providerId="ADAL" clId="{1EFEA327-7FE8-43F4-9F1E-5FE10FE08DBD}" dt="2021-08-29T17:44:51.697" v="3793"/>
          <ac:grpSpMkLst>
            <pc:docMk/>
            <pc:sldMk cId="16731566" sldId="257"/>
            <ac:grpSpMk id="8" creationId="{984160F9-3298-4229-BA7D-322991296E07}"/>
          </ac:grpSpMkLst>
        </pc:grpChg>
        <pc:grpChg chg="del mod">
          <ac:chgData name="Anastasia Galvin" userId="2d39f159-777b-4bad-8899-bf8dfc77b0ad" providerId="ADAL" clId="{1EFEA327-7FE8-43F4-9F1E-5FE10FE08DBD}" dt="2021-08-29T17:45:14.178" v="3810"/>
          <ac:grpSpMkLst>
            <pc:docMk/>
            <pc:sldMk cId="16731566" sldId="257"/>
            <ac:grpSpMk id="17" creationId="{6FF8D89A-7C0E-40E6-A719-7DE085E4FD98}"/>
          </ac:grpSpMkLst>
        </pc:grpChg>
        <pc:inkChg chg="add del mod">
          <ac:chgData name="Anastasia Galvin" userId="2d39f159-777b-4bad-8899-bf8dfc77b0ad" providerId="ADAL" clId="{1EFEA327-7FE8-43F4-9F1E-5FE10FE08DBD}" dt="2021-08-29T17:44:51.697" v="3793"/>
          <ac:inkMkLst>
            <pc:docMk/>
            <pc:sldMk cId="16731566" sldId="257"/>
            <ac:inkMk id="6" creationId="{ED07AA73-5500-43F5-B493-0688FDB9B860}"/>
          </ac:inkMkLst>
        </pc:inkChg>
        <pc:inkChg chg="add del mod">
          <ac:chgData name="Anastasia Galvin" userId="2d39f159-777b-4bad-8899-bf8dfc77b0ad" providerId="ADAL" clId="{1EFEA327-7FE8-43F4-9F1E-5FE10FE08DBD}" dt="2021-08-29T17:44:51.697" v="3794"/>
          <ac:inkMkLst>
            <pc:docMk/>
            <pc:sldMk cId="16731566" sldId="257"/>
            <ac:inkMk id="7" creationId="{3D5747BA-A30F-4C7A-9D7E-CBC719AC4F05}"/>
          </ac:inkMkLst>
        </pc:inkChg>
        <pc:inkChg chg="add del">
          <ac:chgData name="Anastasia Galvin" userId="2d39f159-777b-4bad-8899-bf8dfc77b0ad" providerId="ADAL" clId="{1EFEA327-7FE8-43F4-9F1E-5FE10FE08DBD}" dt="2021-08-29T17:45:09.160" v="3801"/>
          <ac:inkMkLst>
            <pc:docMk/>
            <pc:sldMk cId="16731566" sldId="257"/>
            <ac:inkMk id="9" creationId="{37B203AE-F6D9-4B83-86E3-E5AA34FE242C}"/>
          </ac:inkMkLst>
        </pc:inkChg>
        <pc:inkChg chg="add del">
          <ac:chgData name="Anastasia Galvin" userId="2d39f159-777b-4bad-8899-bf8dfc77b0ad" providerId="ADAL" clId="{1EFEA327-7FE8-43F4-9F1E-5FE10FE08DBD}" dt="2021-08-29T17:45:09.160" v="3804"/>
          <ac:inkMkLst>
            <pc:docMk/>
            <pc:sldMk cId="16731566" sldId="257"/>
            <ac:inkMk id="10" creationId="{0A8083AA-A3F1-4C55-BF19-FA4558CD6663}"/>
          </ac:inkMkLst>
        </pc:inkChg>
        <pc:inkChg chg="add del">
          <ac:chgData name="Anastasia Galvin" userId="2d39f159-777b-4bad-8899-bf8dfc77b0ad" providerId="ADAL" clId="{1EFEA327-7FE8-43F4-9F1E-5FE10FE08DBD}" dt="2021-08-29T17:45:09.160" v="3803"/>
          <ac:inkMkLst>
            <pc:docMk/>
            <pc:sldMk cId="16731566" sldId="257"/>
            <ac:inkMk id="11" creationId="{5D5EFBB9-5BB5-4D37-922B-3BFF839CC830}"/>
          </ac:inkMkLst>
        </pc:inkChg>
        <pc:inkChg chg="add del">
          <ac:chgData name="Anastasia Galvin" userId="2d39f159-777b-4bad-8899-bf8dfc77b0ad" providerId="ADAL" clId="{1EFEA327-7FE8-43F4-9F1E-5FE10FE08DBD}" dt="2021-08-29T17:45:09.160" v="3802"/>
          <ac:inkMkLst>
            <pc:docMk/>
            <pc:sldMk cId="16731566" sldId="257"/>
            <ac:inkMk id="12" creationId="{512A5445-D8B0-449B-896E-7F3E5434E27D}"/>
          </ac:inkMkLst>
        </pc:inkChg>
        <pc:inkChg chg="add del">
          <ac:chgData name="Anastasia Galvin" userId="2d39f159-777b-4bad-8899-bf8dfc77b0ad" providerId="ADAL" clId="{1EFEA327-7FE8-43F4-9F1E-5FE10FE08DBD}" dt="2021-08-29T17:45:08.337" v="3800"/>
          <ac:inkMkLst>
            <pc:docMk/>
            <pc:sldMk cId="16731566" sldId="257"/>
            <ac:inkMk id="13" creationId="{CDE35EB0-926C-4BAF-80AA-F732ACE4B2B0}"/>
          </ac:inkMkLst>
        </pc:inkChg>
        <pc:inkChg chg="add del mod">
          <ac:chgData name="Anastasia Galvin" userId="2d39f159-777b-4bad-8899-bf8dfc77b0ad" providerId="ADAL" clId="{1EFEA327-7FE8-43F4-9F1E-5FE10FE08DBD}" dt="2021-08-29T17:45:14.178" v="3810"/>
          <ac:inkMkLst>
            <pc:docMk/>
            <pc:sldMk cId="16731566" sldId="257"/>
            <ac:inkMk id="14" creationId="{F49B8B60-91A3-4FB5-AE8D-F85A3CBD877E}"/>
          </ac:inkMkLst>
        </pc:inkChg>
        <pc:inkChg chg="add del mod">
          <ac:chgData name="Anastasia Galvin" userId="2d39f159-777b-4bad-8899-bf8dfc77b0ad" providerId="ADAL" clId="{1EFEA327-7FE8-43F4-9F1E-5FE10FE08DBD}" dt="2021-08-29T17:45:14.178" v="3809"/>
          <ac:inkMkLst>
            <pc:docMk/>
            <pc:sldMk cId="16731566" sldId="257"/>
            <ac:inkMk id="15" creationId="{574C7623-2969-4C50-AB44-217D2EEB7F70}"/>
          </ac:inkMkLst>
        </pc:inkChg>
        <pc:inkChg chg="add del mod">
          <ac:chgData name="Anastasia Galvin" userId="2d39f159-777b-4bad-8899-bf8dfc77b0ad" providerId="ADAL" clId="{1EFEA327-7FE8-43F4-9F1E-5FE10FE08DBD}" dt="2021-08-29T17:45:14.178" v="3811"/>
          <ac:inkMkLst>
            <pc:docMk/>
            <pc:sldMk cId="16731566" sldId="257"/>
            <ac:inkMk id="16" creationId="{419A2353-8406-42FB-B0D2-090E5A02E63E}"/>
          </ac:inkMkLst>
        </pc:inkChg>
      </pc:sldChg>
      <pc:sldChg chg="addSp modSp new mod setBg modNotesTx">
        <pc:chgData name="Anastasia Galvin" userId="2d39f159-777b-4bad-8899-bf8dfc77b0ad" providerId="ADAL" clId="{1EFEA327-7FE8-43F4-9F1E-5FE10FE08DBD}" dt="2021-08-29T17:01:31.076" v="2032" actId="27636"/>
        <pc:sldMkLst>
          <pc:docMk/>
          <pc:sldMk cId="1283589245" sldId="258"/>
        </pc:sldMkLst>
        <pc:spChg chg="mod">
          <ac:chgData name="Anastasia Galvin" userId="2d39f159-777b-4bad-8899-bf8dfc77b0ad" providerId="ADAL" clId="{1EFEA327-7FE8-43F4-9F1E-5FE10FE08DBD}" dt="2021-08-29T16:51:47.871" v="1613" actId="1076"/>
          <ac:spMkLst>
            <pc:docMk/>
            <pc:sldMk cId="1283589245" sldId="258"/>
            <ac:spMk id="2" creationId="{A7B80F60-B6BF-4F8B-B256-EBB4BB4E9D5B}"/>
          </ac:spMkLst>
        </pc:spChg>
        <pc:spChg chg="mod ord">
          <ac:chgData name="Anastasia Galvin" userId="2d39f159-777b-4bad-8899-bf8dfc77b0ad" providerId="ADAL" clId="{1EFEA327-7FE8-43F4-9F1E-5FE10FE08DBD}" dt="2021-08-29T17:01:31.076" v="2032" actId="27636"/>
          <ac:spMkLst>
            <pc:docMk/>
            <pc:sldMk cId="1283589245" sldId="258"/>
            <ac:spMk id="3" creationId="{1599E2A4-BAA1-4F36-82F8-7F1E8F7E2AD6}"/>
          </ac:spMkLst>
        </pc:spChg>
        <pc:spChg chg="add">
          <ac:chgData name="Anastasia Galvin" userId="2d39f159-777b-4bad-8899-bf8dfc77b0ad" providerId="ADAL" clId="{1EFEA327-7FE8-43F4-9F1E-5FE10FE08DBD}" dt="2021-08-29T16:50:14.200" v="1588" actId="26606"/>
          <ac:spMkLst>
            <pc:docMk/>
            <pc:sldMk cId="1283589245" sldId="258"/>
            <ac:spMk id="71" creationId="{5ED9E2D9-EE69-4775-8CE5-9EAC35AD2F2E}"/>
          </ac:spMkLst>
        </pc:spChg>
        <pc:spChg chg="add">
          <ac:chgData name="Anastasia Galvin" userId="2d39f159-777b-4bad-8899-bf8dfc77b0ad" providerId="ADAL" clId="{1EFEA327-7FE8-43F4-9F1E-5FE10FE08DBD}" dt="2021-08-29T16:50:14.200" v="1588" actId="26606"/>
          <ac:spMkLst>
            <pc:docMk/>
            <pc:sldMk cId="1283589245" sldId="258"/>
            <ac:spMk id="73" creationId="{3D75B673-1FA7-415E-8B2E-7A0550C8BDDF}"/>
          </ac:spMkLst>
        </pc:spChg>
        <pc:picChg chg="add mod">
          <ac:chgData name="Anastasia Galvin" userId="2d39f159-777b-4bad-8899-bf8dfc77b0ad" providerId="ADAL" clId="{1EFEA327-7FE8-43F4-9F1E-5FE10FE08DBD}" dt="2021-08-29T16:50:14.200" v="1588" actId="26606"/>
          <ac:picMkLst>
            <pc:docMk/>
            <pc:sldMk cId="1283589245" sldId="258"/>
            <ac:picMk id="5122" creationId="{EEE1962A-27BA-4543-96C3-0AFC206C65E0}"/>
          </ac:picMkLst>
        </pc:picChg>
      </pc:sldChg>
      <pc:sldChg chg="new del modNotesTx">
        <pc:chgData name="Anastasia Galvin" userId="2d39f159-777b-4bad-8899-bf8dfc77b0ad" providerId="ADAL" clId="{1EFEA327-7FE8-43F4-9F1E-5FE10FE08DBD}" dt="2021-08-29T16:24:12.216" v="446" actId="47"/>
        <pc:sldMkLst>
          <pc:docMk/>
          <pc:sldMk cId="199983342" sldId="259"/>
        </pc:sldMkLst>
      </pc:sldChg>
      <pc:sldChg chg="addSp delSp modSp new mod ord setBg modClrScheme chgLayout modNotesTx">
        <pc:chgData name="Anastasia Galvin" userId="2d39f159-777b-4bad-8899-bf8dfc77b0ad" providerId="ADAL" clId="{1EFEA327-7FE8-43F4-9F1E-5FE10FE08DBD}" dt="2021-09-15T15:20:31.203" v="5119" actId="20577"/>
        <pc:sldMkLst>
          <pc:docMk/>
          <pc:sldMk cId="2558296224" sldId="260"/>
        </pc:sldMkLst>
        <pc:spChg chg="del mod ord">
          <ac:chgData name="Anastasia Galvin" userId="2d39f159-777b-4bad-8899-bf8dfc77b0ad" providerId="ADAL" clId="{1EFEA327-7FE8-43F4-9F1E-5FE10FE08DBD}" dt="2021-08-29T16:22:47.823" v="422" actId="700"/>
          <ac:spMkLst>
            <pc:docMk/>
            <pc:sldMk cId="2558296224" sldId="260"/>
            <ac:spMk id="2" creationId="{7C52F32B-0062-4555-B2CB-69B5ECA46C97}"/>
          </ac:spMkLst>
        </pc:spChg>
        <pc:spChg chg="del mod ord">
          <ac:chgData name="Anastasia Galvin" userId="2d39f159-777b-4bad-8899-bf8dfc77b0ad" providerId="ADAL" clId="{1EFEA327-7FE8-43F4-9F1E-5FE10FE08DBD}" dt="2021-08-29T16:22:47.823" v="422" actId="700"/>
          <ac:spMkLst>
            <pc:docMk/>
            <pc:sldMk cId="2558296224" sldId="260"/>
            <ac:spMk id="3" creationId="{5FF35ECE-D2A1-4EAA-AE15-C07F2609A0E7}"/>
          </ac:spMkLst>
        </pc:spChg>
        <pc:spChg chg="add del mod ord">
          <ac:chgData name="Anastasia Galvin" userId="2d39f159-777b-4bad-8899-bf8dfc77b0ad" providerId="ADAL" clId="{1EFEA327-7FE8-43F4-9F1E-5FE10FE08DBD}" dt="2021-08-29T16:22:51.732" v="423" actId="700"/>
          <ac:spMkLst>
            <pc:docMk/>
            <pc:sldMk cId="2558296224" sldId="260"/>
            <ac:spMk id="4" creationId="{AE18AE74-378C-49E1-A51B-2D1F62E1029C}"/>
          </ac:spMkLst>
        </pc:spChg>
        <pc:spChg chg="add del mod ord">
          <ac:chgData name="Anastasia Galvin" userId="2d39f159-777b-4bad-8899-bf8dfc77b0ad" providerId="ADAL" clId="{1EFEA327-7FE8-43F4-9F1E-5FE10FE08DBD}" dt="2021-08-29T16:22:51.732" v="423" actId="700"/>
          <ac:spMkLst>
            <pc:docMk/>
            <pc:sldMk cId="2558296224" sldId="260"/>
            <ac:spMk id="5" creationId="{02DBA6B4-7650-49A9-8959-A66D47D82D50}"/>
          </ac:spMkLst>
        </pc:spChg>
        <pc:spChg chg="add mod ord">
          <ac:chgData name="Anastasia Galvin" userId="2d39f159-777b-4bad-8899-bf8dfc77b0ad" providerId="ADAL" clId="{1EFEA327-7FE8-43F4-9F1E-5FE10FE08DBD}" dt="2021-09-15T14:55:41.266" v="4248" actId="403"/>
          <ac:spMkLst>
            <pc:docMk/>
            <pc:sldMk cId="2558296224" sldId="260"/>
            <ac:spMk id="6" creationId="{B8A5E4D0-A529-4FCD-8E8A-8AA06FED7E28}"/>
          </ac:spMkLst>
        </pc:spChg>
        <pc:spChg chg="add mod ord">
          <ac:chgData name="Anastasia Galvin" userId="2d39f159-777b-4bad-8899-bf8dfc77b0ad" providerId="ADAL" clId="{1EFEA327-7FE8-43F4-9F1E-5FE10FE08DBD}" dt="2021-09-15T14:56:09.477" v="4260" actId="5793"/>
          <ac:spMkLst>
            <pc:docMk/>
            <pc:sldMk cId="2558296224" sldId="260"/>
            <ac:spMk id="7" creationId="{B2CFEF68-07DB-4C9D-8A34-B09AC25F9D76}"/>
          </ac:spMkLst>
        </pc:spChg>
        <pc:spChg chg="add mod">
          <ac:chgData name="Anastasia Galvin" userId="2d39f159-777b-4bad-8899-bf8dfc77b0ad" providerId="ADAL" clId="{1EFEA327-7FE8-43F4-9F1E-5FE10FE08DBD}" dt="2021-09-15T14:55:32.458" v="4240" actId="2711"/>
          <ac:spMkLst>
            <pc:docMk/>
            <pc:sldMk cId="2558296224" sldId="260"/>
            <ac:spMk id="71" creationId="{5BB3780B-63EB-450D-A804-D6AA12F98E0B}"/>
          </ac:spMkLst>
        </pc:spChg>
        <pc:spChg chg="add mod">
          <ac:chgData name="Anastasia Galvin" userId="2d39f159-777b-4bad-8899-bf8dfc77b0ad" providerId="ADAL" clId="{1EFEA327-7FE8-43F4-9F1E-5FE10FE08DBD}" dt="2021-09-15T14:55:32.458" v="4240" actId="2711"/>
          <ac:spMkLst>
            <pc:docMk/>
            <pc:sldMk cId="2558296224" sldId="260"/>
            <ac:spMk id="73" creationId="{FE0847A5-A329-48CD-B3A7-3892FF6DA78F}"/>
          </ac:spMkLst>
        </pc:spChg>
        <pc:picChg chg="add mod">
          <ac:chgData name="Anastasia Galvin" userId="2d39f159-777b-4bad-8899-bf8dfc77b0ad" providerId="ADAL" clId="{1EFEA327-7FE8-43F4-9F1E-5FE10FE08DBD}" dt="2021-09-15T14:55:32.458" v="4240" actId="2711"/>
          <ac:picMkLst>
            <pc:docMk/>
            <pc:sldMk cId="2558296224" sldId="260"/>
            <ac:picMk id="1026" creationId="{6FCDACF4-BBDE-42AC-8D94-0A6D6D16995E}"/>
          </ac:picMkLst>
        </pc:picChg>
      </pc:sldChg>
      <pc:sldChg chg="new del modNotesTx">
        <pc:chgData name="Anastasia Galvin" userId="2d39f159-777b-4bad-8899-bf8dfc77b0ad" providerId="ADAL" clId="{1EFEA327-7FE8-43F4-9F1E-5FE10FE08DBD}" dt="2021-09-15T15:12:04.757" v="4397" actId="47"/>
        <pc:sldMkLst>
          <pc:docMk/>
          <pc:sldMk cId="1339888131" sldId="261"/>
        </pc:sldMkLst>
      </pc:sldChg>
      <pc:sldChg chg="addSp delSp modSp add mod setBg modClrScheme chgLayout modNotesTx">
        <pc:chgData name="Anastasia Galvin" userId="2d39f159-777b-4bad-8899-bf8dfc77b0ad" providerId="ADAL" clId="{1EFEA327-7FE8-43F4-9F1E-5FE10FE08DBD}" dt="2021-08-29T17:01:49.346" v="2034" actId="1076"/>
        <pc:sldMkLst>
          <pc:docMk/>
          <pc:sldMk cId="2746478265" sldId="262"/>
        </pc:sldMkLst>
        <pc:spChg chg="mod ord">
          <ac:chgData name="Anastasia Galvin" userId="2d39f159-777b-4bad-8899-bf8dfc77b0ad" providerId="ADAL" clId="{1EFEA327-7FE8-43F4-9F1E-5FE10FE08DBD}" dt="2021-08-29T17:01:41.694" v="2033" actId="14100"/>
          <ac:spMkLst>
            <pc:docMk/>
            <pc:sldMk cId="2746478265" sldId="262"/>
            <ac:spMk id="2" creationId="{A7B80F60-B6BF-4F8B-B256-EBB4BB4E9D5B}"/>
          </ac:spMkLst>
        </pc:spChg>
        <pc:spChg chg="del mod">
          <ac:chgData name="Anastasia Galvin" userId="2d39f159-777b-4bad-8899-bf8dfc77b0ad" providerId="ADAL" clId="{1EFEA327-7FE8-43F4-9F1E-5FE10FE08DBD}" dt="2021-08-29T16:52:37.661" v="1619" actId="700"/>
          <ac:spMkLst>
            <pc:docMk/>
            <pc:sldMk cId="2746478265" sldId="262"/>
            <ac:spMk id="3" creationId="{1599E2A4-BAA1-4F36-82F8-7F1E8F7E2AD6}"/>
          </ac:spMkLst>
        </pc:spChg>
        <pc:spChg chg="add del mod ord">
          <ac:chgData name="Anastasia Galvin" userId="2d39f159-777b-4bad-8899-bf8dfc77b0ad" providerId="ADAL" clId="{1EFEA327-7FE8-43F4-9F1E-5FE10FE08DBD}" dt="2021-08-29T16:53:52.461" v="1642"/>
          <ac:spMkLst>
            <pc:docMk/>
            <pc:sldMk cId="2746478265" sldId="262"/>
            <ac:spMk id="4" creationId="{1D6B5B49-889E-437A-B485-20BCE810E248}"/>
          </ac:spMkLst>
        </pc:spChg>
        <pc:spChg chg="add mod ord">
          <ac:chgData name="Anastasia Galvin" userId="2d39f159-777b-4bad-8899-bf8dfc77b0ad" providerId="ADAL" clId="{1EFEA327-7FE8-43F4-9F1E-5FE10FE08DBD}" dt="2021-08-29T17:01:17.498" v="2026" actId="179"/>
          <ac:spMkLst>
            <pc:docMk/>
            <pc:sldMk cId="2746478265" sldId="262"/>
            <ac:spMk id="5" creationId="{D35893E1-507C-4F7D-B63B-97DA5DC67D94}"/>
          </ac:spMkLst>
        </pc:spChg>
        <pc:spChg chg="add">
          <ac:chgData name="Anastasia Galvin" userId="2d39f159-777b-4bad-8899-bf8dfc77b0ad" providerId="ADAL" clId="{1EFEA327-7FE8-43F4-9F1E-5FE10FE08DBD}" dt="2021-08-29T16:58:18.814" v="1999" actId="26606"/>
          <ac:spMkLst>
            <pc:docMk/>
            <pc:sldMk cId="2746478265" sldId="262"/>
            <ac:spMk id="71" creationId="{09646535-AEF6-4883-A4F9-EEC1F8B4319E}"/>
          </ac:spMkLst>
        </pc:spChg>
        <pc:spChg chg="add">
          <ac:chgData name="Anastasia Galvin" userId="2d39f159-777b-4bad-8899-bf8dfc77b0ad" providerId="ADAL" clId="{1EFEA327-7FE8-43F4-9F1E-5FE10FE08DBD}" dt="2021-08-29T16:58:18.814" v="1999" actId="26606"/>
          <ac:spMkLst>
            <pc:docMk/>
            <pc:sldMk cId="2746478265" sldId="262"/>
            <ac:spMk id="73" creationId="{44A00C45-023C-431E-B774-053A3C686B18}"/>
          </ac:spMkLst>
        </pc:spChg>
        <pc:spChg chg="add">
          <ac:chgData name="Anastasia Galvin" userId="2d39f159-777b-4bad-8899-bf8dfc77b0ad" providerId="ADAL" clId="{1EFEA327-7FE8-43F4-9F1E-5FE10FE08DBD}" dt="2021-08-29T16:58:18.814" v="1999" actId="26606"/>
          <ac:spMkLst>
            <pc:docMk/>
            <pc:sldMk cId="2746478265" sldId="262"/>
            <ac:spMk id="75" creationId="{6A8151FD-E26B-480E-A623-CFBFE3713A60}"/>
          </ac:spMkLst>
        </pc:spChg>
        <pc:spChg chg="add">
          <ac:chgData name="Anastasia Galvin" userId="2d39f159-777b-4bad-8899-bf8dfc77b0ad" providerId="ADAL" clId="{1EFEA327-7FE8-43F4-9F1E-5FE10FE08DBD}" dt="2021-08-29T16:58:18.814" v="1999" actId="26606"/>
          <ac:spMkLst>
            <pc:docMk/>
            <pc:sldMk cId="2746478265" sldId="262"/>
            <ac:spMk id="77" creationId="{6BE63264-F1B8-4AB7-AD1C-4180A9D2B11B}"/>
          </ac:spMkLst>
        </pc:spChg>
        <pc:picChg chg="add mod ord">
          <ac:chgData name="Anastasia Galvin" userId="2d39f159-777b-4bad-8899-bf8dfc77b0ad" providerId="ADAL" clId="{1EFEA327-7FE8-43F4-9F1E-5FE10FE08DBD}" dt="2021-08-29T17:01:49.346" v="2034" actId="1076"/>
          <ac:picMkLst>
            <pc:docMk/>
            <pc:sldMk cId="2746478265" sldId="262"/>
            <ac:picMk id="6146" creationId="{7C9F450D-31A1-4772-B407-52068FFF8ED6}"/>
          </ac:picMkLst>
        </pc:picChg>
      </pc:sldChg>
      <pc:sldChg chg="addSp delSp modSp new mod modAnim">
        <pc:chgData name="Anastasia Galvin" userId="2d39f159-777b-4bad-8899-bf8dfc77b0ad" providerId="ADAL" clId="{1EFEA327-7FE8-43F4-9F1E-5FE10FE08DBD}" dt="2021-09-15T14:42:27.496" v="3816" actId="14100"/>
        <pc:sldMkLst>
          <pc:docMk/>
          <pc:sldMk cId="1544125251" sldId="263"/>
        </pc:sldMkLst>
        <pc:picChg chg="add mod">
          <ac:chgData name="Anastasia Galvin" userId="2d39f159-777b-4bad-8899-bf8dfc77b0ad" providerId="ADAL" clId="{1EFEA327-7FE8-43F4-9F1E-5FE10FE08DBD}" dt="2021-09-15T14:42:27.496" v="3816" actId="14100"/>
          <ac:picMkLst>
            <pc:docMk/>
            <pc:sldMk cId="1544125251" sldId="263"/>
            <ac:picMk id="2" creationId="{D2E6C42A-55C6-4AAE-BF64-B964AAEFFFDB}"/>
          </ac:picMkLst>
        </pc:picChg>
        <pc:inkChg chg="add del">
          <ac:chgData name="Anastasia Galvin" userId="2d39f159-777b-4bad-8899-bf8dfc77b0ad" providerId="ADAL" clId="{1EFEA327-7FE8-43F4-9F1E-5FE10FE08DBD}" dt="2021-08-29T17:45:46.370" v="3813"/>
          <ac:inkMkLst>
            <pc:docMk/>
            <pc:sldMk cId="1544125251" sldId="263"/>
            <ac:inkMk id="3" creationId="{5570B804-225F-4810-8828-A3A8BBEE553C}"/>
          </ac:inkMkLst>
        </pc:inkChg>
      </pc:sldChg>
      <pc:sldChg chg="new del modNotesTx">
        <pc:chgData name="Anastasia Galvin" userId="2d39f159-777b-4bad-8899-bf8dfc77b0ad" providerId="ADAL" clId="{1EFEA327-7FE8-43F4-9F1E-5FE10FE08DBD}" dt="2021-09-15T15:12:05.217" v="4398" actId="47"/>
        <pc:sldMkLst>
          <pc:docMk/>
          <pc:sldMk cId="1906952220" sldId="264"/>
        </pc:sldMkLst>
      </pc:sldChg>
      <pc:sldChg chg="new del modNotesTx">
        <pc:chgData name="Anastasia Galvin" userId="2d39f159-777b-4bad-8899-bf8dfc77b0ad" providerId="ADAL" clId="{1EFEA327-7FE8-43F4-9F1E-5FE10FE08DBD}" dt="2021-09-15T15:12:05.818" v="4399" actId="47"/>
        <pc:sldMkLst>
          <pc:docMk/>
          <pc:sldMk cId="1941232470" sldId="265"/>
        </pc:sldMkLst>
      </pc:sldChg>
      <pc:sldChg chg="new del modNotesTx">
        <pc:chgData name="Anastasia Galvin" userId="2d39f159-777b-4bad-8899-bf8dfc77b0ad" providerId="ADAL" clId="{1EFEA327-7FE8-43F4-9F1E-5FE10FE08DBD}" dt="2021-08-29T17:23:29.473" v="3394" actId="47"/>
        <pc:sldMkLst>
          <pc:docMk/>
          <pc:sldMk cId="1939860007" sldId="266"/>
        </pc:sldMkLst>
      </pc:sldChg>
      <pc:sldChg chg="new del modNotesTx">
        <pc:chgData name="Anastasia Galvin" userId="2d39f159-777b-4bad-8899-bf8dfc77b0ad" providerId="ADAL" clId="{1EFEA327-7FE8-43F4-9F1E-5FE10FE08DBD}" dt="2021-09-15T16:24:54.636" v="10608" actId="47"/>
        <pc:sldMkLst>
          <pc:docMk/>
          <pc:sldMk cId="2308791436" sldId="266"/>
        </pc:sldMkLst>
      </pc:sldChg>
      <pc:sldChg chg="addSp modSp new mod ord setBg modClrScheme chgLayout">
        <pc:chgData name="Anastasia Galvin" userId="2d39f159-777b-4bad-8899-bf8dfc77b0ad" providerId="ADAL" clId="{1EFEA327-7FE8-43F4-9F1E-5FE10FE08DBD}" dt="2021-09-15T16:13:26.951" v="9722"/>
        <pc:sldMkLst>
          <pc:docMk/>
          <pc:sldMk cId="3370228483" sldId="267"/>
        </pc:sldMkLst>
        <pc:spChg chg="add mod ord">
          <ac:chgData name="Anastasia Galvin" userId="2d39f159-777b-4bad-8899-bf8dfc77b0ad" providerId="ADAL" clId="{1EFEA327-7FE8-43F4-9F1E-5FE10FE08DBD}" dt="2021-08-29T17:29:32.207" v="3785" actId="1076"/>
          <ac:spMkLst>
            <pc:docMk/>
            <pc:sldMk cId="3370228483" sldId="267"/>
            <ac:spMk id="3" creationId="{3898AE9A-D2E7-43C3-879E-CFE405795489}"/>
          </ac:spMkLst>
        </pc:spChg>
        <pc:spChg chg="add">
          <ac:chgData name="Anastasia Galvin" userId="2d39f159-777b-4bad-8899-bf8dfc77b0ad" providerId="ADAL" clId="{1EFEA327-7FE8-43F4-9F1E-5FE10FE08DBD}" dt="2021-08-29T17:29:10.059" v="3752" actId="26606"/>
          <ac:spMkLst>
            <pc:docMk/>
            <pc:sldMk cId="3370228483" sldId="267"/>
            <ac:spMk id="8" creationId="{09646535-AEF6-4883-A4F9-EEC1F8B4319E}"/>
          </ac:spMkLst>
        </pc:spChg>
        <pc:spChg chg="add">
          <ac:chgData name="Anastasia Galvin" userId="2d39f159-777b-4bad-8899-bf8dfc77b0ad" providerId="ADAL" clId="{1EFEA327-7FE8-43F4-9F1E-5FE10FE08DBD}" dt="2021-08-29T17:29:10.059" v="3752" actId="26606"/>
          <ac:spMkLst>
            <pc:docMk/>
            <pc:sldMk cId="3370228483" sldId="267"/>
            <ac:spMk id="10" creationId="{54F3A7E8-6DA9-4C2B-ACC8-475F34DAEA1B}"/>
          </ac:spMkLst>
        </pc:spChg>
        <pc:spChg chg="add">
          <ac:chgData name="Anastasia Galvin" userId="2d39f159-777b-4bad-8899-bf8dfc77b0ad" providerId="ADAL" clId="{1EFEA327-7FE8-43F4-9F1E-5FE10FE08DBD}" dt="2021-08-29T17:29:10.059" v="3752" actId="26606"/>
          <ac:spMkLst>
            <pc:docMk/>
            <pc:sldMk cId="3370228483" sldId="267"/>
            <ac:spMk id="12" creationId="{5B21CDF0-4D24-4190-9285-9016C19C164F}"/>
          </ac:spMkLst>
        </pc:spChg>
        <pc:grpChg chg="add">
          <ac:chgData name="Anastasia Galvin" userId="2d39f159-777b-4bad-8899-bf8dfc77b0ad" providerId="ADAL" clId="{1EFEA327-7FE8-43F4-9F1E-5FE10FE08DBD}" dt="2021-08-29T17:29:10.059" v="3752" actId="26606"/>
          <ac:grpSpMkLst>
            <pc:docMk/>
            <pc:sldMk cId="3370228483" sldId="267"/>
            <ac:grpSpMk id="14" creationId="{3C9AA14C-80A4-427C-A911-28CD20C56E5E}"/>
          </ac:grpSpMkLst>
        </pc:grpChg>
        <pc:grpChg chg="add">
          <ac:chgData name="Anastasia Galvin" userId="2d39f159-777b-4bad-8899-bf8dfc77b0ad" providerId="ADAL" clId="{1EFEA327-7FE8-43F4-9F1E-5FE10FE08DBD}" dt="2021-08-29T17:29:10.059" v="3752" actId="26606"/>
          <ac:grpSpMkLst>
            <pc:docMk/>
            <pc:sldMk cId="3370228483" sldId="267"/>
            <ac:grpSpMk id="19" creationId="{F2FD01A0-E6FF-41CD-AEBD-279232B90D43}"/>
          </ac:grpSpMkLst>
        </pc:grpChg>
        <pc:picChg chg="add mod ord">
          <ac:chgData name="Anastasia Galvin" userId="2d39f159-777b-4bad-8899-bf8dfc77b0ad" providerId="ADAL" clId="{1EFEA327-7FE8-43F4-9F1E-5FE10FE08DBD}" dt="2021-08-29T17:29:10.059" v="3752" actId="26606"/>
          <ac:picMkLst>
            <pc:docMk/>
            <pc:sldMk cId="3370228483" sldId="267"/>
            <ac:picMk id="2" creationId="{41F6D187-F73F-4406-9C03-496131D3E08F}"/>
          </ac:picMkLst>
        </pc:picChg>
      </pc:sldChg>
      <pc:sldChg chg="addSp modSp new mod ord setBg modNotesTx">
        <pc:chgData name="Anastasia Galvin" userId="2d39f159-777b-4bad-8899-bf8dfc77b0ad" providerId="ADAL" clId="{1EFEA327-7FE8-43F4-9F1E-5FE10FE08DBD}" dt="2021-09-15T15:19:51.475" v="5118"/>
        <pc:sldMkLst>
          <pc:docMk/>
          <pc:sldMk cId="1079990437" sldId="268"/>
        </pc:sldMkLst>
        <pc:spChg chg="mod">
          <ac:chgData name="Anastasia Galvin" userId="2d39f159-777b-4bad-8899-bf8dfc77b0ad" providerId="ADAL" clId="{1EFEA327-7FE8-43F4-9F1E-5FE10FE08DBD}" dt="2021-09-15T15:19:19.058" v="5107" actId="1076"/>
          <ac:spMkLst>
            <pc:docMk/>
            <pc:sldMk cId="1079990437" sldId="268"/>
            <ac:spMk id="2" creationId="{2D864101-B2CE-47CB-977B-0570C4F355CF}"/>
          </ac:spMkLst>
        </pc:spChg>
        <pc:spChg chg="mod ord">
          <ac:chgData name="Anastasia Galvin" userId="2d39f159-777b-4bad-8899-bf8dfc77b0ad" providerId="ADAL" clId="{1EFEA327-7FE8-43F4-9F1E-5FE10FE08DBD}" dt="2021-09-15T15:19:31.178" v="5116" actId="207"/>
          <ac:spMkLst>
            <pc:docMk/>
            <pc:sldMk cId="1079990437" sldId="268"/>
            <ac:spMk id="3" creationId="{18740D99-D166-46EE-B8F5-BD6354B67A00}"/>
          </ac:spMkLst>
        </pc:spChg>
        <pc:spChg chg="add mod">
          <ac:chgData name="Anastasia Galvin" userId="2d39f159-777b-4bad-8899-bf8dfc77b0ad" providerId="ADAL" clId="{1EFEA327-7FE8-43F4-9F1E-5FE10FE08DBD}" dt="2021-09-15T15:19:11.599" v="5100" actId="2711"/>
          <ac:spMkLst>
            <pc:docMk/>
            <pc:sldMk cId="1079990437" sldId="268"/>
            <ac:spMk id="71" creationId="{5ED9E2D9-EE69-4775-8CE5-9EAC35AD2F2E}"/>
          </ac:spMkLst>
        </pc:spChg>
        <pc:spChg chg="add mod">
          <ac:chgData name="Anastasia Galvin" userId="2d39f159-777b-4bad-8899-bf8dfc77b0ad" providerId="ADAL" clId="{1EFEA327-7FE8-43F4-9F1E-5FE10FE08DBD}" dt="2021-09-15T15:19:11.599" v="5100" actId="2711"/>
          <ac:spMkLst>
            <pc:docMk/>
            <pc:sldMk cId="1079990437" sldId="268"/>
            <ac:spMk id="73" creationId="{3D75B673-1FA7-415E-8B2E-7A0550C8BDDF}"/>
          </ac:spMkLst>
        </pc:spChg>
        <pc:picChg chg="add mod">
          <ac:chgData name="Anastasia Galvin" userId="2d39f159-777b-4bad-8899-bf8dfc77b0ad" providerId="ADAL" clId="{1EFEA327-7FE8-43F4-9F1E-5FE10FE08DBD}" dt="2021-09-15T15:19:11.599" v="5100" actId="2711"/>
          <ac:picMkLst>
            <pc:docMk/>
            <pc:sldMk cId="1079990437" sldId="268"/>
            <ac:picMk id="2050" creationId="{23FED8BE-9CC8-4348-B350-45B2944CE866}"/>
          </ac:picMkLst>
        </pc:picChg>
      </pc:sldChg>
      <pc:sldChg chg="addSp delSp modSp new mod setBg modNotesTx">
        <pc:chgData name="Anastasia Galvin" userId="2d39f159-777b-4bad-8899-bf8dfc77b0ad" providerId="ADAL" clId="{1EFEA327-7FE8-43F4-9F1E-5FE10FE08DBD}" dt="2021-09-15T15:48:41.854" v="7729" actId="403"/>
        <pc:sldMkLst>
          <pc:docMk/>
          <pc:sldMk cId="3089893758" sldId="269"/>
        </pc:sldMkLst>
        <pc:spChg chg="mod">
          <ac:chgData name="Anastasia Galvin" userId="2d39f159-777b-4bad-8899-bf8dfc77b0ad" providerId="ADAL" clId="{1EFEA327-7FE8-43F4-9F1E-5FE10FE08DBD}" dt="2021-09-15T15:48:24.551" v="7716" actId="1076"/>
          <ac:spMkLst>
            <pc:docMk/>
            <pc:sldMk cId="3089893758" sldId="269"/>
            <ac:spMk id="2" creationId="{750493BB-F3B7-4352-A2B3-9B2B3A1E6893}"/>
          </ac:spMkLst>
        </pc:spChg>
        <pc:spChg chg="mod ord">
          <ac:chgData name="Anastasia Galvin" userId="2d39f159-777b-4bad-8899-bf8dfc77b0ad" providerId="ADAL" clId="{1EFEA327-7FE8-43F4-9F1E-5FE10FE08DBD}" dt="2021-09-15T15:48:41.854" v="7729" actId="403"/>
          <ac:spMkLst>
            <pc:docMk/>
            <pc:sldMk cId="3089893758" sldId="269"/>
            <ac:spMk id="3" creationId="{71F9CBD4-2227-43B5-97E4-D55A959F3742}"/>
          </ac:spMkLst>
        </pc:spChg>
        <pc:spChg chg="add del">
          <ac:chgData name="Anastasia Galvin" userId="2d39f159-777b-4bad-8899-bf8dfc77b0ad" providerId="ADAL" clId="{1EFEA327-7FE8-43F4-9F1E-5FE10FE08DBD}" dt="2021-09-15T15:48:00.533" v="7698" actId="26606"/>
          <ac:spMkLst>
            <pc:docMk/>
            <pc:sldMk cId="3089893758" sldId="269"/>
            <ac:spMk id="71" creationId="{5BB3780B-63EB-450D-A804-D6AA12F98E0B}"/>
          </ac:spMkLst>
        </pc:spChg>
        <pc:spChg chg="add del">
          <ac:chgData name="Anastasia Galvin" userId="2d39f159-777b-4bad-8899-bf8dfc77b0ad" providerId="ADAL" clId="{1EFEA327-7FE8-43F4-9F1E-5FE10FE08DBD}" dt="2021-09-15T15:48:00.533" v="7698" actId="26606"/>
          <ac:spMkLst>
            <pc:docMk/>
            <pc:sldMk cId="3089893758" sldId="269"/>
            <ac:spMk id="73" creationId="{FE0847A5-A329-48CD-B3A7-3892FF6DA78F}"/>
          </ac:spMkLst>
        </pc:spChg>
        <pc:spChg chg="add mod">
          <ac:chgData name="Anastasia Galvin" userId="2d39f159-777b-4bad-8899-bf8dfc77b0ad" providerId="ADAL" clId="{1EFEA327-7FE8-43F4-9F1E-5FE10FE08DBD}" dt="2021-09-15T15:48:07.290" v="7701" actId="2711"/>
          <ac:spMkLst>
            <pc:docMk/>
            <pc:sldMk cId="3089893758" sldId="269"/>
            <ac:spMk id="75" creationId="{6BE63264-F1B8-4AB7-AD1C-4180A9D2B11B}"/>
          </ac:spMkLst>
        </pc:spChg>
        <pc:spChg chg="add mod">
          <ac:chgData name="Anastasia Galvin" userId="2d39f159-777b-4bad-8899-bf8dfc77b0ad" providerId="ADAL" clId="{1EFEA327-7FE8-43F4-9F1E-5FE10FE08DBD}" dt="2021-09-15T15:48:07.290" v="7701" actId="2711"/>
          <ac:spMkLst>
            <pc:docMk/>
            <pc:sldMk cId="3089893758" sldId="269"/>
            <ac:spMk id="4100" creationId="{44A00C45-023C-431E-B774-053A3C686B18}"/>
          </ac:spMkLst>
        </pc:spChg>
        <pc:spChg chg="add mod">
          <ac:chgData name="Anastasia Galvin" userId="2d39f159-777b-4bad-8899-bf8dfc77b0ad" providerId="ADAL" clId="{1EFEA327-7FE8-43F4-9F1E-5FE10FE08DBD}" dt="2021-09-15T15:48:07.290" v="7701" actId="2711"/>
          <ac:spMkLst>
            <pc:docMk/>
            <pc:sldMk cId="3089893758" sldId="269"/>
            <ac:spMk id="4101" creationId="{6A8151FD-E26B-480E-A623-CFBFE3713A60}"/>
          </ac:spMkLst>
        </pc:spChg>
        <pc:picChg chg="add mod">
          <ac:chgData name="Anastasia Galvin" userId="2d39f159-777b-4bad-8899-bf8dfc77b0ad" providerId="ADAL" clId="{1EFEA327-7FE8-43F4-9F1E-5FE10FE08DBD}" dt="2021-09-15T15:48:20.859" v="7715" actId="1076"/>
          <ac:picMkLst>
            <pc:docMk/>
            <pc:sldMk cId="3089893758" sldId="269"/>
            <ac:picMk id="4098" creationId="{48AD0878-5DE8-45EE-B4C0-49865E0980DF}"/>
          </ac:picMkLst>
        </pc:picChg>
      </pc:sldChg>
      <pc:sldChg chg="addSp modSp new mod setBg modNotesTx">
        <pc:chgData name="Anastasia Galvin" userId="2d39f159-777b-4bad-8899-bf8dfc77b0ad" providerId="ADAL" clId="{1EFEA327-7FE8-43F4-9F1E-5FE10FE08DBD}" dt="2021-09-15T15:56:51.425" v="8440" actId="14100"/>
        <pc:sldMkLst>
          <pc:docMk/>
          <pc:sldMk cId="1683434800" sldId="270"/>
        </pc:sldMkLst>
        <pc:spChg chg="mod">
          <ac:chgData name="Anastasia Galvin" userId="2d39f159-777b-4bad-8899-bf8dfc77b0ad" providerId="ADAL" clId="{1EFEA327-7FE8-43F4-9F1E-5FE10FE08DBD}" dt="2021-09-15T15:54:28.602" v="8378" actId="403"/>
          <ac:spMkLst>
            <pc:docMk/>
            <pc:sldMk cId="1683434800" sldId="270"/>
            <ac:spMk id="2" creationId="{6AD68806-A9AC-4B80-B4D0-BE899A8ABD98}"/>
          </ac:spMkLst>
        </pc:spChg>
        <pc:spChg chg="mod">
          <ac:chgData name="Anastasia Galvin" userId="2d39f159-777b-4bad-8899-bf8dfc77b0ad" providerId="ADAL" clId="{1EFEA327-7FE8-43F4-9F1E-5FE10FE08DBD}" dt="2021-09-15T15:56:51.425" v="8440" actId="14100"/>
          <ac:spMkLst>
            <pc:docMk/>
            <pc:sldMk cId="1683434800" sldId="270"/>
            <ac:spMk id="3" creationId="{28426B00-04D7-44DB-8AC3-CEE1E866BB80}"/>
          </ac:spMkLst>
        </pc:spChg>
        <pc:spChg chg="add mod">
          <ac:chgData name="Anastasia Galvin" userId="2d39f159-777b-4bad-8899-bf8dfc77b0ad" providerId="ADAL" clId="{1EFEA327-7FE8-43F4-9F1E-5FE10FE08DBD}" dt="2021-09-15T15:54:28.602" v="8378" actId="403"/>
          <ac:spMkLst>
            <pc:docMk/>
            <pc:sldMk cId="1683434800" sldId="270"/>
            <ac:spMk id="71" creationId="{5BB3780B-63EB-450D-A804-D6AA12F98E0B}"/>
          </ac:spMkLst>
        </pc:spChg>
        <pc:spChg chg="add mod">
          <ac:chgData name="Anastasia Galvin" userId="2d39f159-777b-4bad-8899-bf8dfc77b0ad" providerId="ADAL" clId="{1EFEA327-7FE8-43F4-9F1E-5FE10FE08DBD}" dt="2021-09-15T15:54:28.602" v="8378" actId="403"/>
          <ac:spMkLst>
            <pc:docMk/>
            <pc:sldMk cId="1683434800" sldId="270"/>
            <ac:spMk id="73" creationId="{FE0847A5-A329-48CD-B3A7-3892FF6DA78F}"/>
          </ac:spMkLst>
        </pc:spChg>
        <pc:picChg chg="add mod">
          <ac:chgData name="Anastasia Galvin" userId="2d39f159-777b-4bad-8899-bf8dfc77b0ad" providerId="ADAL" clId="{1EFEA327-7FE8-43F4-9F1E-5FE10FE08DBD}" dt="2021-09-15T15:54:28.602" v="8378" actId="403"/>
          <ac:picMkLst>
            <pc:docMk/>
            <pc:sldMk cId="1683434800" sldId="270"/>
            <ac:picMk id="5122" creationId="{5C735C27-5D02-4D0A-83C2-6F0EC18F5548}"/>
          </ac:picMkLst>
        </pc:picChg>
      </pc:sldChg>
      <pc:sldChg chg="new del modNotesTx">
        <pc:chgData name="Anastasia Galvin" userId="2d39f159-777b-4bad-8899-bf8dfc77b0ad" providerId="ADAL" clId="{1EFEA327-7FE8-43F4-9F1E-5FE10FE08DBD}" dt="2021-09-15T16:07:49.386" v="9200" actId="47"/>
        <pc:sldMkLst>
          <pc:docMk/>
          <pc:sldMk cId="243944420" sldId="271"/>
        </pc:sldMkLst>
      </pc:sldChg>
      <pc:sldChg chg="addSp delSp modSp new mod setBg modNotesTx">
        <pc:chgData name="Anastasia Galvin" userId="2d39f159-777b-4bad-8899-bf8dfc77b0ad" providerId="ADAL" clId="{1EFEA327-7FE8-43F4-9F1E-5FE10FE08DBD}" dt="2021-09-15T16:12:49.115" v="9720" actId="207"/>
        <pc:sldMkLst>
          <pc:docMk/>
          <pc:sldMk cId="4080243248" sldId="272"/>
        </pc:sldMkLst>
        <pc:spChg chg="mod">
          <ac:chgData name="Anastasia Galvin" userId="2d39f159-777b-4bad-8899-bf8dfc77b0ad" providerId="ADAL" clId="{1EFEA327-7FE8-43F4-9F1E-5FE10FE08DBD}" dt="2021-09-15T16:12:38.409" v="9710" actId="403"/>
          <ac:spMkLst>
            <pc:docMk/>
            <pc:sldMk cId="4080243248" sldId="272"/>
            <ac:spMk id="2" creationId="{52BD385C-F2EC-4CCC-A8CD-D8ACCEA830ED}"/>
          </ac:spMkLst>
        </pc:spChg>
        <pc:spChg chg="mod ord">
          <ac:chgData name="Anastasia Galvin" userId="2d39f159-777b-4bad-8899-bf8dfc77b0ad" providerId="ADAL" clId="{1EFEA327-7FE8-43F4-9F1E-5FE10FE08DBD}" dt="2021-09-15T16:12:49.115" v="9720" actId="207"/>
          <ac:spMkLst>
            <pc:docMk/>
            <pc:sldMk cId="4080243248" sldId="272"/>
            <ac:spMk id="3" creationId="{52C67B0B-5134-47FF-970D-A61C6636977D}"/>
          </ac:spMkLst>
        </pc:spChg>
        <pc:spChg chg="add del">
          <ac:chgData name="Anastasia Galvin" userId="2d39f159-777b-4bad-8899-bf8dfc77b0ad" providerId="ADAL" clId="{1EFEA327-7FE8-43F4-9F1E-5FE10FE08DBD}" dt="2021-09-15T16:12:23.832" v="9700" actId="26606"/>
          <ac:spMkLst>
            <pc:docMk/>
            <pc:sldMk cId="4080243248" sldId="272"/>
            <ac:spMk id="71" creationId="{2A3E2477-CB24-4FE6-B9C0-F9800FF83EF6}"/>
          </ac:spMkLst>
        </pc:spChg>
        <pc:spChg chg="add del">
          <ac:chgData name="Anastasia Galvin" userId="2d39f159-777b-4bad-8899-bf8dfc77b0ad" providerId="ADAL" clId="{1EFEA327-7FE8-43F4-9F1E-5FE10FE08DBD}" dt="2021-09-15T16:12:23.832" v="9700" actId="26606"/>
          <ac:spMkLst>
            <pc:docMk/>
            <pc:sldMk cId="4080243248" sldId="272"/>
            <ac:spMk id="73" creationId="{B965638C-2268-4A1B-96C3-95E79EF44B96}"/>
          </ac:spMkLst>
        </pc:spChg>
        <pc:spChg chg="add del">
          <ac:chgData name="Anastasia Galvin" userId="2d39f159-777b-4bad-8899-bf8dfc77b0ad" providerId="ADAL" clId="{1EFEA327-7FE8-43F4-9F1E-5FE10FE08DBD}" dt="2021-09-15T16:12:23.832" v="9700" actId="26606"/>
          <ac:spMkLst>
            <pc:docMk/>
            <pc:sldMk cId="4080243248" sldId="272"/>
            <ac:spMk id="75" creationId="{97D0825D-5142-4F4A-A141-3CCD5E99CB4F}"/>
          </ac:spMkLst>
        </pc:spChg>
        <pc:spChg chg="add mod">
          <ac:chgData name="Anastasia Galvin" userId="2d39f159-777b-4bad-8899-bf8dfc77b0ad" providerId="ADAL" clId="{1EFEA327-7FE8-43F4-9F1E-5FE10FE08DBD}" dt="2021-09-15T16:12:28.587" v="9702" actId="2711"/>
          <ac:spMkLst>
            <pc:docMk/>
            <pc:sldMk cId="4080243248" sldId="272"/>
            <ac:spMk id="7172" creationId="{468DC7FA-55C9-47D5-B8A0-022B4C9AACA7}"/>
          </ac:spMkLst>
        </pc:spChg>
        <pc:spChg chg="add mod">
          <ac:chgData name="Anastasia Galvin" userId="2d39f159-777b-4bad-8899-bf8dfc77b0ad" providerId="ADAL" clId="{1EFEA327-7FE8-43F4-9F1E-5FE10FE08DBD}" dt="2021-09-15T16:12:28.587" v="9702" actId="2711"/>
          <ac:spMkLst>
            <pc:docMk/>
            <pc:sldMk cId="4080243248" sldId="272"/>
            <ac:spMk id="7173" creationId="{E905CBC2-EECC-4468-90C4-C0176E9B0844}"/>
          </ac:spMkLst>
        </pc:spChg>
        <pc:spChg chg="add mod">
          <ac:chgData name="Anastasia Galvin" userId="2d39f159-777b-4bad-8899-bf8dfc77b0ad" providerId="ADAL" clId="{1EFEA327-7FE8-43F4-9F1E-5FE10FE08DBD}" dt="2021-09-15T16:12:28.587" v="9702" actId="2711"/>
          <ac:spMkLst>
            <pc:docMk/>
            <pc:sldMk cId="4080243248" sldId="272"/>
            <ac:spMk id="7174" creationId="{97D0825D-5142-4F4A-A141-3CCD5E99CB4F}"/>
          </ac:spMkLst>
        </pc:spChg>
        <pc:picChg chg="add mod">
          <ac:chgData name="Anastasia Galvin" userId="2d39f159-777b-4bad-8899-bf8dfc77b0ad" providerId="ADAL" clId="{1EFEA327-7FE8-43F4-9F1E-5FE10FE08DBD}" dt="2021-09-15T16:12:28.587" v="9702" actId="2711"/>
          <ac:picMkLst>
            <pc:docMk/>
            <pc:sldMk cId="4080243248" sldId="272"/>
            <ac:picMk id="7170" creationId="{BD4B6A4A-CB7C-4A4C-B46E-D60061FA3EB4}"/>
          </ac:picMkLst>
        </pc:picChg>
      </pc:sldChg>
      <pc:sldChg chg="addSp delSp modSp new mod ord setBg modNotesTx">
        <pc:chgData name="Anastasia Galvin" userId="2d39f159-777b-4bad-8899-bf8dfc77b0ad" providerId="ADAL" clId="{1EFEA327-7FE8-43F4-9F1E-5FE10FE08DBD}" dt="2021-09-15T16:22:07.440" v="10607" actId="1076"/>
        <pc:sldMkLst>
          <pc:docMk/>
          <pc:sldMk cId="820830414" sldId="273"/>
        </pc:sldMkLst>
        <pc:spChg chg="mod">
          <ac:chgData name="Anastasia Galvin" userId="2d39f159-777b-4bad-8899-bf8dfc77b0ad" providerId="ADAL" clId="{1EFEA327-7FE8-43F4-9F1E-5FE10FE08DBD}" dt="2021-09-15T16:21:40.562" v="10595" actId="122"/>
          <ac:spMkLst>
            <pc:docMk/>
            <pc:sldMk cId="820830414" sldId="273"/>
            <ac:spMk id="2" creationId="{B1EFB1BE-9BCD-4BD6-82E6-3A6D01590CF0}"/>
          </ac:spMkLst>
        </pc:spChg>
        <pc:spChg chg="mod">
          <ac:chgData name="Anastasia Galvin" userId="2d39f159-777b-4bad-8899-bf8dfc77b0ad" providerId="ADAL" clId="{1EFEA327-7FE8-43F4-9F1E-5FE10FE08DBD}" dt="2021-09-15T16:22:07.440" v="10607" actId="1076"/>
          <ac:spMkLst>
            <pc:docMk/>
            <pc:sldMk cId="820830414" sldId="273"/>
            <ac:spMk id="3" creationId="{8A58D69A-8616-4BC6-B249-9280BBC80D7F}"/>
          </ac:spMkLst>
        </pc:spChg>
        <pc:spChg chg="add mod">
          <ac:chgData name="Anastasia Galvin" userId="2d39f159-777b-4bad-8899-bf8dfc77b0ad" providerId="ADAL" clId="{1EFEA327-7FE8-43F4-9F1E-5FE10FE08DBD}" dt="2021-09-15T16:21:34.383" v="10592" actId="403"/>
          <ac:spMkLst>
            <pc:docMk/>
            <pc:sldMk cId="820830414" sldId="273"/>
            <ac:spMk id="73" creationId="{5BB3780B-63EB-450D-A804-D6AA12F98E0B}"/>
          </ac:spMkLst>
        </pc:spChg>
        <pc:spChg chg="add mod">
          <ac:chgData name="Anastasia Galvin" userId="2d39f159-777b-4bad-8899-bf8dfc77b0ad" providerId="ADAL" clId="{1EFEA327-7FE8-43F4-9F1E-5FE10FE08DBD}" dt="2021-09-15T16:21:34.383" v="10592" actId="403"/>
          <ac:spMkLst>
            <pc:docMk/>
            <pc:sldMk cId="820830414" sldId="273"/>
            <ac:spMk id="75" creationId="{FE0847A5-A329-48CD-B3A7-3892FF6DA78F}"/>
          </ac:spMkLst>
        </pc:spChg>
        <pc:picChg chg="add del">
          <ac:chgData name="Anastasia Galvin" userId="2d39f159-777b-4bad-8899-bf8dfc77b0ad" providerId="ADAL" clId="{1EFEA327-7FE8-43F4-9F1E-5FE10FE08DBD}" dt="2021-09-15T15:42:14.526" v="6978"/>
          <ac:picMkLst>
            <pc:docMk/>
            <pc:sldMk cId="820830414" sldId="273"/>
            <ac:picMk id="3074" creationId="{C0ACB23C-33EA-428C-BE06-CED6656DBE87}"/>
          </ac:picMkLst>
        </pc:picChg>
        <pc:picChg chg="add mod">
          <ac:chgData name="Anastasia Galvin" userId="2d39f159-777b-4bad-8899-bf8dfc77b0ad" providerId="ADAL" clId="{1EFEA327-7FE8-43F4-9F1E-5FE10FE08DBD}" dt="2021-09-15T16:21:34.383" v="10592" actId="403"/>
          <ac:picMkLst>
            <pc:docMk/>
            <pc:sldMk cId="820830414" sldId="273"/>
            <ac:picMk id="3076" creationId="{1D8E4106-877F-485D-BA21-8E8798EAFD69}"/>
          </ac:picMkLst>
        </pc:picChg>
      </pc:sldChg>
      <pc:sldChg chg="addSp modSp new mod setBg modNotesTx">
        <pc:chgData name="Anastasia Galvin" userId="2d39f159-777b-4bad-8899-bf8dfc77b0ad" providerId="ADAL" clId="{1EFEA327-7FE8-43F4-9F1E-5FE10FE08DBD}" dt="2021-09-15T16:05:47.645" v="9199"/>
        <pc:sldMkLst>
          <pc:docMk/>
          <pc:sldMk cId="2511495226" sldId="274"/>
        </pc:sldMkLst>
        <pc:spChg chg="mod">
          <ac:chgData name="Anastasia Galvin" userId="2d39f159-777b-4bad-8899-bf8dfc77b0ad" providerId="ADAL" clId="{1EFEA327-7FE8-43F4-9F1E-5FE10FE08DBD}" dt="2021-09-15T16:04:37.016" v="9192" actId="1076"/>
          <ac:spMkLst>
            <pc:docMk/>
            <pc:sldMk cId="2511495226" sldId="274"/>
            <ac:spMk id="2" creationId="{CA23B525-0E89-4043-BCB7-46418EC69E53}"/>
          </ac:spMkLst>
        </pc:spChg>
        <pc:spChg chg="mod">
          <ac:chgData name="Anastasia Galvin" userId="2d39f159-777b-4bad-8899-bf8dfc77b0ad" providerId="ADAL" clId="{1EFEA327-7FE8-43F4-9F1E-5FE10FE08DBD}" dt="2021-09-15T16:04:43.282" v="9198" actId="27636"/>
          <ac:spMkLst>
            <pc:docMk/>
            <pc:sldMk cId="2511495226" sldId="274"/>
            <ac:spMk id="3" creationId="{FF1D73BB-793F-47B3-974F-838048DC1250}"/>
          </ac:spMkLst>
        </pc:spChg>
        <pc:spChg chg="add mod">
          <ac:chgData name="Anastasia Galvin" userId="2d39f159-777b-4bad-8899-bf8dfc77b0ad" providerId="ADAL" clId="{1EFEA327-7FE8-43F4-9F1E-5FE10FE08DBD}" dt="2021-09-15T16:03:33.817" v="9164" actId="2711"/>
          <ac:spMkLst>
            <pc:docMk/>
            <pc:sldMk cId="2511495226" sldId="274"/>
            <ac:spMk id="71" creationId="{5BB3780B-63EB-450D-A804-D6AA12F98E0B}"/>
          </ac:spMkLst>
        </pc:spChg>
        <pc:spChg chg="add mod">
          <ac:chgData name="Anastasia Galvin" userId="2d39f159-777b-4bad-8899-bf8dfc77b0ad" providerId="ADAL" clId="{1EFEA327-7FE8-43F4-9F1E-5FE10FE08DBD}" dt="2021-09-15T16:03:33.817" v="9164" actId="2711"/>
          <ac:spMkLst>
            <pc:docMk/>
            <pc:sldMk cId="2511495226" sldId="274"/>
            <ac:spMk id="73" creationId="{FE0847A5-A329-48CD-B3A7-3892FF6DA78F}"/>
          </ac:spMkLst>
        </pc:spChg>
        <pc:picChg chg="add mod">
          <ac:chgData name="Anastasia Galvin" userId="2d39f159-777b-4bad-8899-bf8dfc77b0ad" providerId="ADAL" clId="{1EFEA327-7FE8-43F4-9F1E-5FE10FE08DBD}" dt="2021-09-15T16:05:47.645" v="9199"/>
          <ac:picMkLst>
            <pc:docMk/>
            <pc:sldMk cId="2511495226" sldId="274"/>
            <ac:picMk id="6146" creationId="{9EBCA330-44C3-4ED1-AF6B-1634F5F98892}"/>
          </ac:picMkLst>
        </pc:picChg>
      </pc:sldChg>
      <pc:sldChg chg="addSp delSp modSp new mod setBg modClrScheme chgLayout modNotesTx">
        <pc:chgData name="Anastasia Galvin" userId="2d39f159-777b-4bad-8899-bf8dfc77b0ad" providerId="ADAL" clId="{1EFEA327-7FE8-43F4-9F1E-5FE10FE08DBD}" dt="2021-09-15T16:34:22.282" v="11125" actId="20577"/>
        <pc:sldMkLst>
          <pc:docMk/>
          <pc:sldMk cId="4082931346" sldId="275"/>
        </pc:sldMkLst>
        <pc:spChg chg="del">
          <ac:chgData name="Anastasia Galvin" userId="2d39f159-777b-4bad-8899-bf8dfc77b0ad" providerId="ADAL" clId="{1EFEA327-7FE8-43F4-9F1E-5FE10FE08DBD}" dt="2021-09-15T16:25:04.065" v="10610" actId="478"/>
          <ac:spMkLst>
            <pc:docMk/>
            <pc:sldMk cId="4082931346" sldId="275"/>
            <ac:spMk id="2" creationId="{9AF11926-3D4F-48B1-80DF-69643993C794}"/>
          </ac:spMkLst>
        </pc:spChg>
        <pc:spChg chg="add mod ord">
          <ac:chgData name="Anastasia Galvin" userId="2d39f159-777b-4bad-8899-bf8dfc77b0ad" providerId="ADAL" clId="{1EFEA327-7FE8-43F4-9F1E-5FE10FE08DBD}" dt="2021-09-15T16:27:28.443" v="10644" actId="403"/>
          <ac:spMkLst>
            <pc:docMk/>
            <pc:sldMk cId="4082931346" sldId="275"/>
            <ac:spMk id="3" creationId="{0E725070-7025-4895-9A37-8E8A124AB408}"/>
          </ac:spMkLst>
        </pc:spChg>
        <pc:spChg chg="add mod">
          <ac:chgData name="Anastasia Galvin" userId="2d39f159-777b-4bad-8899-bf8dfc77b0ad" providerId="ADAL" clId="{1EFEA327-7FE8-43F4-9F1E-5FE10FE08DBD}" dt="2021-09-15T16:30:23.192" v="10816" actId="122"/>
          <ac:spMkLst>
            <pc:docMk/>
            <pc:sldMk cId="4082931346" sldId="275"/>
            <ac:spMk id="19" creationId="{4E3FE81A-E6F4-4213-A252-1A25F7EEDE8B}"/>
          </ac:spMkLst>
        </pc:spChg>
        <pc:spChg chg="add">
          <ac:chgData name="Anastasia Galvin" userId="2d39f159-777b-4bad-8899-bf8dfc77b0ad" providerId="ADAL" clId="{1EFEA327-7FE8-43F4-9F1E-5FE10FE08DBD}" dt="2021-09-15T16:27:09.234" v="10619" actId="26606"/>
          <ac:spMkLst>
            <pc:docMk/>
            <pc:sldMk cId="4082931346" sldId="275"/>
            <ac:spMk id="73" creationId="{09646535-AEF6-4883-A4F9-EEC1F8B4319E}"/>
          </ac:spMkLst>
        </pc:spChg>
        <pc:spChg chg="add">
          <ac:chgData name="Anastasia Galvin" userId="2d39f159-777b-4bad-8899-bf8dfc77b0ad" providerId="ADAL" clId="{1EFEA327-7FE8-43F4-9F1E-5FE10FE08DBD}" dt="2021-09-15T16:27:09.234" v="10619" actId="26606"/>
          <ac:spMkLst>
            <pc:docMk/>
            <pc:sldMk cId="4082931346" sldId="275"/>
            <ac:spMk id="75" creationId="{97CEA0FD-D2CC-4855-B1FA-4C5B659BB7E1}"/>
          </ac:spMkLst>
        </pc:spChg>
        <pc:spChg chg="add">
          <ac:chgData name="Anastasia Galvin" userId="2d39f159-777b-4bad-8899-bf8dfc77b0ad" providerId="ADAL" clId="{1EFEA327-7FE8-43F4-9F1E-5FE10FE08DBD}" dt="2021-09-15T16:27:09.234" v="10619" actId="26606"/>
          <ac:spMkLst>
            <pc:docMk/>
            <pc:sldMk cId="4082931346" sldId="275"/>
            <ac:spMk id="77" creationId="{ABAA15C4-2282-4C62-BADE-41D57265FF5E}"/>
          </ac:spMkLst>
        </pc:spChg>
        <pc:spChg chg="add">
          <ac:chgData name="Anastasia Galvin" userId="2d39f159-777b-4bad-8899-bf8dfc77b0ad" providerId="ADAL" clId="{1EFEA327-7FE8-43F4-9F1E-5FE10FE08DBD}" dt="2021-09-15T16:27:09.234" v="10619" actId="26606"/>
          <ac:spMkLst>
            <pc:docMk/>
            <pc:sldMk cId="4082931346" sldId="275"/>
            <ac:spMk id="89" creationId="{613F3963-915E-4812-8B39-BE6EA7CC82DA}"/>
          </ac:spMkLst>
        </pc:spChg>
        <pc:grpChg chg="add">
          <ac:chgData name="Anastasia Galvin" userId="2d39f159-777b-4bad-8899-bf8dfc77b0ad" providerId="ADAL" clId="{1EFEA327-7FE8-43F4-9F1E-5FE10FE08DBD}" dt="2021-09-15T16:27:09.234" v="10619" actId="26606"/>
          <ac:grpSpMkLst>
            <pc:docMk/>
            <pc:sldMk cId="4082931346" sldId="275"/>
            <ac:grpSpMk id="79" creationId="{C8F3AECA-1E28-4DB0-901D-747B827596E9}"/>
          </ac:grpSpMkLst>
        </pc:grpChg>
        <pc:grpChg chg="add">
          <ac:chgData name="Anastasia Galvin" userId="2d39f159-777b-4bad-8899-bf8dfc77b0ad" providerId="ADAL" clId="{1EFEA327-7FE8-43F4-9F1E-5FE10FE08DBD}" dt="2021-09-15T16:27:09.234" v="10619" actId="26606"/>
          <ac:grpSpMkLst>
            <pc:docMk/>
            <pc:sldMk cId="4082931346" sldId="275"/>
            <ac:grpSpMk id="84" creationId="{3214C51D-3B74-4CCB-82B8-A184460FCAA2}"/>
          </ac:grpSpMkLst>
        </pc:grpChg>
        <pc:picChg chg="add mod ord">
          <ac:chgData name="Anastasia Galvin" userId="2d39f159-777b-4bad-8899-bf8dfc77b0ad" providerId="ADAL" clId="{1EFEA327-7FE8-43F4-9F1E-5FE10FE08DBD}" dt="2021-09-15T16:33:44.942" v="11092" actId="1035"/>
          <ac:picMkLst>
            <pc:docMk/>
            <pc:sldMk cId="4082931346" sldId="275"/>
            <ac:picMk id="8194" creationId="{DA6E2697-7A61-4277-A06C-A4C06FD8CFF9}"/>
          </ac:picMkLst>
        </pc:picChg>
        <pc:picChg chg="add mod ord">
          <ac:chgData name="Anastasia Galvin" userId="2d39f159-777b-4bad-8899-bf8dfc77b0ad" providerId="ADAL" clId="{1EFEA327-7FE8-43F4-9F1E-5FE10FE08DBD}" dt="2021-09-15T16:33:37.322" v="11090" actId="1076"/>
          <ac:picMkLst>
            <pc:docMk/>
            <pc:sldMk cId="4082931346" sldId="275"/>
            <ac:picMk id="8196" creationId="{16753507-AF10-4E8C-B6CA-06F5F8C2AE2C}"/>
          </ac:picMkLst>
        </pc:picChg>
      </pc:sldChg>
      <pc:sldChg chg="addSp modSp new mod setBg modClrScheme chgLayout modNotesTx">
        <pc:chgData name="Anastasia Galvin" userId="2d39f159-777b-4bad-8899-bf8dfc77b0ad" providerId="ADAL" clId="{1EFEA327-7FE8-43F4-9F1E-5FE10FE08DBD}" dt="2021-09-15T16:48:19.969" v="12414" actId="1037"/>
        <pc:sldMkLst>
          <pc:docMk/>
          <pc:sldMk cId="1415171190" sldId="276"/>
        </pc:sldMkLst>
        <pc:spChg chg="mod ord">
          <ac:chgData name="Anastasia Galvin" userId="2d39f159-777b-4bad-8899-bf8dfc77b0ad" providerId="ADAL" clId="{1EFEA327-7FE8-43F4-9F1E-5FE10FE08DBD}" dt="2021-09-15T16:47:59.469" v="12396" actId="14100"/>
          <ac:spMkLst>
            <pc:docMk/>
            <pc:sldMk cId="1415171190" sldId="276"/>
            <ac:spMk id="2" creationId="{15B44FA0-9E22-4370-8B01-1270E748F694}"/>
          </ac:spMkLst>
        </pc:spChg>
        <pc:spChg chg="add mod ord">
          <ac:chgData name="Anastasia Galvin" userId="2d39f159-777b-4bad-8899-bf8dfc77b0ad" providerId="ADAL" clId="{1EFEA327-7FE8-43F4-9F1E-5FE10FE08DBD}" dt="2021-09-15T16:48:19.969" v="12414" actId="1037"/>
          <ac:spMkLst>
            <pc:docMk/>
            <pc:sldMk cId="1415171190" sldId="276"/>
            <ac:spMk id="3" creationId="{F0842F25-57AF-47AC-83BE-07B794FA31D8}"/>
          </ac:spMkLst>
        </pc:spChg>
        <pc:spChg chg="add">
          <ac:chgData name="Anastasia Galvin" userId="2d39f159-777b-4bad-8899-bf8dfc77b0ad" providerId="ADAL" clId="{1EFEA327-7FE8-43F4-9F1E-5FE10FE08DBD}" dt="2021-09-15T16:46:56.724" v="12369" actId="26606"/>
          <ac:spMkLst>
            <pc:docMk/>
            <pc:sldMk cId="1415171190" sldId="276"/>
            <ac:spMk id="71" creationId="{5BB3780B-63EB-450D-A804-D6AA12F98E0B}"/>
          </ac:spMkLst>
        </pc:spChg>
        <pc:spChg chg="add">
          <ac:chgData name="Anastasia Galvin" userId="2d39f159-777b-4bad-8899-bf8dfc77b0ad" providerId="ADAL" clId="{1EFEA327-7FE8-43F4-9F1E-5FE10FE08DBD}" dt="2021-09-15T16:46:56.724" v="12369" actId="26606"/>
          <ac:spMkLst>
            <pc:docMk/>
            <pc:sldMk cId="1415171190" sldId="276"/>
            <ac:spMk id="73" creationId="{FE0847A5-A329-48CD-B3A7-3892FF6DA78F}"/>
          </ac:spMkLst>
        </pc:spChg>
        <pc:picChg chg="add mod">
          <ac:chgData name="Anastasia Galvin" userId="2d39f159-777b-4bad-8899-bf8dfc77b0ad" providerId="ADAL" clId="{1EFEA327-7FE8-43F4-9F1E-5FE10FE08DBD}" dt="2021-09-15T16:47:53.308" v="12394" actId="1076"/>
          <ac:picMkLst>
            <pc:docMk/>
            <pc:sldMk cId="1415171190" sldId="276"/>
            <ac:picMk id="9218" creationId="{C7DB66C6-7552-4162-A7B6-EA476D6539DF}"/>
          </ac:picMkLst>
        </pc:picChg>
      </pc:sldChg>
      <pc:sldChg chg="new del">
        <pc:chgData name="Anastasia Galvin" userId="2d39f159-777b-4bad-8899-bf8dfc77b0ad" providerId="ADAL" clId="{1EFEA327-7FE8-43F4-9F1E-5FE10FE08DBD}" dt="2021-09-15T16:49:06.351" v="12416" actId="680"/>
        <pc:sldMkLst>
          <pc:docMk/>
          <pc:sldMk cId="3610996027" sldId="277"/>
        </pc:sldMkLst>
      </pc:sldChg>
      <pc:sldChg chg="addSp modSp new mod setBg addAnim">
        <pc:chgData name="Anastasia Galvin" userId="2d39f159-777b-4bad-8899-bf8dfc77b0ad" providerId="ADAL" clId="{1EFEA327-7FE8-43F4-9F1E-5FE10FE08DBD}" dt="2021-09-15T16:49:33.005" v="12429" actId="404"/>
        <pc:sldMkLst>
          <pc:docMk/>
          <pc:sldMk cId="3762960117" sldId="277"/>
        </pc:sldMkLst>
        <pc:spChg chg="mod">
          <ac:chgData name="Anastasia Galvin" userId="2d39f159-777b-4bad-8899-bf8dfc77b0ad" providerId="ADAL" clId="{1EFEA327-7FE8-43F4-9F1E-5FE10FE08DBD}" dt="2021-09-15T16:49:33.005" v="12429" actId="404"/>
          <ac:spMkLst>
            <pc:docMk/>
            <pc:sldMk cId="3762960117" sldId="277"/>
            <ac:spMk id="2" creationId="{75010C80-B11D-4655-A4A6-350CA484449E}"/>
          </ac:spMkLst>
        </pc:spChg>
        <pc:spChg chg="add">
          <ac:chgData name="Anastasia Galvin" userId="2d39f159-777b-4bad-8899-bf8dfc77b0ad" providerId="ADAL" clId="{1EFEA327-7FE8-43F4-9F1E-5FE10FE08DBD}" dt="2021-09-15T16:49:23.694" v="12421" actId="26606"/>
          <ac:spMkLst>
            <pc:docMk/>
            <pc:sldMk cId="3762960117" sldId="277"/>
            <ac:spMk id="7" creationId="{09646535-AEF6-4883-A4F9-EEC1F8B4319E}"/>
          </ac:spMkLst>
        </pc:spChg>
        <pc:spChg chg="add">
          <ac:chgData name="Anastasia Galvin" userId="2d39f159-777b-4bad-8899-bf8dfc77b0ad" providerId="ADAL" clId="{1EFEA327-7FE8-43F4-9F1E-5FE10FE08DBD}" dt="2021-09-15T16:49:23.694" v="12421" actId="26606"/>
          <ac:spMkLst>
            <pc:docMk/>
            <pc:sldMk cId="3762960117" sldId="277"/>
            <ac:spMk id="9" creationId="{DB7EFF05-A8DA-4B3E-9C21-7A04283D4852}"/>
          </ac:spMkLst>
        </pc:spChg>
        <pc:spChg chg="add">
          <ac:chgData name="Anastasia Galvin" userId="2d39f159-777b-4bad-8899-bf8dfc77b0ad" providerId="ADAL" clId="{1EFEA327-7FE8-43F4-9F1E-5FE10FE08DBD}" dt="2021-09-15T16:49:23.694" v="12421" actId="26606"/>
          <ac:spMkLst>
            <pc:docMk/>
            <pc:sldMk cId="3762960117" sldId="277"/>
            <ac:spMk id="11" creationId="{44CA1620-2C02-4B4E-97C8-06FCE85EEB0E}"/>
          </ac:spMkLst>
        </pc:spChg>
        <pc:spChg chg="add">
          <ac:chgData name="Anastasia Galvin" userId="2d39f159-777b-4bad-8899-bf8dfc77b0ad" providerId="ADAL" clId="{1EFEA327-7FE8-43F4-9F1E-5FE10FE08DBD}" dt="2021-09-15T16:49:23.694" v="12421" actId="26606"/>
          <ac:spMkLst>
            <pc:docMk/>
            <pc:sldMk cId="3762960117" sldId="277"/>
            <ac:spMk id="13" creationId="{3657DE79-27F8-4881-BE3B-5321D1801425}"/>
          </ac:spMkLst>
        </pc:spChg>
        <pc:spChg chg="add">
          <ac:chgData name="Anastasia Galvin" userId="2d39f159-777b-4bad-8899-bf8dfc77b0ad" providerId="ADAL" clId="{1EFEA327-7FE8-43F4-9F1E-5FE10FE08DBD}" dt="2021-09-15T16:49:23.694" v="12421" actId="26606"/>
          <ac:spMkLst>
            <pc:docMk/>
            <pc:sldMk cId="3762960117" sldId="277"/>
            <ac:spMk id="23" creationId="{085AB271-571D-4C19-9FCC-C760834A8937}"/>
          </ac:spMkLst>
        </pc:spChg>
        <pc:grpChg chg="add">
          <ac:chgData name="Anastasia Galvin" userId="2d39f159-777b-4bad-8899-bf8dfc77b0ad" providerId="ADAL" clId="{1EFEA327-7FE8-43F4-9F1E-5FE10FE08DBD}" dt="2021-09-15T16:49:23.694" v="12421" actId="26606"/>
          <ac:grpSpMkLst>
            <pc:docMk/>
            <pc:sldMk cId="3762960117" sldId="277"/>
            <ac:grpSpMk id="15" creationId="{DB733608-1322-485D-B942-B827E6997F08}"/>
          </ac:grpSpMkLst>
        </pc:grpChg>
      </pc:sldChg>
      <pc:sldChg chg="addSp modSp new mod setBg modNotesTx">
        <pc:chgData name="Anastasia Galvin" userId="2d39f159-777b-4bad-8899-bf8dfc77b0ad" providerId="ADAL" clId="{1EFEA327-7FE8-43F4-9F1E-5FE10FE08DBD}" dt="2021-09-17T07:36:03.670" v="13506" actId="20577"/>
        <pc:sldMkLst>
          <pc:docMk/>
          <pc:sldMk cId="657237980" sldId="278"/>
        </pc:sldMkLst>
        <pc:spChg chg="mod">
          <ac:chgData name="Anastasia Galvin" userId="2d39f159-777b-4bad-8899-bf8dfc77b0ad" providerId="ADAL" clId="{1EFEA327-7FE8-43F4-9F1E-5FE10FE08DBD}" dt="2021-09-17T07:36:03.670" v="13506" actId="20577"/>
          <ac:spMkLst>
            <pc:docMk/>
            <pc:sldMk cId="657237980" sldId="278"/>
            <ac:spMk id="2" creationId="{DC2A2328-FC2A-4559-AD0C-0BD267A50980}"/>
          </ac:spMkLst>
        </pc:spChg>
        <pc:spChg chg="mod">
          <ac:chgData name="Anastasia Galvin" userId="2d39f159-777b-4bad-8899-bf8dfc77b0ad" providerId="ADAL" clId="{1EFEA327-7FE8-43F4-9F1E-5FE10FE08DBD}" dt="2021-09-17T07:35:54.804" v="13504" actId="403"/>
          <ac:spMkLst>
            <pc:docMk/>
            <pc:sldMk cId="657237980" sldId="278"/>
            <ac:spMk id="3" creationId="{CC8F30E6-A039-4BD0-A9C0-7AB3C42C908F}"/>
          </ac:spMkLst>
        </pc:spChg>
        <pc:spChg chg="add mod">
          <ac:chgData name="Anastasia Galvin" userId="2d39f159-777b-4bad-8899-bf8dfc77b0ad" providerId="ADAL" clId="{1EFEA327-7FE8-43F4-9F1E-5FE10FE08DBD}" dt="2021-09-17T07:35:15.343" v="13481" actId="2711"/>
          <ac:spMkLst>
            <pc:docMk/>
            <pc:sldMk cId="657237980" sldId="278"/>
            <ac:spMk id="71" creationId="{5BB3780B-63EB-450D-A804-D6AA12F98E0B}"/>
          </ac:spMkLst>
        </pc:spChg>
        <pc:spChg chg="add mod">
          <ac:chgData name="Anastasia Galvin" userId="2d39f159-777b-4bad-8899-bf8dfc77b0ad" providerId="ADAL" clId="{1EFEA327-7FE8-43F4-9F1E-5FE10FE08DBD}" dt="2021-09-17T07:35:15.343" v="13481" actId="2711"/>
          <ac:spMkLst>
            <pc:docMk/>
            <pc:sldMk cId="657237980" sldId="278"/>
            <ac:spMk id="73" creationId="{FE0847A5-A329-48CD-B3A7-3892FF6DA78F}"/>
          </ac:spMkLst>
        </pc:spChg>
        <pc:picChg chg="add mod">
          <ac:chgData name="Anastasia Galvin" userId="2d39f159-777b-4bad-8899-bf8dfc77b0ad" providerId="ADAL" clId="{1EFEA327-7FE8-43F4-9F1E-5FE10FE08DBD}" dt="2021-09-17T07:35:15.343" v="13481" actId="2711"/>
          <ac:picMkLst>
            <pc:docMk/>
            <pc:sldMk cId="657237980" sldId="278"/>
            <ac:picMk id="1026" creationId="{A4F9F856-ADE8-421F-984B-E73FF6DBD7C8}"/>
          </ac:picMkLst>
        </pc:picChg>
      </pc:sldChg>
      <pc:sldChg chg="new del">
        <pc:chgData name="Anastasia Galvin" userId="2d39f159-777b-4bad-8899-bf8dfc77b0ad" providerId="ADAL" clId="{1EFEA327-7FE8-43F4-9F1E-5FE10FE08DBD}" dt="2021-09-15T16:55:12.276" v="12821" actId="47"/>
        <pc:sldMkLst>
          <pc:docMk/>
          <pc:sldMk cId="3106507282" sldId="279"/>
        </pc:sldMkLst>
      </pc:sldChg>
      <pc:sldChg chg="addSp modSp new mod setBg modNotesTx">
        <pc:chgData name="Anastasia Galvin" userId="2d39f159-777b-4bad-8899-bf8dfc77b0ad" providerId="ADAL" clId="{1EFEA327-7FE8-43F4-9F1E-5FE10FE08DBD}" dt="2021-09-17T07:40:44.010" v="14112" actId="403"/>
        <pc:sldMkLst>
          <pc:docMk/>
          <pc:sldMk cId="3817187952" sldId="279"/>
        </pc:sldMkLst>
        <pc:spChg chg="mod">
          <ac:chgData name="Anastasia Galvin" userId="2d39f159-777b-4bad-8899-bf8dfc77b0ad" providerId="ADAL" clId="{1EFEA327-7FE8-43F4-9F1E-5FE10FE08DBD}" dt="2021-09-17T07:40:28.640" v="14101" actId="403"/>
          <ac:spMkLst>
            <pc:docMk/>
            <pc:sldMk cId="3817187952" sldId="279"/>
            <ac:spMk id="2" creationId="{84B2DBB7-C5C2-4D95-99A0-AE9418BEB66E}"/>
          </ac:spMkLst>
        </pc:spChg>
        <pc:spChg chg="mod ord">
          <ac:chgData name="Anastasia Galvin" userId="2d39f159-777b-4bad-8899-bf8dfc77b0ad" providerId="ADAL" clId="{1EFEA327-7FE8-43F4-9F1E-5FE10FE08DBD}" dt="2021-09-17T07:40:44.010" v="14112" actId="403"/>
          <ac:spMkLst>
            <pc:docMk/>
            <pc:sldMk cId="3817187952" sldId="279"/>
            <ac:spMk id="3" creationId="{0DB0BD36-83CE-401B-9639-4BC2F6C432DA}"/>
          </ac:spMkLst>
        </pc:spChg>
        <pc:spChg chg="add mod">
          <ac:chgData name="Anastasia Galvin" userId="2d39f159-777b-4bad-8899-bf8dfc77b0ad" providerId="ADAL" clId="{1EFEA327-7FE8-43F4-9F1E-5FE10FE08DBD}" dt="2021-09-17T07:40:23.623" v="14093" actId="2711"/>
          <ac:spMkLst>
            <pc:docMk/>
            <pc:sldMk cId="3817187952" sldId="279"/>
            <ac:spMk id="71" creationId="{1A6AC1EB-B829-4364-8499-E0E869EA005C}"/>
          </ac:spMkLst>
        </pc:spChg>
        <pc:spChg chg="add mod">
          <ac:chgData name="Anastasia Galvin" userId="2d39f159-777b-4bad-8899-bf8dfc77b0ad" providerId="ADAL" clId="{1EFEA327-7FE8-43F4-9F1E-5FE10FE08DBD}" dt="2021-09-17T07:40:23.623" v="14093" actId="2711"/>
          <ac:spMkLst>
            <pc:docMk/>
            <pc:sldMk cId="3817187952" sldId="279"/>
            <ac:spMk id="73" creationId="{BE7A37A2-C7FA-4D89-AF85-407817320FBD}"/>
          </ac:spMkLst>
        </pc:spChg>
        <pc:picChg chg="add mod">
          <ac:chgData name="Anastasia Galvin" userId="2d39f159-777b-4bad-8899-bf8dfc77b0ad" providerId="ADAL" clId="{1EFEA327-7FE8-43F4-9F1E-5FE10FE08DBD}" dt="2021-09-17T07:40:32.942" v="14103" actId="1076"/>
          <ac:picMkLst>
            <pc:docMk/>
            <pc:sldMk cId="3817187952" sldId="279"/>
            <ac:picMk id="2050" creationId="{FC41D79B-ECE6-42EC-8481-9D9CE2A246E6}"/>
          </ac:picMkLst>
        </pc:picChg>
      </pc:sldChg>
      <pc:sldChg chg="addSp delSp modSp add mod setBg delDesignElem">
        <pc:chgData name="Anastasia Galvin" userId="2d39f159-777b-4bad-8899-bf8dfc77b0ad" providerId="ADAL" clId="{1EFEA327-7FE8-43F4-9F1E-5FE10FE08DBD}" dt="2021-09-17T07:41:52.913" v="14141" actId="1076"/>
        <pc:sldMkLst>
          <pc:docMk/>
          <pc:sldMk cId="2089399534" sldId="280"/>
        </pc:sldMkLst>
        <pc:spChg chg="mod">
          <ac:chgData name="Anastasia Galvin" userId="2d39f159-777b-4bad-8899-bf8dfc77b0ad" providerId="ADAL" clId="{1EFEA327-7FE8-43F4-9F1E-5FE10FE08DBD}" dt="2021-09-17T07:41:52.913" v="14141" actId="1076"/>
          <ac:spMkLst>
            <pc:docMk/>
            <pc:sldMk cId="2089399534" sldId="280"/>
            <ac:spMk id="2" creationId="{75010C80-B11D-4655-A4A6-350CA484449E}"/>
          </ac:spMkLst>
        </pc:spChg>
        <pc:spChg chg="add del">
          <ac:chgData name="Anastasia Galvin" userId="2d39f159-777b-4bad-8899-bf8dfc77b0ad" providerId="ADAL" clId="{1EFEA327-7FE8-43F4-9F1E-5FE10FE08DBD}" dt="2021-09-17T07:41:06.661" v="14116" actId="26606"/>
          <ac:spMkLst>
            <pc:docMk/>
            <pc:sldMk cId="2089399534" sldId="280"/>
            <ac:spMk id="4" creationId="{09646535-AEF6-4883-A4F9-EEC1F8B4319E}"/>
          </ac:spMkLst>
        </pc:spChg>
        <pc:spChg chg="add del">
          <ac:chgData name="Anastasia Galvin" userId="2d39f159-777b-4bad-8899-bf8dfc77b0ad" providerId="ADAL" clId="{1EFEA327-7FE8-43F4-9F1E-5FE10FE08DBD}" dt="2021-09-17T07:41:06.661" v="14116" actId="26606"/>
          <ac:spMkLst>
            <pc:docMk/>
            <pc:sldMk cId="2089399534" sldId="280"/>
            <ac:spMk id="5" creationId="{DB7EFF05-A8DA-4B3E-9C21-7A04283D4852}"/>
          </ac:spMkLst>
        </pc:spChg>
        <pc:spChg chg="add del">
          <ac:chgData name="Anastasia Galvin" userId="2d39f159-777b-4bad-8899-bf8dfc77b0ad" providerId="ADAL" clId="{1EFEA327-7FE8-43F4-9F1E-5FE10FE08DBD}" dt="2021-09-17T07:41:06.661" v="14116" actId="26606"/>
          <ac:spMkLst>
            <pc:docMk/>
            <pc:sldMk cId="2089399534" sldId="280"/>
            <ac:spMk id="6" creationId="{44CA1620-2C02-4B4E-97C8-06FCE85EEB0E}"/>
          </ac:spMkLst>
        </pc:spChg>
        <pc:spChg chg="del">
          <ac:chgData name="Anastasia Galvin" userId="2d39f159-777b-4bad-8899-bf8dfc77b0ad" providerId="ADAL" clId="{1EFEA327-7FE8-43F4-9F1E-5FE10FE08DBD}" dt="2021-09-17T07:40:58.259" v="14114"/>
          <ac:spMkLst>
            <pc:docMk/>
            <pc:sldMk cId="2089399534" sldId="280"/>
            <ac:spMk id="7" creationId="{09646535-AEF6-4883-A4F9-EEC1F8B4319E}"/>
          </ac:spMkLst>
        </pc:spChg>
        <pc:spChg chg="add del">
          <ac:chgData name="Anastasia Galvin" userId="2d39f159-777b-4bad-8899-bf8dfc77b0ad" providerId="ADAL" clId="{1EFEA327-7FE8-43F4-9F1E-5FE10FE08DBD}" dt="2021-09-17T07:41:06.661" v="14116" actId="26606"/>
          <ac:spMkLst>
            <pc:docMk/>
            <pc:sldMk cId="2089399534" sldId="280"/>
            <ac:spMk id="8" creationId="{3657DE79-27F8-4881-BE3B-5321D1801425}"/>
          </ac:spMkLst>
        </pc:spChg>
        <pc:spChg chg="del">
          <ac:chgData name="Anastasia Galvin" userId="2d39f159-777b-4bad-8899-bf8dfc77b0ad" providerId="ADAL" clId="{1EFEA327-7FE8-43F4-9F1E-5FE10FE08DBD}" dt="2021-09-17T07:40:58.259" v="14114"/>
          <ac:spMkLst>
            <pc:docMk/>
            <pc:sldMk cId="2089399534" sldId="280"/>
            <ac:spMk id="9" creationId="{DB7EFF05-A8DA-4B3E-9C21-7A04283D4852}"/>
          </ac:spMkLst>
        </pc:spChg>
        <pc:spChg chg="del">
          <ac:chgData name="Anastasia Galvin" userId="2d39f159-777b-4bad-8899-bf8dfc77b0ad" providerId="ADAL" clId="{1EFEA327-7FE8-43F4-9F1E-5FE10FE08DBD}" dt="2021-09-17T07:40:58.259" v="14114"/>
          <ac:spMkLst>
            <pc:docMk/>
            <pc:sldMk cId="2089399534" sldId="280"/>
            <ac:spMk id="11" creationId="{44CA1620-2C02-4B4E-97C8-06FCE85EEB0E}"/>
          </ac:spMkLst>
        </pc:spChg>
        <pc:spChg chg="add del">
          <ac:chgData name="Anastasia Galvin" userId="2d39f159-777b-4bad-8899-bf8dfc77b0ad" providerId="ADAL" clId="{1EFEA327-7FE8-43F4-9F1E-5FE10FE08DBD}" dt="2021-09-17T07:41:06.661" v="14116" actId="26606"/>
          <ac:spMkLst>
            <pc:docMk/>
            <pc:sldMk cId="2089399534" sldId="280"/>
            <ac:spMk id="12" creationId="{085AB271-571D-4C19-9FCC-C760834A8937}"/>
          </ac:spMkLst>
        </pc:spChg>
        <pc:spChg chg="del">
          <ac:chgData name="Anastasia Galvin" userId="2d39f159-777b-4bad-8899-bf8dfc77b0ad" providerId="ADAL" clId="{1EFEA327-7FE8-43F4-9F1E-5FE10FE08DBD}" dt="2021-09-17T07:40:58.259" v="14114"/>
          <ac:spMkLst>
            <pc:docMk/>
            <pc:sldMk cId="2089399534" sldId="280"/>
            <ac:spMk id="13" creationId="{3657DE79-27F8-4881-BE3B-5321D1801425}"/>
          </ac:spMkLst>
        </pc:spChg>
        <pc:spChg chg="del">
          <ac:chgData name="Anastasia Galvin" userId="2d39f159-777b-4bad-8899-bf8dfc77b0ad" providerId="ADAL" clId="{1EFEA327-7FE8-43F4-9F1E-5FE10FE08DBD}" dt="2021-09-17T07:40:58.259" v="14114"/>
          <ac:spMkLst>
            <pc:docMk/>
            <pc:sldMk cId="2089399534" sldId="280"/>
            <ac:spMk id="23" creationId="{085AB271-571D-4C19-9FCC-C760834A8937}"/>
          </ac:spMkLst>
        </pc:spChg>
        <pc:spChg chg="add">
          <ac:chgData name="Anastasia Galvin" userId="2d39f159-777b-4bad-8899-bf8dfc77b0ad" providerId="ADAL" clId="{1EFEA327-7FE8-43F4-9F1E-5FE10FE08DBD}" dt="2021-09-17T07:41:06.699" v="14117" actId="26606"/>
          <ac:spMkLst>
            <pc:docMk/>
            <pc:sldMk cId="2089399534" sldId="280"/>
            <ac:spMk id="24" creationId="{09646535-AEF6-4883-A4F9-EEC1F8B4319E}"/>
          </ac:spMkLst>
        </pc:spChg>
        <pc:spChg chg="add">
          <ac:chgData name="Anastasia Galvin" userId="2d39f159-777b-4bad-8899-bf8dfc77b0ad" providerId="ADAL" clId="{1EFEA327-7FE8-43F4-9F1E-5FE10FE08DBD}" dt="2021-09-17T07:41:06.699" v="14117" actId="26606"/>
          <ac:spMkLst>
            <pc:docMk/>
            <pc:sldMk cId="2089399534" sldId="280"/>
            <ac:spMk id="25" creationId="{801ACD2F-9E03-4258-BB7D-5006BA0BDBE0}"/>
          </ac:spMkLst>
        </pc:spChg>
        <pc:spChg chg="add">
          <ac:chgData name="Anastasia Galvin" userId="2d39f159-777b-4bad-8899-bf8dfc77b0ad" providerId="ADAL" clId="{1EFEA327-7FE8-43F4-9F1E-5FE10FE08DBD}" dt="2021-09-17T07:41:06.699" v="14117" actId="26606"/>
          <ac:spMkLst>
            <pc:docMk/>
            <pc:sldMk cId="2089399534" sldId="280"/>
            <ac:spMk id="26" creationId="{DB7EFF05-A8DA-4B3E-9C21-7A04283D4852}"/>
          </ac:spMkLst>
        </pc:spChg>
        <pc:spChg chg="add">
          <ac:chgData name="Anastasia Galvin" userId="2d39f159-777b-4bad-8899-bf8dfc77b0ad" providerId="ADAL" clId="{1EFEA327-7FE8-43F4-9F1E-5FE10FE08DBD}" dt="2021-09-17T07:41:06.699" v="14117" actId="26606"/>
          <ac:spMkLst>
            <pc:docMk/>
            <pc:sldMk cId="2089399534" sldId="280"/>
            <ac:spMk id="27" creationId="{B3E9F3C4-0623-4F2B-A4FE-187D7B73CDCF}"/>
          </ac:spMkLst>
        </pc:spChg>
        <pc:spChg chg="add">
          <ac:chgData name="Anastasia Galvin" userId="2d39f159-777b-4bad-8899-bf8dfc77b0ad" providerId="ADAL" clId="{1EFEA327-7FE8-43F4-9F1E-5FE10FE08DBD}" dt="2021-09-17T07:41:06.699" v="14117" actId="26606"/>
          <ac:spMkLst>
            <pc:docMk/>
            <pc:sldMk cId="2089399534" sldId="280"/>
            <ac:spMk id="28" creationId="{9DD24FF2-0EF7-4840-85F9-E82A0C371B48}"/>
          </ac:spMkLst>
        </pc:spChg>
        <pc:spChg chg="add">
          <ac:chgData name="Anastasia Galvin" userId="2d39f159-777b-4bad-8899-bf8dfc77b0ad" providerId="ADAL" clId="{1EFEA327-7FE8-43F4-9F1E-5FE10FE08DBD}" dt="2021-09-17T07:41:06.699" v="14117" actId="26606"/>
          <ac:spMkLst>
            <pc:docMk/>
            <pc:sldMk cId="2089399534" sldId="280"/>
            <ac:spMk id="29" creationId="{703DF8EC-903F-4FF4-B443-3B8B5DEF5F42}"/>
          </ac:spMkLst>
        </pc:spChg>
        <pc:spChg chg="add">
          <ac:chgData name="Anastasia Galvin" userId="2d39f159-777b-4bad-8899-bf8dfc77b0ad" providerId="ADAL" clId="{1EFEA327-7FE8-43F4-9F1E-5FE10FE08DBD}" dt="2021-09-17T07:41:06.699" v="14117" actId="26606"/>
          <ac:spMkLst>
            <pc:docMk/>
            <pc:sldMk cId="2089399534" sldId="280"/>
            <ac:spMk id="30" creationId="{00B4453B-3251-479A-995C-568CE6203671}"/>
          </ac:spMkLst>
        </pc:spChg>
        <pc:spChg chg="add">
          <ac:chgData name="Anastasia Galvin" userId="2d39f159-777b-4bad-8899-bf8dfc77b0ad" providerId="ADAL" clId="{1EFEA327-7FE8-43F4-9F1E-5FE10FE08DBD}" dt="2021-09-17T07:41:06.699" v="14117" actId="26606"/>
          <ac:spMkLst>
            <pc:docMk/>
            <pc:sldMk cId="2089399534" sldId="280"/>
            <ac:spMk id="31" creationId="{A4A5B20B-437F-4239-9753-30EB5AB90AB1}"/>
          </ac:spMkLst>
        </pc:spChg>
        <pc:spChg chg="add">
          <ac:chgData name="Anastasia Galvin" userId="2d39f159-777b-4bad-8899-bf8dfc77b0ad" providerId="ADAL" clId="{1EFEA327-7FE8-43F4-9F1E-5FE10FE08DBD}" dt="2021-09-17T07:41:06.699" v="14117" actId="26606"/>
          <ac:spMkLst>
            <pc:docMk/>
            <pc:sldMk cId="2089399534" sldId="280"/>
            <ac:spMk id="32" creationId="{14874823-A924-45C1-B19B-8468C071F7D1}"/>
          </ac:spMkLst>
        </pc:spChg>
        <pc:spChg chg="add">
          <ac:chgData name="Anastasia Galvin" userId="2d39f159-777b-4bad-8899-bf8dfc77b0ad" providerId="ADAL" clId="{1EFEA327-7FE8-43F4-9F1E-5FE10FE08DBD}" dt="2021-09-17T07:41:06.699" v="14117" actId="26606"/>
          <ac:spMkLst>
            <pc:docMk/>
            <pc:sldMk cId="2089399534" sldId="280"/>
            <ac:spMk id="33" creationId="{A9402C84-62F4-4868-AF08-B13A6194AC1F}"/>
          </ac:spMkLst>
        </pc:spChg>
        <pc:grpChg chg="add del">
          <ac:chgData name="Anastasia Galvin" userId="2d39f159-777b-4bad-8899-bf8dfc77b0ad" providerId="ADAL" clId="{1EFEA327-7FE8-43F4-9F1E-5FE10FE08DBD}" dt="2021-09-17T07:41:06.661" v="14116" actId="26606"/>
          <ac:grpSpMkLst>
            <pc:docMk/>
            <pc:sldMk cId="2089399534" sldId="280"/>
            <ac:grpSpMk id="10" creationId="{DB733608-1322-485D-B942-B827E6997F08}"/>
          </ac:grpSpMkLst>
        </pc:grpChg>
        <pc:grpChg chg="del">
          <ac:chgData name="Anastasia Galvin" userId="2d39f159-777b-4bad-8899-bf8dfc77b0ad" providerId="ADAL" clId="{1EFEA327-7FE8-43F4-9F1E-5FE10FE08DBD}" dt="2021-09-17T07:40:58.259" v="14114"/>
          <ac:grpSpMkLst>
            <pc:docMk/>
            <pc:sldMk cId="2089399534" sldId="280"/>
            <ac:grpSpMk id="15" creationId="{DB733608-1322-485D-B942-B827E6997F08}"/>
          </ac:grpSpMkLst>
        </pc:grpChg>
      </pc:sldChg>
    </pc:docChg>
  </pc:docChgLst>
  <pc:docChgLst>
    <pc:chgData name="Anastasia Galvin" userId="2d39f159-777b-4bad-8899-bf8dfc77b0ad" providerId="ADAL" clId="{CF14EE25-5C80-43F9-B43B-4AAC6D653BC3}"/>
    <pc:docChg chg="undo custSel addSld delSld modSld sldOrd">
      <pc:chgData name="Anastasia Galvin" userId="2d39f159-777b-4bad-8899-bf8dfc77b0ad" providerId="ADAL" clId="{CF14EE25-5C80-43F9-B43B-4AAC6D653BC3}" dt="2021-09-19T13:39:09.992" v="11376"/>
      <pc:docMkLst>
        <pc:docMk/>
      </pc:docMkLst>
      <pc:sldChg chg="addSp delSp modSp mod modTransition modAnim">
        <pc:chgData name="Anastasia Galvin" userId="2d39f159-777b-4bad-8899-bf8dfc77b0ad" providerId="ADAL" clId="{CF14EE25-5C80-43F9-B43B-4AAC6D653BC3}" dt="2021-09-19T13:14:40.731" v="11115"/>
        <pc:sldMkLst>
          <pc:docMk/>
          <pc:sldMk cId="1637262194" sldId="256"/>
        </pc:sldMkLst>
        <pc:spChg chg="mod">
          <ac:chgData name="Anastasia Galvin" userId="2d39f159-777b-4bad-8899-bf8dfc77b0ad" providerId="ADAL" clId="{CF14EE25-5C80-43F9-B43B-4AAC6D653BC3}" dt="2021-09-19T07:12:30.174" v="7722" actId="27636"/>
          <ac:spMkLst>
            <pc:docMk/>
            <pc:sldMk cId="1637262194" sldId="256"/>
            <ac:spMk id="2" creationId="{D47895F1-7A44-41C5-841D-FF7933C47254}"/>
          </ac:spMkLst>
        </pc:spChg>
        <pc:spChg chg="mod">
          <ac:chgData name="Anastasia Galvin" userId="2d39f159-777b-4bad-8899-bf8dfc77b0ad" providerId="ADAL" clId="{CF14EE25-5C80-43F9-B43B-4AAC6D653BC3}" dt="2021-09-19T13:04:57.106" v="11093" actId="20577"/>
          <ac:spMkLst>
            <pc:docMk/>
            <pc:sldMk cId="1637262194" sldId="256"/>
            <ac:spMk id="3" creationId="{C227F31F-A0AA-4C18-BD56-2AFAD7CA8D37}"/>
          </ac:spMkLst>
        </pc:spChg>
        <pc:spChg chg="add mod">
          <ac:chgData name="Anastasia Galvin" userId="2d39f159-777b-4bad-8899-bf8dfc77b0ad" providerId="ADAL" clId="{CF14EE25-5C80-43F9-B43B-4AAC6D653BC3}" dt="2021-09-19T07:12:30.174" v="7722" actId="27636"/>
          <ac:spMkLst>
            <pc:docMk/>
            <pc:sldMk cId="1637262194" sldId="256"/>
            <ac:spMk id="150" creationId="{0149A9F6-B857-488C-AC3A-007B78165715}"/>
          </ac:spMkLst>
        </pc:spChg>
        <pc:spChg chg="add mod">
          <ac:chgData name="Anastasia Galvin" userId="2d39f159-777b-4bad-8899-bf8dfc77b0ad" providerId="ADAL" clId="{CF14EE25-5C80-43F9-B43B-4AAC6D653BC3}" dt="2021-09-19T07:12:30.174" v="7722" actId="27636"/>
          <ac:spMkLst>
            <pc:docMk/>
            <pc:sldMk cId="1637262194" sldId="256"/>
            <ac:spMk id="152" creationId="{249EFD05-C377-44BE-91F0-1D17C1D9BF60}"/>
          </ac:spMkLst>
        </pc:spChg>
        <pc:spChg chg="del">
          <ac:chgData name="Anastasia Galvin" userId="2d39f159-777b-4bad-8899-bf8dfc77b0ad" providerId="ADAL" clId="{CF14EE25-5C80-43F9-B43B-4AAC6D653BC3}" dt="2021-09-18T17:36:32.727" v="4010" actId="26606"/>
          <ac:spMkLst>
            <pc:docMk/>
            <pc:sldMk cId="1637262194" sldId="256"/>
            <ac:spMk id="3080" creationId="{0149A9F6-B857-488C-AC3A-007B78165715}"/>
          </ac:spMkLst>
        </pc:spChg>
        <pc:spChg chg="del">
          <ac:chgData name="Anastasia Galvin" userId="2d39f159-777b-4bad-8899-bf8dfc77b0ad" providerId="ADAL" clId="{CF14EE25-5C80-43F9-B43B-4AAC6D653BC3}" dt="2021-09-18T17:36:32.727" v="4010" actId="26606"/>
          <ac:spMkLst>
            <pc:docMk/>
            <pc:sldMk cId="1637262194" sldId="256"/>
            <ac:spMk id="3081" creationId="{249EFD05-C377-44BE-91F0-1D17C1D9BF60}"/>
          </ac:spMkLst>
        </pc:spChg>
        <pc:grpChg chg="add mod">
          <ac:chgData name="Anastasia Galvin" userId="2d39f159-777b-4bad-8899-bf8dfc77b0ad" providerId="ADAL" clId="{CF14EE25-5C80-43F9-B43B-4AAC6D653BC3}" dt="2021-09-19T07:12:30.174" v="7722" actId="27636"/>
          <ac:grpSpMkLst>
            <pc:docMk/>
            <pc:sldMk cId="1637262194" sldId="256"/>
            <ac:grpSpMk id="154" creationId="{F2FD01A0-E6FF-41CD-AEBD-279232B90D43}"/>
          </ac:grpSpMkLst>
        </pc:grpChg>
        <pc:grpChg chg="add mod">
          <ac:chgData name="Anastasia Galvin" userId="2d39f159-777b-4bad-8899-bf8dfc77b0ad" providerId="ADAL" clId="{CF14EE25-5C80-43F9-B43B-4AAC6D653BC3}" dt="2021-09-19T07:12:30.174" v="7722" actId="27636"/>
          <ac:grpSpMkLst>
            <pc:docMk/>
            <pc:sldMk cId="1637262194" sldId="256"/>
            <ac:grpSpMk id="159" creationId="{3C9AA14C-80A4-427C-A911-28CD20C56E5E}"/>
          </ac:grpSpMkLst>
        </pc:grpChg>
        <pc:grpChg chg="del">
          <ac:chgData name="Anastasia Galvin" userId="2d39f159-777b-4bad-8899-bf8dfc77b0ad" providerId="ADAL" clId="{CF14EE25-5C80-43F9-B43B-4AAC6D653BC3}" dt="2021-09-18T17:36:32.727" v="4010" actId="26606"/>
          <ac:grpSpMkLst>
            <pc:docMk/>
            <pc:sldMk cId="1637262194" sldId="256"/>
            <ac:grpSpMk id="3082" creationId="{F2FD01A0-E6FF-41CD-AEBD-279232B90D43}"/>
          </ac:grpSpMkLst>
        </pc:grpChg>
        <pc:grpChg chg="del">
          <ac:chgData name="Anastasia Galvin" userId="2d39f159-777b-4bad-8899-bf8dfc77b0ad" providerId="ADAL" clId="{CF14EE25-5C80-43F9-B43B-4AAC6D653BC3}" dt="2021-09-18T17:36:32.727" v="4010" actId="26606"/>
          <ac:grpSpMkLst>
            <pc:docMk/>
            <pc:sldMk cId="1637262194" sldId="256"/>
            <ac:grpSpMk id="3086" creationId="{3C9AA14C-80A4-427C-A911-28CD20C56E5E}"/>
          </ac:grpSpMkLst>
        </pc:grpChg>
        <pc:picChg chg="add mod">
          <ac:chgData name="Anastasia Galvin" userId="2d39f159-777b-4bad-8899-bf8dfc77b0ad" providerId="ADAL" clId="{CF14EE25-5C80-43F9-B43B-4AAC6D653BC3}" dt="2021-09-19T07:12:30.174" v="7722" actId="27636"/>
          <ac:picMkLst>
            <pc:docMk/>
            <pc:sldMk cId="1637262194" sldId="256"/>
            <ac:picMk id="2050" creationId="{A49705B9-C156-4303-B156-857F73261BE9}"/>
          </ac:picMkLst>
        </pc:picChg>
        <pc:picChg chg="del">
          <ac:chgData name="Anastasia Galvin" userId="2d39f159-777b-4bad-8899-bf8dfc77b0ad" providerId="ADAL" clId="{CF14EE25-5C80-43F9-B43B-4AAC6D653BC3}" dt="2021-09-18T16:26:54.407" v="83" actId="478"/>
          <ac:picMkLst>
            <pc:docMk/>
            <pc:sldMk cId="1637262194" sldId="256"/>
            <ac:picMk id="3074" creationId="{B701941B-752C-4DA7-B7FC-820FC2161043}"/>
          </ac:picMkLst>
        </pc:picChg>
      </pc:sldChg>
      <pc:sldChg chg="del">
        <pc:chgData name="Anastasia Galvin" userId="2d39f159-777b-4bad-8899-bf8dfc77b0ad" providerId="ADAL" clId="{CF14EE25-5C80-43F9-B43B-4AAC6D653BC3}" dt="2021-09-18T16:26:33.607" v="0" actId="47"/>
        <pc:sldMkLst>
          <pc:docMk/>
          <pc:sldMk cId="16731566" sldId="257"/>
        </pc:sldMkLst>
      </pc:sldChg>
      <pc:sldChg chg="del">
        <pc:chgData name="Anastasia Galvin" userId="2d39f159-777b-4bad-8899-bf8dfc77b0ad" providerId="ADAL" clId="{CF14EE25-5C80-43F9-B43B-4AAC6D653BC3}" dt="2021-09-18T16:27:02.784" v="99" actId="47"/>
        <pc:sldMkLst>
          <pc:docMk/>
          <pc:sldMk cId="1283589245" sldId="258"/>
        </pc:sldMkLst>
      </pc:sldChg>
      <pc:sldChg chg="del">
        <pc:chgData name="Anastasia Galvin" userId="2d39f159-777b-4bad-8899-bf8dfc77b0ad" providerId="ADAL" clId="{CF14EE25-5C80-43F9-B43B-4AAC6D653BC3}" dt="2021-09-18T16:27:01.389" v="95" actId="47"/>
        <pc:sldMkLst>
          <pc:docMk/>
          <pc:sldMk cId="2558296224" sldId="260"/>
        </pc:sldMkLst>
      </pc:sldChg>
      <pc:sldChg chg="del">
        <pc:chgData name="Anastasia Galvin" userId="2d39f159-777b-4bad-8899-bf8dfc77b0ad" providerId="ADAL" clId="{CF14EE25-5C80-43F9-B43B-4AAC6D653BC3}" dt="2021-09-18T16:27:01.969" v="97" actId="47"/>
        <pc:sldMkLst>
          <pc:docMk/>
          <pc:sldMk cId="2746478265" sldId="262"/>
        </pc:sldMkLst>
      </pc:sldChg>
      <pc:sldChg chg="del">
        <pc:chgData name="Anastasia Galvin" userId="2d39f159-777b-4bad-8899-bf8dfc77b0ad" providerId="ADAL" clId="{CF14EE25-5C80-43F9-B43B-4AAC6D653BC3}" dt="2021-09-18T16:27:02.585" v="98" actId="47"/>
        <pc:sldMkLst>
          <pc:docMk/>
          <pc:sldMk cId="1544125251" sldId="263"/>
        </pc:sldMkLst>
      </pc:sldChg>
      <pc:sldChg chg="del">
        <pc:chgData name="Anastasia Galvin" userId="2d39f159-777b-4bad-8899-bf8dfc77b0ad" providerId="ADAL" clId="{CF14EE25-5C80-43F9-B43B-4AAC6D653BC3}" dt="2021-09-18T16:27:00.078" v="89" actId="47"/>
        <pc:sldMkLst>
          <pc:docMk/>
          <pc:sldMk cId="3370228483" sldId="267"/>
        </pc:sldMkLst>
      </pc:sldChg>
      <pc:sldChg chg="del">
        <pc:chgData name="Anastasia Galvin" userId="2d39f159-777b-4bad-8899-bf8dfc77b0ad" providerId="ADAL" clId="{CF14EE25-5C80-43F9-B43B-4AAC6D653BC3}" dt="2021-09-18T16:27:01.569" v="96" actId="47"/>
        <pc:sldMkLst>
          <pc:docMk/>
          <pc:sldMk cId="1079990437" sldId="268"/>
        </pc:sldMkLst>
      </pc:sldChg>
      <pc:sldChg chg="del">
        <pc:chgData name="Anastasia Galvin" userId="2d39f159-777b-4bad-8899-bf8dfc77b0ad" providerId="ADAL" clId="{CF14EE25-5C80-43F9-B43B-4AAC6D653BC3}" dt="2021-09-18T16:27:01.198" v="94" actId="47"/>
        <pc:sldMkLst>
          <pc:docMk/>
          <pc:sldMk cId="3089893758" sldId="269"/>
        </pc:sldMkLst>
      </pc:sldChg>
      <pc:sldChg chg="del">
        <pc:chgData name="Anastasia Galvin" userId="2d39f159-777b-4bad-8899-bf8dfc77b0ad" providerId="ADAL" clId="{CF14EE25-5C80-43F9-B43B-4AAC6D653BC3}" dt="2021-09-18T16:27:01.039" v="93" actId="47"/>
        <pc:sldMkLst>
          <pc:docMk/>
          <pc:sldMk cId="1683434800" sldId="270"/>
        </pc:sldMkLst>
      </pc:sldChg>
      <pc:sldChg chg="del">
        <pc:chgData name="Anastasia Galvin" userId="2d39f159-777b-4bad-8899-bf8dfc77b0ad" providerId="ADAL" clId="{CF14EE25-5C80-43F9-B43B-4AAC6D653BC3}" dt="2021-09-18T16:27:00.447" v="91" actId="47"/>
        <pc:sldMkLst>
          <pc:docMk/>
          <pc:sldMk cId="4080243248" sldId="272"/>
        </pc:sldMkLst>
      </pc:sldChg>
      <pc:sldChg chg="del">
        <pc:chgData name="Anastasia Galvin" userId="2d39f159-777b-4bad-8899-bf8dfc77b0ad" providerId="ADAL" clId="{CF14EE25-5C80-43F9-B43B-4AAC6D653BC3}" dt="2021-09-18T16:27:00.258" v="90" actId="47"/>
        <pc:sldMkLst>
          <pc:docMk/>
          <pc:sldMk cId="820830414" sldId="273"/>
        </pc:sldMkLst>
      </pc:sldChg>
      <pc:sldChg chg="del">
        <pc:chgData name="Anastasia Galvin" userId="2d39f159-777b-4bad-8899-bf8dfc77b0ad" providerId="ADAL" clId="{CF14EE25-5C80-43F9-B43B-4AAC6D653BC3}" dt="2021-09-18T16:27:00.643" v="92" actId="47"/>
        <pc:sldMkLst>
          <pc:docMk/>
          <pc:sldMk cId="2511495226" sldId="274"/>
        </pc:sldMkLst>
      </pc:sldChg>
      <pc:sldChg chg="del">
        <pc:chgData name="Anastasia Galvin" userId="2d39f159-777b-4bad-8899-bf8dfc77b0ad" providerId="ADAL" clId="{CF14EE25-5C80-43F9-B43B-4AAC6D653BC3}" dt="2021-09-18T16:26:59.885" v="88" actId="47"/>
        <pc:sldMkLst>
          <pc:docMk/>
          <pc:sldMk cId="4082931346" sldId="275"/>
        </pc:sldMkLst>
      </pc:sldChg>
      <pc:sldChg chg="del">
        <pc:chgData name="Anastasia Galvin" userId="2d39f159-777b-4bad-8899-bf8dfc77b0ad" providerId="ADAL" clId="{CF14EE25-5C80-43F9-B43B-4AAC6D653BC3}" dt="2021-09-18T16:26:59.730" v="87" actId="47"/>
        <pc:sldMkLst>
          <pc:docMk/>
          <pc:sldMk cId="1415171190" sldId="276"/>
        </pc:sldMkLst>
      </pc:sldChg>
      <pc:sldChg chg="modTransition">
        <pc:chgData name="Anastasia Galvin" userId="2d39f159-777b-4bad-8899-bf8dfc77b0ad" providerId="ADAL" clId="{CF14EE25-5C80-43F9-B43B-4AAC6D653BC3}" dt="2021-09-19T13:13:41.684" v="11094"/>
        <pc:sldMkLst>
          <pc:docMk/>
          <pc:sldMk cId="3762960117" sldId="277"/>
        </pc:sldMkLst>
      </pc:sldChg>
      <pc:sldChg chg="del">
        <pc:chgData name="Anastasia Galvin" userId="2d39f159-777b-4bad-8899-bf8dfc77b0ad" providerId="ADAL" clId="{CF14EE25-5C80-43F9-B43B-4AAC6D653BC3}" dt="2021-09-18T16:26:59.581" v="86" actId="47"/>
        <pc:sldMkLst>
          <pc:docMk/>
          <pc:sldMk cId="657237980" sldId="278"/>
        </pc:sldMkLst>
      </pc:sldChg>
      <pc:sldChg chg="addSp delSp modSp new mod ord modTransition setBg modNotesTx">
        <pc:chgData name="Anastasia Galvin" userId="2d39f159-777b-4bad-8899-bf8dfc77b0ad" providerId="ADAL" clId="{CF14EE25-5C80-43F9-B43B-4AAC6D653BC3}" dt="2021-09-19T13:13:41.684" v="11094"/>
        <pc:sldMkLst>
          <pc:docMk/>
          <pc:sldMk cId="1395607790" sldId="278"/>
        </pc:sldMkLst>
        <pc:spChg chg="mod">
          <ac:chgData name="Anastasia Galvin" userId="2d39f159-777b-4bad-8899-bf8dfc77b0ad" providerId="ADAL" clId="{CF14EE25-5C80-43F9-B43B-4AAC6D653BC3}" dt="2021-09-19T05:57:10.992" v="5211" actId="20577"/>
          <ac:spMkLst>
            <pc:docMk/>
            <pc:sldMk cId="1395607790" sldId="278"/>
            <ac:spMk id="2" creationId="{B9A6C40B-3B25-420F-A5F5-9931058F3EFE}"/>
          </ac:spMkLst>
        </pc:spChg>
        <pc:spChg chg="mod">
          <ac:chgData name="Anastasia Galvin" userId="2d39f159-777b-4bad-8899-bf8dfc77b0ad" providerId="ADAL" clId="{CF14EE25-5C80-43F9-B43B-4AAC6D653BC3}" dt="2021-09-19T06:10:12.688" v="5260" actId="14100"/>
          <ac:spMkLst>
            <pc:docMk/>
            <pc:sldMk cId="1395607790" sldId="278"/>
            <ac:spMk id="3" creationId="{E451544C-07B9-4C10-A5E5-08ED3464A92B}"/>
          </ac:spMkLst>
        </pc:spChg>
        <pc:spChg chg="add mod">
          <ac:chgData name="Anastasia Galvin" userId="2d39f159-777b-4bad-8899-bf8dfc77b0ad" providerId="ADAL" clId="{CF14EE25-5C80-43F9-B43B-4AAC6D653BC3}" dt="2021-09-19T05:56:31.399" v="5197" actId="403"/>
          <ac:spMkLst>
            <pc:docMk/>
            <pc:sldMk cId="1395607790" sldId="278"/>
            <ac:spMk id="73" creationId="{5BB3780B-63EB-450D-A804-D6AA12F98E0B}"/>
          </ac:spMkLst>
        </pc:spChg>
        <pc:spChg chg="add mod">
          <ac:chgData name="Anastasia Galvin" userId="2d39f159-777b-4bad-8899-bf8dfc77b0ad" providerId="ADAL" clId="{CF14EE25-5C80-43F9-B43B-4AAC6D653BC3}" dt="2021-09-19T05:56:31.399" v="5197" actId="403"/>
          <ac:spMkLst>
            <pc:docMk/>
            <pc:sldMk cId="1395607790" sldId="278"/>
            <ac:spMk id="75" creationId="{FE0847A5-A329-48CD-B3A7-3892FF6DA78F}"/>
          </ac:spMkLst>
        </pc:spChg>
        <pc:picChg chg="add del mod">
          <ac:chgData name="Anastasia Galvin" userId="2d39f159-777b-4bad-8899-bf8dfc77b0ad" providerId="ADAL" clId="{CF14EE25-5C80-43F9-B43B-4AAC6D653BC3}" dt="2021-09-18T16:31:44.507" v="106" actId="478"/>
          <ac:picMkLst>
            <pc:docMk/>
            <pc:sldMk cId="1395607790" sldId="278"/>
            <ac:picMk id="1026" creationId="{E7856B9C-C87C-48F0-BE35-F238AB7E4A2C}"/>
          </ac:picMkLst>
        </pc:picChg>
        <pc:picChg chg="add mod">
          <ac:chgData name="Anastasia Galvin" userId="2d39f159-777b-4bad-8899-bf8dfc77b0ad" providerId="ADAL" clId="{CF14EE25-5C80-43F9-B43B-4AAC6D653BC3}" dt="2021-09-19T05:56:31.399" v="5197" actId="403"/>
          <ac:picMkLst>
            <pc:docMk/>
            <pc:sldMk cId="1395607790" sldId="278"/>
            <ac:picMk id="1028" creationId="{2F11702F-D728-4857-B55E-732E786CCFCA}"/>
          </ac:picMkLst>
        </pc:picChg>
      </pc:sldChg>
      <pc:sldChg chg="addSp delSp modSp new mod modTransition setBg modNotesTx">
        <pc:chgData name="Anastasia Galvin" userId="2d39f159-777b-4bad-8899-bf8dfc77b0ad" providerId="ADAL" clId="{CF14EE25-5C80-43F9-B43B-4AAC6D653BC3}" dt="2021-09-19T13:13:41.684" v="11094"/>
        <pc:sldMkLst>
          <pc:docMk/>
          <pc:sldMk cId="1263820070" sldId="279"/>
        </pc:sldMkLst>
        <pc:spChg chg="mod">
          <ac:chgData name="Anastasia Galvin" userId="2d39f159-777b-4bad-8899-bf8dfc77b0ad" providerId="ADAL" clId="{CF14EE25-5C80-43F9-B43B-4AAC6D653BC3}" dt="2021-09-19T06:09:17.300" v="5251" actId="14100"/>
          <ac:spMkLst>
            <pc:docMk/>
            <pc:sldMk cId="1263820070" sldId="279"/>
            <ac:spMk id="2" creationId="{017B96E9-1240-4A41-9B41-0A893A8A2B9E}"/>
          </ac:spMkLst>
        </pc:spChg>
        <pc:spChg chg="mod">
          <ac:chgData name="Anastasia Galvin" userId="2d39f159-777b-4bad-8899-bf8dfc77b0ad" providerId="ADAL" clId="{CF14EE25-5C80-43F9-B43B-4AAC6D653BC3}" dt="2021-09-19T06:09:13.047" v="5249" actId="1076"/>
          <ac:spMkLst>
            <pc:docMk/>
            <pc:sldMk cId="1263820070" sldId="279"/>
            <ac:spMk id="3" creationId="{653049D1-6E8F-452E-A69B-65C8F2EB6040}"/>
          </ac:spMkLst>
        </pc:spChg>
        <pc:spChg chg="add mod">
          <ac:chgData name="Anastasia Galvin" userId="2d39f159-777b-4bad-8899-bf8dfc77b0ad" providerId="ADAL" clId="{CF14EE25-5C80-43F9-B43B-4AAC6D653BC3}" dt="2021-09-19T06:09:57.718" v="5258" actId="207"/>
          <ac:spMkLst>
            <pc:docMk/>
            <pc:sldMk cId="1263820070" sldId="279"/>
            <ac:spMk id="4" creationId="{CE0FB8D6-CE9A-4874-9213-1249ADE86BBF}"/>
          </ac:spMkLst>
        </pc:spChg>
        <pc:spChg chg="add mod">
          <ac:chgData name="Anastasia Galvin" userId="2d39f159-777b-4bad-8899-bf8dfc77b0ad" providerId="ADAL" clId="{CF14EE25-5C80-43F9-B43B-4AAC6D653BC3}" dt="2021-09-19T06:08:34.819" v="5236" actId="27636"/>
          <ac:spMkLst>
            <pc:docMk/>
            <pc:sldMk cId="1263820070" sldId="279"/>
            <ac:spMk id="71" creationId="{5BB3780B-63EB-450D-A804-D6AA12F98E0B}"/>
          </ac:spMkLst>
        </pc:spChg>
        <pc:spChg chg="add mod">
          <ac:chgData name="Anastasia Galvin" userId="2d39f159-777b-4bad-8899-bf8dfc77b0ad" providerId="ADAL" clId="{CF14EE25-5C80-43F9-B43B-4AAC6D653BC3}" dt="2021-09-19T06:08:34.819" v="5236" actId="27636"/>
          <ac:spMkLst>
            <pc:docMk/>
            <pc:sldMk cId="1263820070" sldId="279"/>
            <ac:spMk id="73" creationId="{FE0847A5-A329-48CD-B3A7-3892FF6DA78F}"/>
          </ac:spMkLst>
        </pc:spChg>
        <pc:picChg chg="add mod">
          <ac:chgData name="Anastasia Galvin" userId="2d39f159-777b-4bad-8899-bf8dfc77b0ad" providerId="ADAL" clId="{CF14EE25-5C80-43F9-B43B-4AAC6D653BC3}" dt="2021-09-19T06:08:34.819" v="5236" actId="27636"/>
          <ac:picMkLst>
            <pc:docMk/>
            <pc:sldMk cId="1263820070" sldId="279"/>
            <ac:picMk id="3074" creationId="{32C1B8E7-44BA-4912-B1A0-B092F2B79567}"/>
          </ac:picMkLst>
        </pc:picChg>
        <pc:picChg chg="add del">
          <ac:chgData name="Anastasia Galvin" userId="2d39f159-777b-4bad-8899-bf8dfc77b0ad" providerId="ADAL" clId="{CF14EE25-5C80-43F9-B43B-4AAC6D653BC3}" dt="2021-09-19T05:54:21.168" v="4969"/>
          <ac:picMkLst>
            <pc:docMk/>
            <pc:sldMk cId="1263820070" sldId="279"/>
            <ac:picMk id="3076" creationId="{EF93FC8A-B6AF-4589-8BB1-3DDF0BEF6A76}"/>
          </ac:picMkLst>
        </pc:picChg>
      </pc:sldChg>
      <pc:sldChg chg="del">
        <pc:chgData name="Anastasia Galvin" userId="2d39f159-777b-4bad-8899-bf8dfc77b0ad" providerId="ADAL" clId="{CF14EE25-5C80-43F9-B43B-4AAC6D653BC3}" dt="2021-09-18T16:26:59.378" v="85" actId="47"/>
        <pc:sldMkLst>
          <pc:docMk/>
          <pc:sldMk cId="3817187952" sldId="279"/>
        </pc:sldMkLst>
      </pc:sldChg>
      <pc:sldChg chg="del">
        <pc:chgData name="Anastasia Galvin" userId="2d39f159-777b-4bad-8899-bf8dfc77b0ad" providerId="ADAL" clId="{CF14EE25-5C80-43F9-B43B-4AAC6D653BC3}" dt="2021-09-18T16:26:59.177" v="84" actId="47"/>
        <pc:sldMkLst>
          <pc:docMk/>
          <pc:sldMk cId="2089399534" sldId="280"/>
        </pc:sldMkLst>
      </pc:sldChg>
      <pc:sldChg chg="addSp delSp modSp new mod modTransition setBg delAnim modAnim modNotesTx">
        <pc:chgData name="Anastasia Galvin" userId="2d39f159-777b-4bad-8899-bf8dfc77b0ad" providerId="ADAL" clId="{CF14EE25-5C80-43F9-B43B-4AAC6D653BC3}" dt="2021-09-19T13:13:41.684" v="11094"/>
        <pc:sldMkLst>
          <pc:docMk/>
          <pc:sldMk cId="2741088417" sldId="280"/>
        </pc:sldMkLst>
        <pc:spChg chg="mod">
          <ac:chgData name="Anastasia Galvin" userId="2d39f159-777b-4bad-8899-bf8dfc77b0ad" providerId="ADAL" clId="{CF14EE25-5C80-43F9-B43B-4AAC6D653BC3}" dt="2021-09-19T06:40:05.166" v="6349" actId="403"/>
          <ac:spMkLst>
            <pc:docMk/>
            <pc:sldMk cId="2741088417" sldId="280"/>
            <ac:spMk id="2" creationId="{628D346D-7E0E-449A-90CA-D3E17FB970B9}"/>
          </ac:spMkLst>
        </pc:spChg>
        <pc:spChg chg="mod ord">
          <ac:chgData name="Anastasia Galvin" userId="2d39f159-777b-4bad-8899-bf8dfc77b0ad" providerId="ADAL" clId="{CF14EE25-5C80-43F9-B43B-4AAC6D653BC3}" dt="2021-09-19T06:40:23.507" v="6358" actId="255"/>
          <ac:spMkLst>
            <pc:docMk/>
            <pc:sldMk cId="2741088417" sldId="280"/>
            <ac:spMk id="3" creationId="{D9CB8113-FC06-49E5-A089-24FA7FE0AD94}"/>
          </ac:spMkLst>
        </pc:spChg>
        <pc:spChg chg="add">
          <ac:chgData name="Anastasia Galvin" userId="2d39f159-777b-4bad-8899-bf8dfc77b0ad" providerId="ADAL" clId="{CF14EE25-5C80-43F9-B43B-4AAC6D653BC3}" dt="2021-09-19T06:38:53.799" v="6323" actId="26606"/>
          <ac:spMkLst>
            <pc:docMk/>
            <pc:sldMk cId="2741088417" sldId="280"/>
            <ac:spMk id="71" creationId="{5ED9E2D9-EE69-4775-8CE5-9EAC35AD2F2E}"/>
          </ac:spMkLst>
        </pc:spChg>
        <pc:spChg chg="add">
          <ac:chgData name="Anastasia Galvin" userId="2d39f159-777b-4bad-8899-bf8dfc77b0ad" providerId="ADAL" clId="{CF14EE25-5C80-43F9-B43B-4AAC6D653BC3}" dt="2021-09-19T06:38:53.799" v="6323" actId="26606"/>
          <ac:spMkLst>
            <pc:docMk/>
            <pc:sldMk cId="2741088417" sldId="280"/>
            <ac:spMk id="73" creationId="{3D75B673-1FA7-415E-8B2E-7A0550C8BDDF}"/>
          </ac:spMkLst>
        </pc:spChg>
        <pc:picChg chg="add del mod">
          <ac:chgData name="Anastasia Galvin" userId="2d39f159-777b-4bad-8899-bf8dfc77b0ad" providerId="ADAL" clId="{CF14EE25-5C80-43F9-B43B-4AAC6D653BC3}" dt="2021-09-19T06:38:39.981" v="6322" actId="21"/>
          <ac:picMkLst>
            <pc:docMk/>
            <pc:sldMk cId="2741088417" sldId="280"/>
            <ac:picMk id="4" creationId="{E6A38620-FE40-4D57-816A-FC72F19C2A91}"/>
          </ac:picMkLst>
        </pc:picChg>
        <pc:picChg chg="add mod">
          <ac:chgData name="Anastasia Galvin" userId="2d39f159-777b-4bad-8899-bf8dfc77b0ad" providerId="ADAL" clId="{CF14EE25-5C80-43F9-B43B-4AAC6D653BC3}" dt="2021-09-19T06:43:09.145" v="6373" actId="1076"/>
          <ac:picMkLst>
            <pc:docMk/>
            <pc:sldMk cId="2741088417" sldId="280"/>
            <ac:picMk id="5" creationId="{2F5FA2A8-8F49-4500-88F2-BED93459A5F2}"/>
          </ac:picMkLst>
        </pc:picChg>
        <pc:picChg chg="add del mod">
          <ac:chgData name="Anastasia Galvin" userId="2d39f159-777b-4bad-8899-bf8dfc77b0ad" providerId="ADAL" clId="{CF14EE25-5C80-43F9-B43B-4AAC6D653BC3}" dt="2021-09-19T06:41:17.982" v="6359" actId="478"/>
          <ac:picMkLst>
            <pc:docMk/>
            <pc:sldMk cId="2741088417" sldId="280"/>
            <ac:picMk id="8" creationId="{6997B50D-53E4-4F3C-AD32-865452A63084}"/>
          </ac:picMkLst>
        </pc:picChg>
        <pc:picChg chg="add mod">
          <ac:chgData name="Anastasia Galvin" userId="2d39f159-777b-4bad-8899-bf8dfc77b0ad" providerId="ADAL" clId="{CF14EE25-5C80-43F9-B43B-4AAC6D653BC3}" dt="2021-09-19T06:39:20.124" v="6330" actId="1076"/>
          <ac:picMkLst>
            <pc:docMk/>
            <pc:sldMk cId="2741088417" sldId="280"/>
            <ac:picMk id="4098" creationId="{B2E59742-3681-4645-BEDA-51184B5D671E}"/>
          </ac:picMkLst>
        </pc:picChg>
      </pc:sldChg>
      <pc:sldChg chg="addSp modSp new mod modTransition setBg modNotesTx">
        <pc:chgData name="Anastasia Galvin" userId="2d39f159-777b-4bad-8899-bf8dfc77b0ad" providerId="ADAL" clId="{CF14EE25-5C80-43F9-B43B-4AAC6D653BC3}" dt="2021-09-19T13:13:41.684" v="11094"/>
        <pc:sldMkLst>
          <pc:docMk/>
          <pc:sldMk cId="2467814549" sldId="281"/>
        </pc:sldMkLst>
        <pc:spChg chg="mod">
          <ac:chgData name="Anastasia Galvin" userId="2d39f159-777b-4bad-8899-bf8dfc77b0ad" providerId="ADAL" clId="{CF14EE25-5C80-43F9-B43B-4AAC6D653BC3}" dt="2021-09-19T06:51:07.449" v="6883" actId="14100"/>
          <ac:spMkLst>
            <pc:docMk/>
            <pc:sldMk cId="2467814549" sldId="281"/>
            <ac:spMk id="2" creationId="{DC8A53B4-2F57-4BEC-B338-BAA67CC1FFB2}"/>
          </ac:spMkLst>
        </pc:spChg>
        <pc:spChg chg="mod">
          <ac:chgData name="Anastasia Galvin" userId="2d39f159-777b-4bad-8899-bf8dfc77b0ad" providerId="ADAL" clId="{CF14EE25-5C80-43F9-B43B-4AAC6D653BC3}" dt="2021-09-19T06:51:25.233" v="6887" actId="14100"/>
          <ac:spMkLst>
            <pc:docMk/>
            <pc:sldMk cId="2467814549" sldId="281"/>
            <ac:spMk id="3" creationId="{B255D345-8B2A-453E-A475-95966CA6D298}"/>
          </ac:spMkLst>
        </pc:spChg>
        <pc:spChg chg="add mod">
          <ac:chgData name="Anastasia Galvin" userId="2d39f159-777b-4bad-8899-bf8dfc77b0ad" providerId="ADAL" clId="{CF14EE25-5C80-43F9-B43B-4AAC6D653BC3}" dt="2021-09-19T06:50:43.942" v="6870" actId="403"/>
          <ac:spMkLst>
            <pc:docMk/>
            <pc:sldMk cId="2467814549" sldId="281"/>
            <ac:spMk id="71" creationId="{5BB3780B-63EB-450D-A804-D6AA12F98E0B}"/>
          </ac:spMkLst>
        </pc:spChg>
        <pc:spChg chg="add mod">
          <ac:chgData name="Anastasia Galvin" userId="2d39f159-777b-4bad-8899-bf8dfc77b0ad" providerId="ADAL" clId="{CF14EE25-5C80-43F9-B43B-4AAC6D653BC3}" dt="2021-09-19T06:50:43.942" v="6870" actId="403"/>
          <ac:spMkLst>
            <pc:docMk/>
            <pc:sldMk cId="2467814549" sldId="281"/>
            <ac:spMk id="73" creationId="{FE0847A5-A329-48CD-B3A7-3892FF6DA78F}"/>
          </ac:spMkLst>
        </pc:spChg>
        <pc:picChg chg="add mod">
          <ac:chgData name="Anastasia Galvin" userId="2d39f159-777b-4bad-8899-bf8dfc77b0ad" providerId="ADAL" clId="{CF14EE25-5C80-43F9-B43B-4AAC6D653BC3}" dt="2021-09-19T06:54:27.422" v="6890"/>
          <ac:picMkLst>
            <pc:docMk/>
            <pc:sldMk cId="2467814549" sldId="281"/>
            <ac:picMk id="5122" creationId="{B500062A-707F-43F2-A754-11D1CAEEDA69}"/>
          </ac:picMkLst>
        </pc:picChg>
      </pc:sldChg>
      <pc:sldChg chg="addSp delSp modSp new mod modTransition setBg modNotesTx">
        <pc:chgData name="Anastasia Galvin" userId="2d39f159-777b-4bad-8899-bf8dfc77b0ad" providerId="ADAL" clId="{CF14EE25-5C80-43F9-B43B-4AAC6D653BC3}" dt="2021-09-19T13:13:41.684" v="11094"/>
        <pc:sldMkLst>
          <pc:docMk/>
          <pc:sldMk cId="508493924" sldId="282"/>
        </pc:sldMkLst>
        <pc:spChg chg="mod">
          <ac:chgData name="Anastasia Galvin" userId="2d39f159-777b-4bad-8899-bf8dfc77b0ad" providerId="ADAL" clId="{CF14EE25-5C80-43F9-B43B-4AAC6D653BC3}" dt="2021-09-19T07:11:58.894" v="7713" actId="14100"/>
          <ac:spMkLst>
            <pc:docMk/>
            <pc:sldMk cId="508493924" sldId="282"/>
            <ac:spMk id="2" creationId="{83AD82BB-6EF1-4230-BDE8-DCA31C8A2163}"/>
          </ac:spMkLst>
        </pc:spChg>
        <pc:spChg chg="mod">
          <ac:chgData name="Anastasia Galvin" userId="2d39f159-777b-4bad-8899-bf8dfc77b0ad" providerId="ADAL" clId="{CF14EE25-5C80-43F9-B43B-4AAC6D653BC3}" dt="2021-09-19T07:11:55.593" v="7712" actId="207"/>
          <ac:spMkLst>
            <pc:docMk/>
            <pc:sldMk cId="508493924" sldId="282"/>
            <ac:spMk id="3" creationId="{70B99B88-EDA7-4A55-8639-70461422547B}"/>
          </ac:spMkLst>
        </pc:spChg>
        <pc:spChg chg="add del">
          <ac:chgData name="Anastasia Galvin" userId="2d39f159-777b-4bad-8899-bf8dfc77b0ad" providerId="ADAL" clId="{CF14EE25-5C80-43F9-B43B-4AAC6D653BC3}" dt="2021-09-19T07:10:42.943" v="7669" actId="26606"/>
          <ac:spMkLst>
            <pc:docMk/>
            <pc:sldMk cId="508493924" sldId="282"/>
            <ac:spMk id="71" creationId="{5BB3780B-63EB-450D-A804-D6AA12F98E0B}"/>
          </ac:spMkLst>
        </pc:spChg>
        <pc:spChg chg="add del">
          <ac:chgData name="Anastasia Galvin" userId="2d39f159-777b-4bad-8899-bf8dfc77b0ad" providerId="ADAL" clId="{CF14EE25-5C80-43F9-B43B-4AAC6D653BC3}" dt="2021-09-19T07:10:42.943" v="7669" actId="26606"/>
          <ac:spMkLst>
            <pc:docMk/>
            <pc:sldMk cId="508493924" sldId="282"/>
            <ac:spMk id="73" creationId="{FE0847A5-A329-48CD-B3A7-3892FF6DA78F}"/>
          </ac:spMkLst>
        </pc:spChg>
        <pc:spChg chg="add del">
          <ac:chgData name="Anastasia Galvin" userId="2d39f159-777b-4bad-8899-bf8dfc77b0ad" providerId="ADAL" clId="{CF14EE25-5C80-43F9-B43B-4AAC6D653BC3}" dt="2021-09-19T07:10:44.924" v="7671" actId="26606"/>
          <ac:spMkLst>
            <pc:docMk/>
            <pc:sldMk cId="508493924" sldId="282"/>
            <ac:spMk id="6148" creationId="{05D1035C-3BF0-4FE0-B3A3-1062F86009CA}"/>
          </ac:spMkLst>
        </pc:spChg>
        <pc:spChg chg="add">
          <ac:chgData name="Anastasia Galvin" userId="2d39f159-777b-4bad-8899-bf8dfc77b0ad" providerId="ADAL" clId="{CF14EE25-5C80-43F9-B43B-4AAC6D653BC3}" dt="2021-09-19T07:10:44.938" v="7672" actId="26606"/>
          <ac:spMkLst>
            <pc:docMk/>
            <pc:sldMk cId="508493924" sldId="282"/>
            <ac:spMk id="6150" creationId="{5BB3780B-63EB-450D-A804-D6AA12F98E0B}"/>
          </ac:spMkLst>
        </pc:spChg>
        <pc:spChg chg="add">
          <ac:chgData name="Anastasia Galvin" userId="2d39f159-777b-4bad-8899-bf8dfc77b0ad" providerId="ADAL" clId="{CF14EE25-5C80-43F9-B43B-4AAC6D653BC3}" dt="2021-09-19T07:10:44.938" v="7672" actId="26606"/>
          <ac:spMkLst>
            <pc:docMk/>
            <pc:sldMk cId="508493924" sldId="282"/>
            <ac:spMk id="6151" creationId="{FE0847A5-A329-48CD-B3A7-3892FF6DA78F}"/>
          </ac:spMkLst>
        </pc:spChg>
        <pc:picChg chg="add mod">
          <ac:chgData name="Anastasia Galvin" userId="2d39f159-777b-4bad-8899-bf8dfc77b0ad" providerId="ADAL" clId="{CF14EE25-5C80-43F9-B43B-4AAC6D653BC3}" dt="2021-09-19T07:12:03.974" v="7715" actId="1076"/>
          <ac:picMkLst>
            <pc:docMk/>
            <pc:sldMk cId="508493924" sldId="282"/>
            <ac:picMk id="6146" creationId="{5CC80EDF-8023-4EF1-80E6-0C963B1BD8C2}"/>
          </ac:picMkLst>
        </pc:picChg>
      </pc:sldChg>
      <pc:sldChg chg="addSp modSp new mod modTransition setBg modNotesTx">
        <pc:chgData name="Anastasia Galvin" userId="2d39f159-777b-4bad-8899-bf8dfc77b0ad" providerId="ADAL" clId="{CF14EE25-5C80-43F9-B43B-4AAC6D653BC3}" dt="2021-09-19T13:13:41.684" v="11094"/>
        <pc:sldMkLst>
          <pc:docMk/>
          <pc:sldMk cId="1946069678" sldId="283"/>
        </pc:sldMkLst>
        <pc:spChg chg="mod">
          <ac:chgData name="Anastasia Galvin" userId="2d39f159-777b-4bad-8899-bf8dfc77b0ad" providerId="ADAL" clId="{CF14EE25-5C80-43F9-B43B-4AAC6D653BC3}" dt="2021-09-19T12:26:18.509" v="8393" actId="404"/>
          <ac:spMkLst>
            <pc:docMk/>
            <pc:sldMk cId="1946069678" sldId="283"/>
            <ac:spMk id="2" creationId="{F9FF64A6-1804-4407-8F25-34A3D30242E9}"/>
          </ac:spMkLst>
        </pc:spChg>
        <pc:spChg chg="mod ord">
          <ac:chgData name="Anastasia Galvin" userId="2d39f159-777b-4bad-8899-bf8dfc77b0ad" providerId="ADAL" clId="{CF14EE25-5C80-43F9-B43B-4AAC6D653BC3}" dt="2021-09-19T12:26:51.400" v="8410" actId="20577"/>
          <ac:spMkLst>
            <pc:docMk/>
            <pc:sldMk cId="1946069678" sldId="283"/>
            <ac:spMk id="3" creationId="{4F49B2AC-ABBC-4F0A-A3E2-EDF7B6633819}"/>
          </ac:spMkLst>
        </pc:spChg>
        <pc:spChg chg="add mod">
          <ac:chgData name="Anastasia Galvin" userId="2d39f159-777b-4bad-8899-bf8dfc77b0ad" providerId="ADAL" clId="{CF14EE25-5C80-43F9-B43B-4AAC6D653BC3}" dt="2021-09-19T12:26:13.272" v="8385" actId="2711"/>
          <ac:spMkLst>
            <pc:docMk/>
            <pc:sldMk cId="1946069678" sldId="283"/>
            <ac:spMk id="71" creationId="{1A6AC1EB-B829-4364-8499-E0E869EA005C}"/>
          </ac:spMkLst>
        </pc:spChg>
        <pc:spChg chg="add mod">
          <ac:chgData name="Anastasia Galvin" userId="2d39f159-777b-4bad-8899-bf8dfc77b0ad" providerId="ADAL" clId="{CF14EE25-5C80-43F9-B43B-4AAC6D653BC3}" dt="2021-09-19T12:26:13.272" v="8385" actId="2711"/>
          <ac:spMkLst>
            <pc:docMk/>
            <pc:sldMk cId="1946069678" sldId="283"/>
            <ac:spMk id="73" creationId="{BE7A37A2-C7FA-4D89-AF85-407817320FBD}"/>
          </ac:spMkLst>
        </pc:spChg>
        <pc:picChg chg="add mod">
          <ac:chgData name="Anastasia Galvin" userId="2d39f159-777b-4bad-8899-bf8dfc77b0ad" providerId="ADAL" clId="{CF14EE25-5C80-43F9-B43B-4AAC6D653BC3}" dt="2021-09-19T12:26:13.272" v="8385" actId="2711"/>
          <ac:picMkLst>
            <pc:docMk/>
            <pc:sldMk cId="1946069678" sldId="283"/>
            <ac:picMk id="7170" creationId="{0D205773-623D-4CFC-98A2-02AE6D2F2037}"/>
          </ac:picMkLst>
        </pc:picChg>
      </pc:sldChg>
      <pc:sldChg chg="addSp modSp new mod modTransition setBg modNotesTx">
        <pc:chgData name="Anastasia Galvin" userId="2d39f159-777b-4bad-8899-bf8dfc77b0ad" providerId="ADAL" clId="{CF14EE25-5C80-43F9-B43B-4AAC6D653BC3}" dt="2021-09-19T13:13:41.684" v="11094"/>
        <pc:sldMkLst>
          <pc:docMk/>
          <pc:sldMk cId="2694237689" sldId="284"/>
        </pc:sldMkLst>
        <pc:spChg chg="mod">
          <ac:chgData name="Anastasia Galvin" userId="2d39f159-777b-4bad-8899-bf8dfc77b0ad" providerId="ADAL" clId="{CF14EE25-5C80-43F9-B43B-4AAC6D653BC3}" dt="2021-09-19T12:40:39.881" v="9481" actId="20577"/>
          <ac:spMkLst>
            <pc:docMk/>
            <pc:sldMk cId="2694237689" sldId="284"/>
            <ac:spMk id="2" creationId="{39754B58-B2BB-4A18-83E8-341642622146}"/>
          </ac:spMkLst>
        </pc:spChg>
        <pc:spChg chg="mod">
          <ac:chgData name="Anastasia Galvin" userId="2d39f159-777b-4bad-8899-bf8dfc77b0ad" providerId="ADAL" clId="{CF14EE25-5C80-43F9-B43B-4AAC6D653BC3}" dt="2021-09-19T12:40:53.226" v="9484" actId="14100"/>
          <ac:spMkLst>
            <pc:docMk/>
            <pc:sldMk cId="2694237689" sldId="284"/>
            <ac:spMk id="3" creationId="{E068DFEA-6429-48FE-80BE-8F13B6E9C1E4}"/>
          </ac:spMkLst>
        </pc:spChg>
        <pc:spChg chg="add mod">
          <ac:chgData name="Anastasia Galvin" userId="2d39f159-777b-4bad-8899-bf8dfc77b0ad" providerId="ADAL" clId="{CF14EE25-5C80-43F9-B43B-4AAC6D653BC3}" dt="2021-09-19T12:39:32.141" v="9446" actId="2711"/>
          <ac:spMkLst>
            <pc:docMk/>
            <pc:sldMk cId="2694237689" sldId="284"/>
            <ac:spMk id="71" creationId="{5BB3780B-63EB-450D-A804-D6AA12F98E0B}"/>
          </ac:spMkLst>
        </pc:spChg>
        <pc:spChg chg="add mod">
          <ac:chgData name="Anastasia Galvin" userId="2d39f159-777b-4bad-8899-bf8dfc77b0ad" providerId="ADAL" clId="{CF14EE25-5C80-43F9-B43B-4AAC6D653BC3}" dt="2021-09-19T12:39:32.141" v="9446" actId="2711"/>
          <ac:spMkLst>
            <pc:docMk/>
            <pc:sldMk cId="2694237689" sldId="284"/>
            <ac:spMk id="73" creationId="{FE0847A5-A329-48CD-B3A7-3892FF6DA78F}"/>
          </ac:spMkLst>
        </pc:spChg>
        <pc:picChg chg="add mod">
          <ac:chgData name="Anastasia Galvin" userId="2d39f159-777b-4bad-8899-bf8dfc77b0ad" providerId="ADAL" clId="{CF14EE25-5C80-43F9-B43B-4AAC6D653BC3}" dt="2021-09-19T12:40:44.521" v="9482" actId="1076"/>
          <ac:picMkLst>
            <pc:docMk/>
            <pc:sldMk cId="2694237689" sldId="284"/>
            <ac:picMk id="8194" creationId="{6933D1D6-7220-420D-A401-2310A4573D56}"/>
          </ac:picMkLst>
        </pc:picChg>
      </pc:sldChg>
      <pc:sldChg chg="addSp modSp new mod modTransition setBg modNotesTx">
        <pc:chgData name="Anastasia Galvin" userId="2d39f159-777b-4bad-8899-bf8dfc77b0ad" providerId="ADAL" clId="{CF14EE25-5C80-43F9-B43B-4AAC6D653BC3}" dt="2021-09-19T13:13:41.684" v="11094"/>
        <pc:sldMkLst>
          <pc:docMk/>
          <pc:sldMk cId="2027056536" sldId="285"/>
        </pc:sldMkLst>
        <pc:spChg chg="mod">
          <ac:chgData name="Anastasia Galvin" userId="2d39f159-777b-4bad-8899-bf8dfc77b0ad" providerId="ADAL" clId="{CF14EE25-5C80-43F9-B43B-4AAC6D653BC3}" dt="2021-09-19T12:47:05.520" v="9929" actId="14100"/>
          <ac:spMkLst>
            <pc:docMk/>
            <pc:sldMk cId="2027056536" sldId="285"/>
            <ac:spMk id="2" creationId="{EDECF84E-4489-4390-A8A2-B94FA053C0CB}"/>
          </ac:spMkLst>
        </pc:spChg>
        <pc:spChg chg="mod">
          <ac:chgData name="Anastasia Galvin" userId="2d39f159-777b-4bad-8899-bf8dfc77b0ad" providerId="ADAL" clId="{CF14EE25-5C80-43F9-B43B-4AAC6D653BC3}" dt="2021-09-19T12:47:15.986" v="9937" actId="207"/>
          <ac:spMkLst>
            <pc:docMk/>
            <pc:sldMk cId="2027056536" sldId="285"/>
            <ac:spMk id="3" creationId="{898BE4BD-8517-4296-A3CC-8A90EDCAC757}"/>
          </ac:spMkLst>
        </pc:spChg>
        <pc:spChg chg="add mod">
          <ac:chgData name="Anastasia Galvin" userId="2d39f159-777b-4bad-8899-bf8dfc77b0ad" providerId="ADAL" clId="{CF14EE25-5C80-43F9-B43B-4AAC6D653BC3}" dt="2021-09-19T12:46:58.265" v="9922" actId="2711"/>
          <ac:spMkLst>
            <pc:docMk/>
            <pc:sldMk cId="2027056536" sldId="285"/>
            <ac:spMk id="71" creationId="{5BB3780B-63EB-450D-A804-D6AA12F98E0B}"/>
          </ac:spMkLst>
        </pc:spChg>
        <pc:spChg chg="add mod">
          <ac:chgData name="Anastasia Galvin" userId="2d39f159-777b-4bad-8899-bf8dfc77b0ad" providerId="ADAL" clId="{CF14EE25-5C80-43F9-B43B-4AAC6D653BC3}" dt="2021-09-19T12:46:58.265" v="9922" actId="2711"/>
          <ac:spMkLst>
            <pc:docMk/>
            <pc:sldMk cId="2027056536" sldId="285"/>
            <ac:spMk id="73" creationId="{FE0847A5-A329-48CD-B3A7-3892FF6DA78F}"/>
          </ac:spMkLst>
        </pc:spChg>
        <pc:picChg chg="add mod">
          <ac:chgData name="Anastasia Galvin" userId="2d39f159-777b-4bad-8899-bf8dfc77b0ad" providerId="ADAL" clId="{CF14EE25-5C80-43F9-B43B-4AAC6D653BC3}" dt="2021-09-19T12:46:58.265" v="9922" actId="2711"/>
          <ac:picMkLst>
            <pc:docMk/>
            <pc:sldMk cId="2027056536" sldId="285"/>
            <ac:picMk id="10242" creationId="{F5386D4D-2C79-43AB-8367-74214B17D6C8}"/>
          </ac:picMkLst>
        </pc:picChg>
      </pc:sldChg>
      <pc:sldChg chg="addSp delSp modSp new mod modTransition setBg">
        <pc:chgData name="Anastasia Galvin" userId="2d39f159-777b-4bad-8899-bf8dfc77b0ad" providerId="ADAL" clId="{CF14EE25-5C80-43F9-B43B-4AAC6D653BC3}" dt="2021-09-19T13:24:39.239" v="11121" actId="26606"/>
        <pc:sldMkLst>
          <pc:docMk/>
          <pc:sldMk cId="2686081292" sldId="286"/>
        </pc:sldMkLst>
        <pc:spChg chg="add del">
          <ac:chgData name="Anastasia Galvin" userId="2d39f159-777b-4bad-8899-bf8dfc77b0ad" providerId="ADAL" clId="{CF14EE25-5C80-43F9-B43B-4AAC6D653BC3}" dt="2021-09-19T13:24:39.239" v="11121" actId="26606"/>
          <ac:spMkLst>
            <pc:docMk/>
            <pc:sldMk cId="2686081292" sldId="286"/>
            <ac:spMk id="10" creationId="{0C04A63C-988E-4CDA-93A4-2FE95EAD4E59}"/>
          </ac:spMkLst>
        </pc:spChg>
        <pc:spChg chg="add del">
          <ac:chgData name="Anastasia Galvin" userId="2d39f159-777b-4bad-8899-bf8dfc77b0ad" providerId="ADAL" clId="{CF14EE25-5C80-43F9-B43B-4AAC6D653BC3}" dt="2021-09-19T13:24:39.239" v="11121" actId="26606"/>
          <ac:spMkLst>
            <pc:docMk/>
            <pc:sldMk cId="2686081292" sldId="286"/>
            <ac:spMk id="12" creationId="{62F244BA-9ADF-4F8B-8A82-0BCFD736C55C}"/>
          </ac:spMkLst>
        </pc:spChg>
        <pc:grpChg chg="add del">
          <ac:chgData name="Anastasia Galvin" userId="2d39f159-777b-4bad-8899-bf8dfc77b0ad" providerId="ADAL" clId="{CF14EE25-5C80-43F9-B43B-4AAC6D653BC3}" dt="2021-09-19T13:24:39.239" v="11121" actId="26606"/>
          <ac:grpSpMkLst>
            <pc:docMk/>
            <pc:sldMk cId="2686081292" sldId="286"/>
            <ac:grpSpMk id="14" creationId="{9CE01B79-04E0-42C8-9E4B-CA4E551FF131}"/>
          </ac:grpSpMkLst>
        </pc:grpChg>
        <pc:picChg chg="add del mod">
          <ac:chgData name="Anastasia Galvin" userId="2d39f159-777b-4bad-8899-bf8dfc77b0ad" providerId="ADAL" clId="{CF14EE25-5C80-43F9-B43B-4AAC6D653BC3}" dt="2021-09-19T13:24:27.427" v="11116" actId="478"/>
          <ac:picMkLst>
            <pc:docMk/>
            <pc:sldMk cId="2686081292" sldId="286"/>
            <ac:picMk id="3" creationId="{C5880C5D-5517-4E24-9CC3-B4E34CC77D4E}"/>
          </ac:picMkLst>
        </pc:picChg>
        <pc:picChg chg="add mod">
          <ac:chgData name="Anastasia Galvin" userId="2d39f159-777b-4bad-8899-bf8dfc77b0ad" providerId="ADAL" clId="{CF14EE25-5C80-43F9-B43B-4AAC6D653BC3}" dt="2021-09-19T13:24:39.239" v="11121" actId="26606"/>
          <ac:picMkLst>
            <pc:docMk/>
            <pc:sldMk cId="2686081292" sldId="286"/>
            <ac:picMk id="5" creationId="{0B17129A-E151-4354-9AFD-194729F434FC}"/>
          </ac:picMkLst>
        </pc:picChg>
      </pc:sldChg>
      <pc:sldChg chg="addSp delSp modSp add mod modTransition">
        <pc:chgData name="Anastasia Galvin" userId="2d39f159-777b-4bad-8899-bf8dfc77b0ad" providerId="ADAL" clId="{CF14EE25-5C80-43F9-B43B-4AAC6D653BC3}" dt="2021-09-19T13:13:41.684" v="11094"/>
        <pc:sldMkLst>
          <pc:docMk/>
          <pc:sldMk cId="244101004" sldId="287"/>
        </pc:sldMkLst>
        <pc:picChg chg="del">
          <ac:chgData name="Anastasia Galvin" userId="2d39f159-777b-4bad-8899-bf8dfc77b0ad" providerId="ADAL" clId="{CF14EE25-5C80-43F9-B43B-4AAC6D653BC3}" dt="2021-09-19T06:07:54.877" v="5219" actId="478"/>
          <ac:picMkLst>
            <pc:docMk/>
            <pc:sldMk cId="244101004" sldId="287"/>
            <ac:picMk id="3" creationId="{C5880C5D-5517-4E24-9CC3-B4E34CC77D4E}"/>
          </ac:picMkLst>
        </pc:picChg>
        <pc:picChg chg="add mod">
          <ac:chgData name="Anastasia Galvin" userId="2d39f159-777b-4bad-8899-bf8dfc77b0ad" providerId="ADAL" clId="{CF14EE25-5C80-43F9-B43B-4AAC6D653BC3}" dt="2021-09-19T06:08:11.485" v="5225" actId="1076"/>
          <ac:picMkLst>
            <pc:docMk/>
            <pc:sldMk cId="244101004" sldId="287"/>
            <ac:picMk id="4" creationId="{0A6C51FA-B597-4DBD-A20F-9094B2132913}"/>
          </ac:picMkLst>
        </pc:picChg>
      </pc:sldChg>
      <pc:sldChg chg="new del">
        <pc:chgData name="Anastasia Galvin" userId="2d39f159-777b-4bad-8899-bf8dfc77b0ad" providerId="ADAL" clId="{CF14EE25-5C80-43F9-B43B-4AAC6D653BC3}" dt="2021-09-19T06:07:23.224" v="5214" actId="680"/>
        <pc:sldMkLst>
          <pc:docMk/>
          <pc:sldMk cId="3940750748" sldId="287"/>
        </pc:sldMkLst>
      </pc:sldChg>
      <pc:sldChg chg="addSp delSp modSp new mod modTransition modClrScheme modAnim chgLayout">
        <pc:chgData name="Anastasia Galvin" userId="2d39f159-777b-4bad-8899-bf8dfc77b0ad" providerId="ADAL" clId="{CF14EE25-5C80-43F9-B43B-4AAC6D653BC3}" dt="2021-09-19T13:13:41.684" v="11094"/>
        <pc:sldMkLst>
          <pc:docMk/>
          <pc:sldMk cId="2559788393" sldId="288"/>
        </pc:sldMkLst>
        <pc:spChg chg="del">
          <ac:chgData name="Anastasia Galvin" userId="2d39f159-777b-4bad-8899-bf8dfc77b0ad" providerId="ADAL" clId="{CF14EE25-5C80-43F9-B43B-4AAC6D653BC3}" dt="2021-09-19T06:13:55.904" v="5262" actId="700"/>
          <ac:spMkLst>
            <pc:docMk/>
            <pc:sldMk cId="2559788393" sldId="288"/>
            <ac:spMk id="2" creationId="{3153A351-621B-4DBC-9800-36AB49DB2378}"/>
          </ac:spMkLst>
        </pc:spChg>
        <pc:spChg chg="del">
          <ac:chgData name="Anastasia Galvin" userId="2d39f159-777b-4bad-8899-bf8dfc77b0ad" providerId="ADAL" clId="{CF14EE25-5C80-43F9-B43B-4AAC6D653BC3}" dt="2021-09-19T06:13:55.904" v="5262" actId="700"/>
          <ac:spMkLst>
            <pc:docMk/>
            <pc:sldMk cId="2559788393" sldId="288"/>
            <ac:spMk id="3" creationId="{92605350-1AC1-42E5-8300-E81B614C4667}"/>
          </ac:spMkLst>
        </pc:spChg>
        <pc:picChg chg="add mod">
          <ac:chgData name="Anastasia Galvin" userId="2d39f159-777b-4bad-8899-bf8dfc77b0ad" providerId="ADAL" clId="{CF14EE25-5C80-43F9-B43B-4AAC6D653BC3}" dt="2021-09-19T06:14:14.489" v="5265" actId="14100"/>
          <ac:picMkLst>
            <pc:docMk/>
            <pc:sldMk cId="2559788393" sldId="288"/>
            <ac:picMk id="4" creationId="{9E8B73E6-6BCA-4FC5-A6D1-AF819D494A80}"/>
          </ac:picMkLst>
        </pc:picChg>
      </pc:sldChg>
      <pc:sldChg chg="addSp modSp new mod modTransition modAnim modNotesTx">
        <pc:chgData name="Anastasia Galvin" userId="2d39f159-777b-4bad-8899-bf8dfc77b0ad" providerId="ADAL" clId="{CF14EE25-5C80-43F9-B43B-4AAC6D653BC3}" dt="2021-09-19T13:13:41.684" v="11094"/>
        <pc:sldMkLst>
          <pc:docMk/>
          <pc:sldMk cId="1527005791" sldId="289"/>
        </pc:sldMkLst>
        <pc:spChg chg="mod">
          <ac:chgData name="Anastasia Galvin" userId="2d39f159-777b-4bad-8899-bf8dfc77b0ad" providerId="ADAL" clId="{CF14EE25-5C80-43F9-B43B-4AAC6D653BC3}" dt="2021-09-19T06:22:22.614" v="5908" actId="14100"/>
          <ac:spMkLst>
            <pc:docMk/>
            <pc:sldMk cId="1527005791" sldId="289"/>
            <ac:spMk id="2" creationId="{2F8EC527-3CCC-41CD-9B38-D6E589BEF65E}"/>
          </ac:spMkLst>
        </pc:spChg>
        <pc:spChg chg="mod">
          <ac:chgData name="Anastasia Galvin" userId="2d39f159-777b-4bad-8899-bf8dfc77b0ad" providerId="ADAL" clId="{CF14EE25-5C80-43F9-B43B-4AAC6D653BC3}" dt="2021-09-19T06:22:13.168" v="5907" actId="207"/>
          <ac:spMkLst>
            <pc:docMk/>
            <pc:sldMk cId="1527005791" sldId="289"/>
            <ac:spMk id="3" creationId="{73200DAE-9E04-41F4-B4D5-AC06D23A97C6}"/>
          </ac:spMkLst>
        </pc:spChg>
        <pc:spChg chg="add mod">
          <ac:chgData name="Anastasia Galvin" userId="2d39f159-777b-4bad-8899-bf8dfc77b0ad" providerId="ADAL" clId="{CF14EE25-5C80-43F9-B43B-4AAC6D653BC3}" dt="2021-09-19T06:22:52.037" v="5923" actId="207"/>
          <ac:spMkLst>
            <pc:docMk/>
            <pc:sldMk cId="1527005791" sldId="289"/>
            <ac:spMk id="4" creationId="{B7C152AD-ED31-4DAE-9460-4DF90C5A2BB5}"/>
          </ac:spMkLst>
        </pc:spChg>
        <pc:spChg chg="add mod">
          <ac:chgData name="Anastasia Galvin" userId="2d39f159-777b-4bad-8899-bf8dfc77b0ad" providerId="ADAL" clId="{CF14EE25-5C80-43F9-B43B-4AAC6D653BC3}" dt="2021-09-19T06:24:35.623" v="6091" actId="207"/>
          <ac:spMkLst>
            <pc:docMk/>
            <pc:sldMk cId="1527005791" sldId="289"/>
            <ac:spMk id="5" creationId="{824A842F-6753-427B-9792-A5BBCD6DCDC2}"/>
          </ac:spMkLst>
        </pc:spChg>
      </pc:sldChg>
      <pc:sldChg chg="addSp delSp modSp new mod modTransition modClrScheme modAnim chgLayout">
        <pc:chgData name="Anastasia Galvin" userId="2d39f159-777b-4bad-8899-bf8dfc77b0ad" providerId="ADAL" clId="{CF14EE25-5C80-43F9-B43B-4AAC6D653BC3}" dt="2021-09-19T13:13:41.684" v="11094"/>
        <pc:sldMkLst>
          <pc:docMk/>
          <pc:sldMk cId="4256777204" sldId="290"/>
        </pc:sldMkLst>
        <pc:spChg chg="del">
          <ac:chgData name="Anastasia Galvin" userId="2d39f159-777b-4bad-8899-bf8dfc77b0ad" providerId="ADAL" clId="{CF14EE25-5C80-43F9-B43B-4AAC6D653BC3}" dt="2021-09-19T06:54:30.940" v="6892" actId="700"/>
          <ac:spMkLst>
            <pc:docMk/>
            <pc:sldMk cId="4256777204" sldId="290"/>
            <ac:spMk id="2" creationId="{0842BA72-2AA1-44AB-AADD-5FCDE71B12C2}"/>
          </ac:spMkLst>
        </pc:spChg>
        <pc:spChg chg="del">
          <ac:chgData name="Anastasia Galvin" userId="2d39f159-777b-4bad-8899-bf8dfc77b0ad" providerId="ADAL" clId="{CF14EE25-5C80-43F9-B43B-4AAC6D653BC3}" dt="2021-09-19T06:54:30.940" v="6892" actId="700"/>
          <ac:spMkLst>
            <pc:docMk/>
            <pc:sldMk cId="4256777204" sldId="290"/>
            <ac:spMk id="3" creationId="{C360D50F-86B6-479E-9553-73F1E8CCCB97}"/>
          </ac:spMkLst>
        </pc:spChg>
        <pc:picChg chg="add mod">
          <ac:chgData name="Anastasia Galvin" userId="2d39f159-777b-4bad-8899-bf8dfc77b0ad" providerId="ADAL" clId="{CF14EE25-5C80-43F9-B43B-4AAC6D653BC3}" dt="2021-09-19T06:55:40.755" v="6895" actId="14100"/>
          <ac:picMkLst>
            <pc:docMk/>
            <pc:sldMk cId="4256777204" sldId="290"/>
            <ac:picMk id="4" creationId="{3B4CAA42-3734-4B61-B51E-E47FEB62E676}"/>
          </ac:picMkLst>
        </pc:picChg>
      </pc:sldChg>
      <pc:sldChg chg="addSp delSp modSp new mod modTransition setBg modClrScheme chgLayout">
        <pc:chgData name="Anastasia Galvin" userId="2d39f159-777b-4bad-8899-bf8dfc77b0ad" providerId="ADAL" clId="{CF14EE25-5C80-43F9-B43B-4AAC6D653BC3}" dt="2021-09-19T13:13:41.684" v="11094"/>
        <pc:sldMkLst>
          <pc:docMk/>
          <pc:sldMk cId="1311271079" sldId="291"/>
        </pc:sldMkLst>
        <pc:spChg chg="del mod ord">
          <ac:chgData name="Anastasia Galvin" userId="2d39f159-777b-4bad-8899-bf8dfc77b0ad" providerId="ADAL" clId="{CF14EE25-5C80-43F9-B43B-4AAC6D653BC3}" dt="2021-09-19T12:41:27.710" v="9486" actId="700"/>
          <ac:spMkLst>
            <pc:docMk/>
            <pc:sldMk cId="1311271079" sldId="291"/>
            <ac:spMk id="2" creationId="{68950F0D-0E44-43C3-94C8-2FE300A3F2CC}"/>
          </ac:spMkLst>
        </pc:spChg>
        <pc:spChg chg="del">
          <ac:chgData name="Anastasia Galvin" userId="2d39f159-777b-4bad-8899-bf8dfc77b0ad" providerId="ADAL" clId="{CF14EE25-5C80-43F9-B43B-4AAC6D653BC3}" dt="2021-09-19T12:41:27.710" v="9486" actId="700"/>
          <ac:spMkLst>
            <pc:docMk/>
            <pc:sldMk cId="1311271079" sldId="291"/>
            <ac:spMk id="3" creationId="{1CA67D42-AB28-4BE5-9F59-CCF8F02CA9E7}"/>
          </ac:spMkLst>
        </pc:spChg>
        <pc:spChg chg="add mod ord">
          <ac:chgData name="Anastasia Galvin" userId="2d39f159-777b-4bad-8899-bf8dfc77b0ad" providerId="ADAL" clId="{CF14EE25-5C80-43F9-B43B-4AAC6D653BC3}" dt="2021-09-19T12:43:02.964" v="9592" actId="207"/>
          <ac:spMkLst>
            <pc:docMk/>
            <pc:sldMk cId="1311271079" sldId="291"/>
            <ac:spMk id="4" creationId="{9BA55DF4-14A2-4041-B329-4A63995EB803}"/>
          </ac:spMkLst>
        </pc:spChg>
        <pc:spChg chg="add">
          <ac:chgData name="Anastasia Galvin" userId="2d39f159-777b-4bad-8899-bf8dfc77b0ad" providerId="ADAL" clId="{CF14EE25-5C80-43F9-B43B-4AAC6D653BC3}" dt="2021-09-19T12:42:18.101" v="9508" actId="26606"/>
          <ac:spMkLst>
            <pc:docMk/>
            <pc:sldMk cId="1311271079" sldId="291"/>
            <ac:spMk id="71" creationId="{09646535-AEF6-4883-A4F9-EEC1F8B4319E}"/>
          </ac:spMkLst>
        </pc:spChg>
        <pc:spChg chg="add">
          <ac:chgData name="Anastasia Galvin" userId="2d39f159-777b-4bad-8899-bf8dfc77b0ad" providerId="ADAL" clId="{CF14EE25-5C80-43F9-B43B-4AAC6D653BC3}" dt="2021-09-19T12:42:18.101" v="9508" actId="26606"/>
          <ac:spMkLst>
            <pc:docMk/>
            <pc:sldMk cId="1311271079" sldId="291"/>
            <ac:spMk id="73" creationId="{7FEECB93-933C-477B-BC7D-C2F2F6271A66}"/>
          </ac:spMkLst>
        </pc:spChg>
        <pc:spChg chg="add">
          <ac:chgData name="Anastasia Galvin" userId="2d39f159-777b-4bad-8899-bf8dfc77b0ad" providerId="ADAL" clId="{CF14EE25-5C80-43F9-B43B-4AAC6D653BC3}" dt="2021-09-19T12:42:18.101" v="9508" actId="26606"/>
          <ac:spMkLst>
            <pc:docMk/>
            <pc:sldMk cId="1311271079" sldId="291"/>
            <ac:spMk id="75" creationId="{497BC505-FE0C-4637-A29D-B71DFBBBAA71}"/>
          </ac:spMkLst>
        </pc:spChg>
        <pc:grpChg chg="add">
          <ac:chgData name="Anastasia Galvin" userId="2d39f159-777b-4bad-8899-bf8dfc77b0ad" providerId="ADAL" clId="{CF14EE25-5C80-43F9-B43B-4AAC6D653BC3}" dt="2021-09-19T12:42:18.101" v="9508" actId="26606"/>
          <ac:grpSpMkLst>
            <pc:docMk/>
            <pc:sldMk cId="1311271079" sldId="291"/>
            <ac:grpSpMk id="77" creationId="{F2FD01A0-E6FF-41CD-AEBD-279232B90D43}"/>
          </ac:grpSpMkLst>
        </pc:grpChg>
        <pc:grpChg chg="add">
          <ac:chgData name="Anastasia Galvin" userId="2d39f159-777b-4bad-8899-bf8dfc77b0ad" providerId="ADAL" clId="{CF14EE25-5C80-43F9-B43B-4AAC6D653BC3}" dt="2021-09-19T12:42:18.101" v="9508" actId="26606"/>
          <ac:grpSpMkLst>
            <pc:docMk/>
            <pc:sldMk cId="1311271079" sldId="291"/>
            <ac:grpSpMk id="82" creationId="{3C9AA14C-80A4-427C-A911-28CD20C56E5E}"/>
          </ac:grpSpMkLst>
        </pc:grpChg>
        <pc:picChg chg="add mod">
          <ac:chgData name="Anastasia Galvin" userId="2d39f159-777b-4bad-8899-bf8dfc77b0ad" providerId="ADAL" clId="{CF14EE25-5C80-43F9-B43B-4AAC6D653BC3}" dt="2021-09-19T12:42:18.101" v="9508" actId="26606"/>
          <ac:picMkLst>
            <pc:docMk/>
            <pc:sldMk cId="1311271079" sldId="291"/>
            <ac:picMk id="9218" creationId="{0819B125-557B-4886-9286-5A23FE1B7A1B}"/>
          </ac:picMkLst>
        </pc:picChg>
      </pc:sldChg>
      <pc:sldChg chg="addSp delSp modSp new mod modTransition setBg modNotesTx">
        <pc:chgData name="Anastasia Galvin" userId="2d39f159-777b-4bad-8899-bf8dfc77b0ad" providerId="ADAL" clId="{CF14EE25-5C80-43F9-B43B-4AAC6D653BC3}" dt="2021-09-19T13:13:41.684" v="11094"/>
        <pc:sldMkLst>
          <pc:docMk/>
          <pc:sldMk cId="3756841150" sldId="292"/>
        </pc:sldMkLst>
        <pc:spChg chg="mod">
          <ac:chgData name="Anastasia Galvin" userId="2d39f159-777b-4bad-8899-bf8dfc77b0ad" providerId="ADAL" clId="{CF14EE25-5C80-43F9-B43B-4AAC6D653BC3}" dt="2021-09-19T12:55:52.521" v="10443" actId="14100"/>
          <ac:spMkLst>
            <pc:docMk/>
            <pc:sldMk cId="3756841150" sldId="292"/>
            <ac:spMk id="2" creationId="{D36E3C34-4001-4AB6-95F6-E1331728BC95}"/>
          </ac:spMkLst>
        </pc:spChg>
        <pc:spChg chg="mod ord">
          <ac:chgData name="Anastasia Galvin" userId="2d39f159-777b-4bad-8899-bf8dfc77b0ad" providerId="ADAL" clId="{CF14EE25-5C80-43F9-B43B-4AAC6D653BC3}" dt="2021-09-19T12:55:46.081" v="10442" actId="207"/>
          <ac:spMkLst>
            <pc:docMk/>
            <pc:sldMk cId="3756841150" sldId="292"/>
            <ac:spMk id="3" creationId="{D9D11950-FE04-4222-A4A6-EC2D1C3F3425}"/>
          </ac:spMkLst>
        </pc:spChg>
        <pc:spChg chg="add del">
          <ac:chgData name="Anastasia Galvin" userId="2d39f159-777b-4bad-8899-bf8dfc77b0ad" providerId="ADAL" clId="{CF14EE25-5C80-43F9-B43B-4AAC6D653BC3}" dt="2021-09-19T12:55:08.348" v="10421" actId="26606"/>
          <ac:spMkLst>
            <pc:docMk/>
            <pc:sldMk cId="3756841150" sldId="292"/>
            <ac:spMk id="71" creationId="{1A6AC1EB-B829-4364-8499-E0E869EA005C}"/>
          </ac:spMkLst>
        </pc:spChg>
        <pc:spChg chg="add del">
          <ac:chgData name="Anastasia Galvin" userId="2d39f159-777b-4bad-8899-bf8dfc77b0ad" providerId="ADAL" clId="{CF14EE25-5C80-43F9-B43B-4AAC6D653BC3}" dt="2021-09-19T12:55:08.348" v="10421" actId="26606"/>
          <ac:spMkLst>
            <pc:docMk/>
            <pc:sldMk cId="3756841150" sldId="292"/>
            <ac:spMk id="73" creationId="{BE7A37A2-C7FA-4D89-AF85-407817320FBD}"/>
          </ac:spMkLst>
        </pc:spChg>
        <pc:spChg chg="add mod">
          <ac:chgData name="Anastasia Galvin" userId="2d39f159-777b-4bad-8899-bf8dfc77b0ad" providerId="ADAL" clId="{CF14EE25-5C80-43F9-B43B-4AAC6D653BC3}" dt="2021-09-19T12:55:32.708" v="10429" actId="2711"/>
          <ac:spMkLst>
            <pc:docMk/>
            <pc:sldMk cId="3756841150" sldId="292"/>
            <ac:spMk id="12292" creationId="{05D1035C-3BF0-4FE0-B3A3-1062F86009CA}"/>
          </ac:spMkLst>
        </pc:spChg>
        <pc:picChg chg="add mod">
          <ac:chgData name="Anastasia Galvin" userId="2d39f159-777b-4bad-8899-bf8dfc77b0ad" providerId="ADAL" clId="{CF14EE25-5C80-43F9-B43B-4AAC6D653BC3}" dt="2021-09-19T12:55:32.708" v="10429" actId="2711"/>
          <ac:picMkLst>
            <pc:docMk/>
            <pc:sldMk cId="3756841150" sldId="292"/>
            <ac:picMk id="12290" creationId="{BE7787DD-723D-4945-B5C1-F6713A28E785}"/>
          </ac:picMkLst>
        </pc:picChg>
      </pc:sldChg>
      <pc:sldChg chg="addSp delSp modSp new mod modTransition setBg delDesignElem chgLayout modNotesTx">
        <pc:chgData name="Anastasia Galvin" userId="2d39f159-777b-4bad-8899-bf8dfc77b0ad" providerId="ADAL" clId="{CF14EE25-5C80-43F9-B43B-4AAC6D653BC3}" dt="2021-09-19T13:13:41.684" v="11094"/>
        <pc:sldMkLst>
          <pc:docMk/>
          <pc:sldMk cId="489287859" sldId="293"/>
        </pc:sldMkLst>
        <pc:spChg chg="mod ord">
          <ac:chgData name="Anastasia Galvin" userId="2d39f159-777b-4bad-8899-bf8dfc77b0ad" providerId="ADAL" clId="{CF14EE25-5C80-43F9-B43B-4AAC6D653BC3}" dt="2021-09-19T13:02:59.158" v="11080" actId="14100"/>
          <ac:spMkLst>
            <pc:docMk/>
            <pc:sldMk cId="489287859" sldId="293"/>
            <ac:spMk id="2" creationId="{2B7A3CA9-99DF-4DCB-BA32-0C4F70DA2490}"/>
          </ac:spMkLst>
        </pc:spChg>
        <pc:spChg chg="del mod ord">
          <ac:chgData name="Anastasia Galvin" userId="2d39f159-777b-4bad-8899-bf8dfc77b0ad" providerId="ADAL" clId="{CF14EE25-5C80-43F9-B43B-4AAC6D653BC3}" dt="2021-09-19T13:01:08.389" v="11037" actId="478"/>
          <ac:spMkLst>
            <pc:docMk/>
            <pc:sldMk cId="489287859" sldId="293"/>
            <ac:spMk id="3" creationId="{EF022DA2-7A50-4E38-A9F7-80B9AEF70611}"/>
          </ac:spMkLst>
        </pc:spChg>
        <pc:spChg chg="add mod">
          <ac:chgData name="Anastasia Galvin" userId="2d39f159-777b-4bad-8899-bf8dfc77b0ad" providerId="ADAL" clId="{CF14EE25-5C80-43F9-B43B-4AAC6D653BC3}" dt="2021-09-19T13:02:50.041" v="11078" actId="255"/>
          <ac:spMkLst>
            <pc:docMk/>
            <pc:sldMk cId="489287859" sldId="293"/>
            <ac:spMk id="10" creationId="{E583F8D5-E0F2-4952-B626-249A665926F5}"/>
          </ac:spMkLst>
        </pc:spChg>
        <pc:spChg chg="add mod">
          <ac:chgData name="Anastasia Galvin" userId="2d39f159-777b-4bad-8899-bf8dfc77b0ad" providerId="ADAL" clId="{CF14EE25-5C80-43F9-B43B-4AAC6D653BC3}" dt="2021-09-19T13:02:41.482" v="11076" actId="255"/>
          <ac:spMkLst>
            <pc:docMk/>
            <pc:sldMk cId="489287859" sldId="293"/>
            <ac:spMk id="12" creationId="{2010CC52-8A13-4979-A13C-8914464F988C}"/>
          </ac:spMkLst>
        </pc:spChg>
        <pc:spChg chg="add del mod">
          <ac:chgData name="Anastasia Galvin" userId="2d39f159-777b-4bad-8899-bf8dfc77b0ad" providerId="ADAL" clId="{CF14EE25-5C80-43F9-B43B-4AAC6D653BC3}" dt="2021-09-19T12:56:29.065" v="10464" actId="700"/>
          <ac:spMkLst>
            <pc:docMk/>
            <pc:sldMk cId="489287859" sldId="293"/>
            <ac:spMk id="71" creationId="{44A00C45-023C-431E-B774-053A3C686B18}"/>
          </ac:spMkLst>
        </pc:spChg>
        <pc:spChg chg="add del mod">
          <ac:chgData name="Anastasia Galvin" userId="2d39f159-777b-4bad-8899-bf8dfc77b0ad" providerId="ADAL" clId="{CF14EE25-5C80-43F9-B43B-4AAC6D653BC3}" dt="2021-09-19T12:56:29.065" v="10464" actId="700"/>
          <ac:spMkLst>
            <pc:docMk/>
            <pc:sldMk cId="489287859" sldId="293"/>
            <ac:spMk id="73" creationId="{6A8151FD-E26B-480E-A623-CFBFE3713A60}"/>
          </ac:spMkLst>
        </pc:spChg>
        <pc:spChg chg="add del mod">
          <ac:chgData name="Anastasia Galvin" userId="2d39f159-777b-4bad-8899-bf8dfc77b0ad" providerId="ADAL" clId="{CF14EE25-5C80-43F9-B43B-4AAC6D653BC3}" dt="2021-09-19T12:56:29.065" v="10464" actId="700"/>
          <ac:spMkLst>
            <pc:docMk/>
            <pc:sldMk cId="489287859" sldId="293"/>
            <ac:spMk id="75" creationId="{6BE63264-F1B8-4AB7-AD1C-4180A9D2B11B}"/>
          </ac:spMkLst>
        </pc:spChg>
        <pc:picChg chg="add mod">
          <ac:chgData name="Anastasia Galvin" userId="2d39f159-777b-4bad-8899-bf8dfc77b0ad" providerId="ADAL" clId="{CF14EE25-5C80-43F9-B43B-4AAC6D653BC3}" dt="2021-09-19T13:02:28.567" v="11071" actId="1076"/>
          <ac:picMkLst>
            <pc:docMk/>
            <pc:sldMk cId="489287859" sldId="293"/>
            <ac:picMk id="8" creationId="{F20EDD5D-D85C-43E7-96D7-A1302B852590}"/>
          </ac:picMkLst>
        </pc:picChg>
        <pc:picChg chg="add del mod">
          <ac:chgData name="Anastasia Galvin" userId="2d39f159-777b-4bad-8899-bf8dfc77b0ad" providerId="ADAL" clId="{CF14EE25-5C80-43F9-B43B-4AAC6D653BC3}" dt="2021-09-19T12:56:14.383" v="10461" actId="21"/>
          <ac:picMkLst>
            <pc:docMk/>
            <pc:sldMk cId="489287859" sldId="293"/>
            <ac:picMk id="11266" creationId="{A3F44626-E783-491E-B73D-521897E22A55}"/>
          </ac:picMkLst>
        </pc:picChg>
      </pc:sldChg>
      <pc:sldChg chg="addSp delSp modSp new mod modClrScheme chgLayout">
        <pc:chgData name="Anastasia Galvin" userId="2d39f159-777b-4bad-8899-bf8dfc77b0ad" providerId="ADAL" clId="{CF14EE25-5C80-43F9-B43B-4AAC6D653BC3}" dt="2021-09-19T13:39:09.992" v="11376"/>
        <pc:sldMkLst>
          <pc:docMk/>
          <pc:sldMk cId="2876576239" sldId="294"/>
        </pc:sldMkLst>
        <pc:spChg chg="del">
          <ac:chgData name="Anastasia Galvin" userId="2d39f159-777b-4bad-8899-bf8dfc77b0ad" providerId="ADAL" clId="{CF14EE25-5C80-43F9-B43B-4AAC6D653BC3}" dt="2021-09-19T13:32:58.063" v="11123" actId="700"/>
          <ac:spMkLst>
            <pc:docMk/>
            <pc:sldMk cId="2876576239" sldId="294"/>
            <ac:spMk id="2" creationId="{5F085FB6-9CD7-4A6B-A8E7-2E1918AB99AE}"/>
          </ac:spMkLst>
        </pc:spChg>
        <pc:spChg chg="del">
          <ac:chgData name="Anastasia Galvin" userId="2d39f159-777b-4bad-8899-bf8dfc77b0ad" providerId="ADAL" clId="{CF14EE25-5C80-43F9-B43B-4AAC6D653BC3}" dt="2021-09-19T13:32:58.063" v="11123" actId="700"/>
          <ac:spMkLst>
            <pc:docMk/>
            <pc:sldMk cId="2876576239" sldId="294"/>
            <ac:spMk id="3" creationId="{7D920B9A-A5F7-4348-BD25-B07D1891CDD6}"/>
          </ac:spMkLst>
        </pc:spChg>
        <pc:graphicFrameChg chg="add mod modGraphic">
          <ac:chgData name="Anastasia Galvin" userId="2d39f159-777b-4bad-8899-bf8dfc77b0ad" providerId="ADAL" clId="{CF14EE25-5C80-43F9-B43B-4AAC6D653BC3}" dt="2021-09-19T13:39:09.992" v="11376"/>
          <ac:graphicFrameMkLst>
            <pc:docMk/>
            <pc:sldMk cId="2876576239" sldId="294"/>
            <ac:graphicFrameMk id="4" creationId="{9DF38E3C-8AC8-441B-B230-331432C65A62}"/>
          </ac:graphicFrameMkLst>
        </pc:graphicFrameChg>
      </pc:sldChg>
    </pc:docChg>
  </pc:docChgLst>
  <pc:docChgLst>
    <pc:chgData name="Anastasia Galvin" userId="S::agalvin@kes.net::2d39f159-777b-4bad-8899-bf8dfc77b0ad" providerId="AD" clId="Web-{CD79BF2F-5795-FB85-8F87-65E1330C0B9C}"/>
    <pc:docChg chg="modSld">
      <pc:chgData name="Anastasia Galvin" userId="S::agalvin@kes.net::2d39f159-777b-4bad-8899-bf8dfc77b0ad" providerId="AD" clId="Web-{CD79BF2F-5795-FB85-8F87-65E1330C0B9C}" dt="2021-09-16T17:44:15.274" v="71" actId="20577"/>
      <pc:docMkLst>
        <pc:docMk/>
      </pc:docMkLst>
      <pc:sldChg chg="modSp modNotes">
        <pc:chgData name="Anastasia Galvin" userId="S::agalvin@kes.net::2d39f159-777b-4bad-8899-bf8dfc77b0ad" providerId="AD" clId="Web-{CD79BF2F-5795-FB85-8F87-65E1330C0B9C}" dt="2021-09-16T17:44:15.274" v="71" actId="20577"/>
        <pc:sldMkLst>
          <pc:docMk/>
          <pc:sldMk cId="657237980" sldId="278"/>
        </pc:sldMkLst>
        <pc:spChg chg="mod">
          <ac:chgData name="Anastasia Galvin" userId="S::agalvin@kes.net::2d39f159-777b-4bad-8899-bf8dfc77b0ad" providerId="AD" clId="Web-{CD79BF2F-5795-FB85-8F87-65E1330C0B9C}" dt="2021-09-16T17:40:32.236" v="3" actId="20577"/>
          <ac:spMkLst>
            <pc:docMk/>
            <pc:sldMk cId="657237980" sldId="278"/>
            <ac:spMk id="2" creationId="{DC2A2328-FC2A-4559-AD0C-0BD267A50980}"/>
          </ac:spMkLst>
        </pc:spChg>
        <pc:spChg chg="mod">
          <ac:chgData name="Anastasia Galvin" userId="S::agalvin@kes.net::2d39f159-777b-4bad-8899-bf8dfc77b0ad" providerId="AD" clId="Web-{CD79BF2F-5795-FB85-8F87-65E1330C0B9C}" dt="2021-09-16T17:44:15.274" v="71" actId="20577"/>
          <ac:spMkLst>
            <pc:docMk/>
            <pc:sldMk cId="657237980" sldId="278"/>
            <ac:spMk id="3" creationId="{CC8F30E6-A039-4BD0-A9C0-7AB3C42C908F}"/>
          </ac:spMkLst>
        </pc:spChg>
      </pc:sldChg>
    </pc:docChg>
  </pc:docChgLst>
  <pc:docChgLst>
    <pc:chgData name="Anastasia Galvin" userId="2d39f159-777b-4bad-8899-bf8dfc77b0ad" providerId="ADAL" clId="{B97F6C24-7E6B-49F3-8FFC-0A3878A1B2D5}"/>
    <pc:docChg chg="custSel delSld modSld">
      <pc:chgData name="Anastasia Galvin" userId="2d39f159-777b-4bad-8899-bf8dfc77b0ad" providerId="ADAL" clId="{B97F6C24-7E6B-49F3-8FFC-0A3878A1B2D5}" dt="2021-09-19T13:43:49.570" v="15" actId="47"/>
      <pc:docMkLst>
        <pc:docMk/>
      </pc:docMkLst>
      <pc:sldChg chg="modNotesTx">
        <pc:chgData name="Anastasia Galvin" userId="2d39f159-777b-4bad-8899-bf8dfc77b0ad" providerId="ADAL" clId="{B97F6C24-7E6B-49F3-8FFC-0A3878A1B2D5}" dt="2021-09-19T13:43:00.222" v="0" actId="20577"/>
        <pc:sldMkLst>
          <pc:docMk/>
          <pc:sldMk cId="1395607790" sldId="278"/>
        </pc:sldMkLst>
      </pc:sldChg>
      <pc:sldChg chg="modNotesTx">
        <pc:chgData name="Anastasia Galvin" userId="2d39f159-777b-4bad-8899-bf8dfc77b0ad" providerId="ADAL" clId="{B97F6C24-7E6B-49F3-8FFC-0A3878A1B2D5}" dt="2021-09-19T13:43:03.420" v="1" actId="6549"/>
        <pc:sldMkLst>
          <pc:docMk/>
          <pc:sldMk cId="1263820070" sldId="279"/>
        </pc:sldMkLst>
      </pc:sldChg>
      <pc:sldChg chg="delSp mod delAnim modNotesTx">
        <pc:chgData name="Anastasia Galvin" userId="2d39f159-777b-4bad-8899-bf8dfc77b0ad" providerId="ADAL" clId="{B97F6C24-7E6B-49F3-8FFC-0A3878A1B2D5}" dt="2021-09-19T13:43:21.378" v="8" actId="478"/>
        <pc:sldMkLst>
          <pc:docMk/>
          <pc:sldMk cId="2741088417" sldId="280"/>
        </pc:sldMkLst>
        <pc:picChg chg="del">
          <ac:chgData name="Anastasia Galvin" userId="2d39f159-777b-4bad-8899-bf8dfc77b0ad" providerId="ADAL" clId="{B97F6C24-7E6B-49F3-8FFC-0A3878A1B2D5}" dt="2021-09-19T13:43:21.378" v="8" actId="478"/>
          <ac:picMkLst>
            <pc:docMk/>
            <pc:sldMk cId="2741088417" sldId="280"/>
            <ac:picMk id="5" creationId="{2F5FA2A8-8F49-4500-88F2-BED93459A5F2}"/>
          </ac:picMkLst>
        </pc:picChg>
      </pc:sldChg>
      <pc:sldChg chg="modNotesTx">
        <pc:chgData name="Anastasia Galvin" userId="2d39f159-777b-4bad-8899-bf8dfc77b0ad" providerId="ADAL" clId="{B97F6C24-7E6B-49F3-8FFC-0A3878A1B2D5}" dt="2021-09-19T13:43:13.690" v="5" actId="5793"/>
        <pc:sldMkLst>
          <pc:docMk/>
          <pc:sldMk cId="2467814549" sldId="281"/>
        </pc:sldMkLst>
      </pc:sldChg>
      <pc:sldChg chg="modNotesTx">
        <pc:chgData name="Anastasia Galvin" userId="2d39f159-777b-4bad-8899-bf8dfc77b0ad" providerId="ADAL" clId="{B97F6C24-7E6B-49F3-8FFC-0A3878A1B2D5}" dt="2021-09-19T13:43:27.449" v="9" actId="6549"/>
        <pc:sldMkLst>
          <pc:docMk/>
          <pc:sldMk cId="508493924" sldId="282"/>
        </pc:sldMkLst>
      </pc:sldChg>
      <pc:sldChg chg="modNotesTx">
        <pc:chgData name="Anastasia Galvin" userId="2d39f159-777b-4bad-8899-bf8dfc77b0ad" providerId="ADAL" clId="{B97F6C24-7E6B-49F3-8FFC-0A3878A1B2D5}" dt="2021-09-19T13:43:29.259" v="10" actId="6549"/>
        <pc:sldMkLst>
          <pc:docMk/>
          <pc:sldMk cId="1946069678" sldId="283"/>
        </pc:sldMkLst>
      </pc:sldChg>
      <pc:sldChg chg="modNotesTx">
        <pc:chgData name="Anastasia Galvin" userId="2d39f159-777b-4bad-8899-bf8dfc77b0ad" providerId="ADAL" clId="{B97F6C24-7E6B-49F3-8FFC-0A3878A1B2D5}" dt="2021-09-19T13:43:30.980" v="11" actId="6549"/>
        <pc:sldMkLst>
          <pc:docMk/>
          <pc:sldMk cId="2694237689" sldId="284"/>
        </pc:sldMkLst>
      </pc:sldChg>
      <pc:sldChg chg="modNotesTx">
        <pc:chgData name="Anastasia Galvin" userId="2d39f159-777b-4bad-8899-bf8dfc77b0ad" providerId="ADAL" clId="{B97F6C24-7E6B-49F3-8FFC-0A3878A1B2D5}" dt="2021-09-19T13:43:33.965" v="12" actId="6549"/>
        <pc:sldMkLst>
          <pc:docMk/>
          <pc:sldMk cId="2027056536" sldId="285"/>
        </pc:sldMkLst>
      </pc:sldChg>
      <pc:sldChg chg="del">
        <pc:chgData name="Anastasia Galvin" userId="2d39f159-777b-4bad-8899-bf8dfc77b0ad" providerId="ADAL" clId="{B97F6C24-7E6B-49F3-8FFC-0A3878A1B2D5}" dt="2021-09-19T13:43:49.570" v="15" actId="47"/>
        <pc:sldMkLst>
          <pc:docMk/>
          <pc:sldMk cId="244101004" sldId="287"/>
        </pc:sldMkLst>
      </pc:sldChg>
      <pc:sldChg chg="del">
        <pc:chgData name="Anastasia Galvin" userId="2d39f159-777b-4bad-8899-bf8dfc77b0ad" providerId="ADAL" clId="{B97F6C24-7E6B-49F3-8FFC-0A3878A1B2D5}" dt="2021-09-19T13:43:18.679" v="7" actId="47"/>
        <pc:sldMkLst>
          <pc:docMk/>
          <pc:sldMk cId="2559788393" sldId="288"/>
        </pc:sldMkLst>
      </pc:sldChg>
      <pc:sldChg chg="modNotesTx">
        <pc:chgData name="Anastasia Galvin" userId="2d39f159-777b-4bad-8899-bf8dfc77b0ad" providerId="ADAL" clId="{B97F6C24-7E6B-49F3-8FFC-0A3878A1B2D5}" dt="2021-09-19T13:43:10.397" v="3" actId="6549"/>
        <pc:sldMkLst>
          <pc:docMk/>
          <pc:sldMk cId="1527005791" sldId="289"/>
        </pc:sldMkLst>
      </pc:sldChg>
      <pc:sldChg chg="del">
        <pc:chgData name="Anastasia Galvin" userId="2d39f159-777b-4bad-8899-bf8dfc77b0ad" providerId="ADAL" clId="{B97F6C24-7E6B-49F3-8FFC-0A3878A1B2D5}" dt="2021-09-19T13:43:17.390" v="6" actId="47"/>
        <pc:sldMkLst>
          <pc:docMk/>
          <pc:sldMk cId="4256777204" sldId="290"/>
        </pc:sldMkLst>
      </pc:sldChg>
      <pc:sldChg chg="modNotesTx">
        <pc:chgData name="Anastasia Galvin" userId="2d39f159-777b-4bad-8899-bf8dfc77b0ad" providerId="ADAL" clId="{B97F6C24-7E6B-49F3-8FFC-0A3878A1B2D5}" dt="2021-09-19T13:43:35.829" v="13" actId="6549"/>
        <pc:sldMkLst>
          <pc:docMk/>
          <pc:sldMk cId="3756841150" sldId="292"/>
        </pc:sldMkLst>
      </pc:sldChg>
      <pc:sldChg chg="modNotesTx">
        <pc:chgData name="Anastasia Galvin" userId="2d39f159-777b-4bad-8899-bf8dfc77b0ad" providerId="ADAL" clId="{B97F6C24-7E6B-49F3-8FFC-0A3878A1B2D5}" dt="2021-09-19T13:43:38.128" v="14" actId="6549"/>
        <pc:sldMkLst>
          <pc:docMk/>
          <pc:sldMk cId="489287859" sldId="2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5566" tIns="47783" rIns="95566" bIns="4778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5566" tIns="47783" rIns="95566" bIns="47783" rtlCol="0"/>
          <a:lstStyle>
            <a:lvl1pPr algn="r">
              <a:defRPr sz="1300"/>
            </a:lvl1pPr>
          </a:lstStyle>
          <a:p>
            <a:fld id="{310B241E-51AC-46E5-969B-5BF398078C26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6" tIns="47783" rIns="95566" bIns="4778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5566" tIns="47783" rIns="95566" bIns="477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5566" tIns="47783" rIns="95566" bIns="4778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5566" tIns="47783" rIns="95566" bIns="47783" rtlCol="0" anchor="b"/>
          <a:lstStyle>
            <a:lvl1pPr algn="r">
              <a:defRPr sz="1300"/>
            </a:lvl1pPr>
          </a:lstStyle>
          <a:p>
            <a:fld id="{F0A2A859-4C80-4009-B235-DA389226D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90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A859-4C80-4009-B235-DA389226D4A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870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A859-4C80-4009-B235-DA389226D4A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321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A859-4C80-4009-B235-DA389226D4A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321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A859-4C80-4009-B235-DA389226D4A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259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A859-4C80-4009-B235-DA389226D4A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14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A859-4C80-4009-B235-DA389226D4A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854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A859-4C80-4009-B235-DA389226D4A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558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A859-4C80-4009-B235-DA389226D4A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500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A859-4C80-4009-B235-DA389226D4A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011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A859-4C80-4009-B235-DA389226D4A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880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en-GB" sz="11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A859-4C80-4009-B235-DA389226D4A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651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A859-4C80-4009-B235-DA389226D4A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325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en-GB" sz="11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A859-4C80-4009-B235-DA389226D4A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467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A859-4C80-4009-B235-DA389226D4A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4137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A859-4C80-4009-B235-DA389226D4A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465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A859-4C80-4009-B235-DA389226D4A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399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86" indent="-179186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A859-4C80-4009-B235-DA389226D4A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803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86" indent="-179186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A859-4C80-4009-B235-DA389226D4A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58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A859-4C80-4009-B235-DA389226D4A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344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A859-4C80-4009-B235-DA389226D4A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65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A859-4C80-4009-B235-DA389226D4A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889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658">
              <a:lnSpc>
                <a:spcPct val="107000"/>
              </a:lnSpc>
              <a:defRPr/>
            </a:pP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2A859-4C80-4009-B235-DA389226D4A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736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Monday, October 4,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59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Monday, October 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6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Monday, October 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8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Monday, October 4,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9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Monday, October 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0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Monday, October 4,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8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Monday, October 4,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5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Monday, October 4,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7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Monday, October 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6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Monday, October 4,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0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Monday, October 4,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8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Monday, October 4,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137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0" r:id="rId6"/>
    <p:sldLayoutId id="2147483876" r:id="rId7"/>
    <p:sldLayoutId id="2147483877" r:id="rId8"/>
    <p:sldLayoutId id="2147483878" r:id="rId9"/>
    <p:sldLayoutId id="2147483879" r:id="rId10"/>
    <p:sldLayoutId id="214748388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739234-ACFA-428E-BD98-79CB4EFA42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  <a:latin typeface="The Hand Extrablack" panose="03070A02030502020204" pitchFamily="66" charset="0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A6B78536-A2A2-4F0F-83FE-758DA1352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744" y="115887"/>
            <a:ext cx="11737581" cy="66262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he Hand Extrablack" panose="03070A02030502020204" pitchFamily="66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6C60FFB1-32C6-402E-A030-0DF7BA789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107" y="251142"/>
            <a:ext cx="774065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e Hand Extrablack" panose="03070A02030502020204" pitchFamily="66" charset="0"/>
              </a:rPr>
              <a:t>Key words/terms/individuals—Nixon’s policies in Vietnam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e Hand Extrablack" panose="03070A02030502020204" pitchFamily="66" charset="0"/>
            </a:endParaRPr>
          </a:p>
        </p:txBody>
      </p:sp>
      <p:cxnSp>
        <p:nvCxnSpPr>
          <p:cNvPr id="12293" name="AutoShape 5">
            <a:extLst>
              <a:ext uri="{FF2B5EF4-FFF2-40B4-BE49-F238E27FC236}">
                <a16:creationId xmlns:a16="http://schemas.microsoft.com/office/drawing/2014/main" id="{16939C7C-2096-4F4D-B70E-8F2A1AB9F6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49435" y="1031846"/>
            <a:ext cx="6704" cy="5532783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8" name="AutoShape 6">
            <a:extLst>
              <a:ext uri="{FF2B5EF4-FFF2-40B4-BE49-F238E27FC236}">
                <a16:creationId xmlns:a16="http://schemas.microsoft.com/office/drawing/2014/main" id="{EBCFC0A9-96B6-4B13-A179-B955A6586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1182" y="4810124"/>
            <a:ext cx="2465387" cy="1931988"/>
          </a:xfrm>
          <a:prstGeom prst="foldedCorner">
            <a:avLst>
              <a:gd name="adj" fmla="val 12500"/>
            </a:avLst>
          </a:prstGeom>
          <a:solidFill>
            <a:srgbClr val="D9D9D9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chemeClr val="bg1"/>
                </a:solidFill>
                <a:latin typeface="The Hand Extrablack" panose="03070A02030502020204" pitchFamily="66" charset="0"/>
              </a:rPr>
              <a:t>Stretch and challenge: See what Nixon himself said during a Presidential Address about the war in Vietnam on YouTube (1969).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chemeClr val="bg1"/>
                </a:solidFill>
                <a:latin typeface="The Hand Extrablack" panose="03070A02030502020204" pitchFamily="66" charset="0"/>
              </a:rPr>
              <a:t>How far does the evidence back up Nixon’s arguments?</a:t>
            </a:r>
            <a:endParaRPr lang="en-US" altLang="en-US" dirty="0">
              <a:solidFill>
                <a:schemeClr val="bg1"/>
              </a:solidFill>
              <a:latin typeface="The Hand Extrablack" panose="03070A02030502020204" pitchFamily="66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3B5274AA-FEEE-4D2C-B621-381C10715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788" y="954879"/>
            <a:ext cx="1877119" cy="560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e Hand Extrablack" panose="03070A02030502020204" pitchFamily="66" charset="0"/>
              </a:rPr>
              <a:t>Vietnamisation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e Hand Extrablack" panose="03070A02030502020204" pitchFamily="66" charset="0"/>
              </a:rPr>
              <a:t>Nixon Doctrine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e Hand Extrablack" panose="03070A02030502020204" pitchFamily="66" charset="0"/>
              </a:rPr>
              <a:t>Henry Kissinger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e Hand Extrablack" panose="03070A02030502020204" pitchFamily="66" charset="0"/>
              </a:rPr>
              <a:t>ARVN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e Hand Extrablack" panose="03070A02030502020204" pitchFamily="66" charset="0"/>
              </a:rPr>
              <a:t>Paris Peace Talks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e Hand Extrablack" panose="03070A02030502020204" pitchFamily="66" charset="0"/>
              </a:rPr>
              <a:t>Spring Offensive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e Hand Extrablack" panose="03070A02030502020204" pitchFamily="66" charset="0"/>
              </a:rPr>
              <a:t>Khmer Rouge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e Hand Extrablack" panose="03070A02030502020204" pitchFamily="66" charset="0"/>
              </a:rPr>
              <a:t>Pol Pot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e Hand Extrablack" panose="03070A02030502020204" pitchFamily="66" charset="0"/>
              </a:rPr>
              <a:t>Nguyen Van Thieu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e Hand Extrablack" panose="03070A02030502020204" pitchFamily="66" charset="0"/>
              </a:rPr>
              <a:t>‘peace with honour’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e Hand Extrablack" panose="03070A02030502020204" pitchFamily="66" charset="0"/>
              </a:rPr>
              <a:t>Lon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e Hand Extrablack" panose="03070A02030502020204" pitchFamily="66" charset="0"/>
              </a:rPr>
              <a:t>Nol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e Hand Extrablack" panose="03070A02030502020204" pitchFamily="66" charset="0"/>
            </a:endParaRPr>
          </a:p>
        </p:txBody>
      </p:sp>
      <p:pic>
        <p:nvPicPr>
          <p:cNvPr id="12298" name="irc_mi">
            <a:extLst>
              <a:ext uri="{FF2B5EF4-FFF2-40B4-BE49-F238E27FC236}">
                <a16:creationId xmlns:a16="http://schemas.microsoft.com/office/drawing/2014/main" id="{F89CF9E7-E7FE-4EDC-B6BB-21CB0ABAD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9002">
            <a:off x="11039350" y="201656"/>
            <a:ext cx="9302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id="{79EB9E0B-345B-4CA6-940E-A2EFB6BEE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9824" y="1384645"/>
            <a:ext cx="1309629" cy="631667"/>
          </a:xfrm>
          <a:custGeom>
            <a:avLst/>
            <a:gdLst>
              <a:gd name="connsiteX0" fmla="*/ 0 w 1309629"/>
              <a:gd name="connsiteY0" fmla="*/ 0 h 631667"/>
              <a:gd name="connsiteX1" fmla="*/ 423447 w 1309629"/>
              <a:gd name="connsiteY1" fmla="*/ 0 h 631667"/>
              <a:gd name="connsiteX2" fmla="*/ 886182 w 1309629"/>
              <a:gd name="connsiteY2" fmla="*/ 0 h 631667"/>
              <a:gd name="connsiteX3" fmla="*/ 1309629 w 1309629"/>
              <a:gd name="connsiteY3" fmla="*/ 0 h 631667"/>
              <a:gd name="connsiteX4" fmla="*/ 1309629 w 1309629"/>
              <a:gd name="connsiteY4" fmla="*/ 315834 h 631667"/>
              <a:gd name="connsiteX5" fmla="*/ 1309629 w 1309629"/>
              <a:gd name="connsiteY5" fmla="*/ 631667 h 631667"/>
              <a:gd name="connsiteX6" fmla="*/ 886182 w 1309629"/>
              <a:gd name="connsiteY6" fmla="*/ 631667 h 631667"/>
              <a:gd name="connsiteX7" fmla="*/ 475832 w 1309629"/>
              <a:gd name="connsiteY7" fmla="*/ 631667 h 631667"/>
              <a:gd name="connsiteX8" fmla="*/ 0 w 1309629"/>
              <a:gd name="connsiteY8" fmla="*/ 631667 h 631667"/>
              <a:gd name="connsiteX9" fmla="*/ 0 w 1309629"/>
              <a:gd name="connsiteY9" fmla="*/ 328467 h 631667"/>
              <a:gd name="connsiteX10" fmla="*/ 0 w 1309629"/>
              <a:gd name="connsiteY10" fmla="*/ 0 h 63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9629" h="631667" fill="none" extrusionOk="0">
                <a:moveTo>
                  <a:pt x="0" y="0"/>
                </a:moveTo>
                <a:cubicBezTo>
                  <a:pt x="210807" y="-25921"/>
                  <a:pt x="257446" y="6134"/>
                  <a:pt x="423447" y="0"/>
                </a:cubicBezTo>
                <a:cubicBezTo>
                  <a:pt x="589448" y="-6134"/>
                  <a:pt x="704649" y="38995"/>
                  <a:pt x="886182" y="0"/>
                </a:cubicBezTo>
                <a:cubicBezTo>
                  <a:pt x="1067716" y="-38995"/>
                  <a:pt x="1201439" y="44806"/>
                  <a:pt x="1309629" y="0"/>
                </a:cubicBezTo>
                <a:cubicBezTo>
                  <a:pt x="1329308" y="113182"/>
                  <a:pt x="1306215" y="202334"/>
                  <a:pt x="1309629" y="315834"/>
                </a:cubicBezTo>
                <a:cubicBezTo>
                  <a:pt x="1313043" y="429334"/>
                  <a:pt x="1274521" y="562667"/>
                  <a:pt x="1309629" y="631667"/>
                </a:cubicBezTo>
                <a:cubicBezTo>
                  <a:pt x="1109226" y="663899"/>
                  <a:pt x="1007276" y="612965"/>
                  <a:pt x="886182" y="631667"/>
                </a:cubicBezTo>
                <a:cubicBezTo>
                  <a:pt x="765088" y="650369"/>
                  <a:pt x="645899" y="630181"/>
                  <a:pt x="475832" y="631667"/>
                </a:cubicBezTo>
                <a:cubicBezTo>
                  <a:pt x="305765" y="633153"/>
                  <a:pt x="134161" y="594674"/>
                  <a:pt x="0" y="631667"/>
                </a:cubicBezTo>
                <a:cubicBezTo>
                  <a:pt x="-22724" y="560548"/>
                  <a:pt x="2432" y="444992"/>
                  <a:pt x="0" y="328467"/>
                </a:cubicBezTo>
                <a:cubicBezTo>
                  <a:pt x="-2432" y="211942"/>
                  <a:pt x="24771" y="164067"/>
                  <a:pt x="0" y="0"/>
                </a:cubicBezTo>
                <a:close/>
              </a:path>
              <a:path w="1309629" h="631667" stroke="0" extrusionOk="0">
                <a:moveTo>
                  <a:pt x="0" y="0"/>
                </a:moveTo>
                <a:cubicBezTo>
                  <a:pt x="116130" y="-45223"/>
                  <a:pt x="236993" y="13044"/>
                  <a:pt x="397254" y="0"/>
                </a:cubicBezTo>
                <a:cubicBezTo>
                  <a:pt x="557515" y="-13044"/>
                  <a:pt x="661357" y="16498"/>
                  <a:pt x="859990" y="0"/>
                </a:cubicBezTo>
                <a:cubicBezTo>
                  <a:pt x="1058623" y="-16498"/>
                  <a:pt x="1125055" y="13790"/>
                  <a:pt x="1309629" y="0"/>
                </a:cubicBezTo>
                <a:cubicBezTo>
                  <a:pt x="1343803" y="101510"/>
                  <a:pt x="1273652" y="222227"/>
                  <a:pt x="1309629" y="309517"/>
                </a:cubicBezTo>
                <a:cubicBezTo>
                  <a:pt x="1345606" y="396807"/>
                  <a:pt x="1284917" y="536972"/>
                  <a:pt x="1309629" y="631667"/>
                </a:cubicBezTo>
                <a:cubicBezTo>
                  <a:pt x="1215524" y="665932"/>
                  <a:pt x="1005382" y="602161"/>
                  <a:pt x="859990" y="631667"/>
                </a:cubicBezTo>
                <a:cubicBezTo>
                  <a:pt x="714598" y="661173"/>
                  <a:pt x="583675" y="619152"/>
                  <a:pt x="423447" y="631667"/>
                </a:cubicBezTo>
                <a:cubicBezTo>
                  <a:pt x="263219" y="644182"/>
                  <a:pt x="141982" y="599726"/>
                  <a:pt x="0" y="631667"/>
                </a:cubicBezTo>
                <a:cubicBezTo>
                  <a:pt x="-27585" y="516379"/>
                  <a:pt x="7872" y="420176"/>
                  <a:pt x="0" y="334784"/>
                </a:cubicBezTo>
                <a:cubicBezTo>
                  <a:pt x="-7872" y="249392"/>
                  <a:pt x="3207" y="13426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bg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35045871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e Hand Extrablack" panose="03070A02030502020204" pitchFamily="66" charset="0"/>
              </a:rPr>
              <a:t>A film about the Khmer Rouge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e Hand Extrablack" panose="03070A020305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500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BB3780B-63EB-450D-A804-D6AA12F9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E0847A5-A329-48CD-B3A7-3892FF6DA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7E1A8E-FBAC-40D6-8813-F0EE4BA4B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405" y="329561"/>
            <a:ext cx="4991961" cy="1477328"/>
          </a:xfrm>
        </p:spPr>
        <p:txBody>
          <a:bodyPr wrap="square" anchor="ctr">
            <a:noAutofit/>
          </a:bodyPr>
          <a:lstStyle/>
          <a:p>
            <a:pPr algn="ctr"/>
            <a:r>
              <a:rPr lang="en-GB" sz="5400" dirty="0">
                <a:latin typeface="The Hand Extrablack" panose="03070A02030502020204" pitchFamily="66" charset="0"/>
              </a:rPr>
              <a:t>The Easter Offensive </a:t>
            </a:r>
            <a:br>
              <a:rPr lang="en-GB" sz="5400" dirty="0">
                <a:latin typeface="The Hand Extrablack" panose="03070A02030502020204" pitchFamily="66" charset="0"/>
              </a:rPr>
            </a:br>
            <a:r>
              <a:rPr lang="en-GB" sz="5400" dirty="0">
                <a:latin typeface="The Hand Extrablack" panose="03070A02030502020204" pitchFamily="66" charset="0"/>
              </a:rPr>
              <a:t>(30 Mar 1972 – 22 Oct 1972)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F5EDB-1EA8-4F13-A74D-BEB1A4CE3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07" y="329561"/>
            <a:ext cx="5848580" cy="610479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A massive conventional invasion of the South was launched to coincide with the beginning of the American presidential campaign.</a:t>
            </a:r>
          </a:p>
          <a:p>
            <a:pPr>
              <a:lnSpc>
                <a:spcPct val="110000"/>
              </a:lnSpc>
            </a:pP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The offensive was aimed a the ARVN, enabling the NLF to take the countryside, disrupt pacification and strengthen their position in peace talks.</a:t>
            </a:r>
          </a:p>
          <a:p>
            <a:pPr>
              <a:lnSpc>
                <a:spcPct val="110000"/>
              </a:lnSpc>
            </a:pP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The US retaliated with B-52 strikes across the DMZ, Hanoi and Haiphong.</a:t>
            </a:r>
          </a:p>
          <a:p>
            <a:pPr>
              <a:lnSpc>
                <a:spcPct val="110000"/>
              </a:lnSpc>
            </a:pP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Kissinger met secretly with Brezhnev and warned that continuation of the war would damage US-Soviet relations.</a:t>
            </a:r>
          </a:p>
        </p:txBody>
      </p:sp>
      <p:pic>
        <p:nvPicPr>
          <p:cNvPr id="7172" name="Picture 4" descr="Easter Offensive - Wikipedia">
            <a:extLst>
              <a:ext uri="{FF2B5EF4-FFF2-40B4-BE49-F238E27FC236}">
                <a16:creationId xmlns:a16="http://schemas.microsoft.com/office/drawing/2014/main" id="{F0A30722-4063-4248-95E5-B5BDEF7D51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7" r="8544" b="1"/>
          <a:stretch/>
        </p:blipFill>
        <p:spPr bwMode="auto">
          <a:xfrm>
            <a:off x="7214533" y="2213080"/>
            <a:ext cx="4111047" cy="4143690"/>
          </a:xfrm>
          <a:custGeom>
            <a:avLst/>
            <a:gdLst/>
            <a:ahLst/>
            <a:cxnLst/>
            <a:rect l="l" t="t" r="r" b="b"/>
            <a:pathLst>
              <a:path w="5361537" h="5404109">
                <a:moveTo>
                  <a:pt x="2870828" y="1041"/>
                </a:moveTo>
                <a:cubicBezTo>
                  <a:pt x="3203581" y="14830"/>
                  <a:pt x="3513736" y="163111"/>
                  <a:pt x="3800184" y="290250"/>
                </a:cubicBezTo>
                <a:cubicBezTo>
                  <a:pt x="4171154" y="479730"/>
                  <a:pt x="4508586" y="661721"/>
                  <a:pt x="4702438" y="1026076"/>
                </a:cubicBezTo>
                <a:lnTo>
                  <a:pt x="4959549" y="1326248"/>
                </a:lnTo>
                <a:cubicBezTo>
                  <a:pt x="5129003" y="1601579"/>
                  <a:pt x="5186377" y="1874538"/>
                  <a:pt x="5266423" y="2173276"/>
                </a:cubicBezTo>
                <a:cubicBezTo>
                  <a:pt x="5322579" y="2382854"/>
                  <a:pt x="5370498" y="2561686"/>
                  <a:pt x="5358128" y="2694064"/>
                </a:cubicBezTo>
                <a:cubicBezTo>
                  <a:pt x="5387135" y="3102588"/>
                  <a:pt x="5225012" y="3513996"/>
                  <a:pt x="5101614" y="3771685"/>
                </a:cubicBezTo>
                <a:cubicBezTo>
                  <a:pt x="4997551" y="4040670"/>
                  <a:pt x="4756585" y="4494622"/>
                  <a:pt x="4442699" y="4781934"/>
                </a:cubicBezTo>
                <a:cubicBezTo>
                  <a:pt x="4128813" y="5069245"/>
                  <a:pt x="3867535" y="5122778"/>
                  <a:pt x="3526897" y="5225036"/>
                </a:cubicBezTo>
                <a:cubicBezTo>
                  <a:pt x="3186396" y="5327806"/>
                  <a:pt x="2777866" y="5432329"/>
                  <a:pt x="2398771" y="5397154"/>
                </a:cubicBezTo>
                <a:cubicBezTo>
                  <a:pt x="2019540" y="5361468"/>
                  <a:pt x="1637694" y="5196321"/>
                  <a:pt x="1251137" y="5011566"/>
                </a:cubicBezTo>
                <a:cubicBezTo>
                  <a:pt x="928921" y="4825498"/>
                  <a:pt x="428548" y="4335676"/>
                  <a:pt x="348364" y="4036426"/>
                </a:cubicBezTo>
                <a:cubicBezTo>
                  <a:pt x="268180" y="3737176"/>
                  <a:pt x="-82248" y="2964977"/>
                  <a:pt x="17820" y="2441683"/>
                </a:cubicBezTo>
                <a:cubicBezTo>
                  <a:pt x="117889" y="1918389"/>
                  <a:pt x="122569" y="1757316"/>
                  <a:pt x="362894" y="1276624"/>
                </a:cubicBezTo>
                <a:cubicBezTo>
                  <a:pt x="659155" y="828176"/>
                  <a:pt x="1338551" y="373177"/>
                  <a:pt x="1764257" y="227256"/>
                </a:cubicBezTo>
                <a:cubicBezTo>
                  <a:pt x="2005919" y="114722"/>
                  <a:pt x="2440806" y="61902"/>
                  <a:pt x="2530583" y="37846"/>
                </a:cubicBezTo>
                <a:cubicBezTo>
                  <a:pt x="2646482" y="6791"/>
                  <a:pt x="2759910" y="-3556"/>
                  <a:pt x="2870828" y="10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12299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A6AC1EB-B829-4364-8499-E0E869EA0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E7A37A2-C7FA-4D89-AF85-40781732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089D6-920A-4AB3-B6E7-08DDE5280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199"/>
            <a:ext cx="3095626" cy="1476000"/>
          </a:xfrm>
        </p:spPr>
        <p:txBody>
          <a:bodyPr>
            <a:normAutofit/>
          </a:bodyPr>
          <a:lstStyle/>
          <a:p>
            <a:pPr algn="ctr"/>
            <a:r>
              <a:rPr lang="en-GB" sz="4500" dirty="0">
                <a:latin typeface="The Hand Extrablack" panose="03070A02030502020204" pitchFamily="66" charset="0"/>
              </a:rPr>
              <a:t>LINEBACKER I</a:t>
            </a:r>
          </a:p>
        </p:txBody>
      </p:sp>
      <p:pic>
        <p:nvPicPr>
          <p:cNvPr id="8194" name="Picture 2" descr="1972 - Operation Linebacker I &amp;gt; Air Force Historical Support Division &amp;gt;  Fact Sheets">
            <a:extLst>
              <a:ext uri="{FF2B5EF4-FFF2-40B4-BE49-F238E27FC236}">
                <a16:creationId xmlns:a16="http://schemas.microsoft.com/office/drawing/2014/main" id="{C4B9D893-5A56-4A25-8E8C-66E519393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2" r="18708" b="-3"/>
          <a:stretch/>
        </p:blipFill>
        <p:spPr bwMode="auto">
          <a:xfrm>
            <a:off x="648000" y="2636621"/>
            <a:ext cx="3250128" cy="3292737"/>
          </a:xfrm>
          <a:custGeom>
            <a:avLst/>
            <a:gdLst/>
            <a:ahLst/>
            <a:cxnLst/>
            <a:rect l="l" t="t" r="r" b="b"/>
            <a:pathLst>
              <a:path w="3250128" h="3292737">
                <a:moveTo>
                  <a:pt x="1512795" y="8"/>
                </a:moveTo>
                <a:cubicBezTo>
                  <a:pt x="1537825" y="105"/>
                  <a:pt x="1559931" y="1205"/>
                  <a:pt x="1578253" y="3179"/>
                </a:cubicBezTo>
                <a:lnTo>
                  <a:pt x="2018318" y="50876"/>
                </a:lnTo>
                <a:cubicBezTo>
                  <a:pt x="2266951" y="79824"/>
                  <a:pt x="2496734" y="194298"/>
                  <a:pt x="2630313" y="308772"/>
                </a:cubicBezTo>
                <a:cubicBezTo>
                  <a:pt x="2802569" y="395285"/>
                  <a:pt x="2936474" y="586404"/>
                  <a:pt x="3080128" y="834760"/>
                </a:cubicBezTo>
                <a:cubicBezTo>
                  <a:pt x="3214033" y="1083445"/>
                  <a:pt x="3319011" y="1647591"/>
                  <a:pt x="3194532" y="2154500"/>
                </a:cubicBezTo>
                <a:cubicBezTo>
                  <a:pt x="3166256" y="2250224"/>
                  <a:pt x="2926723" y="2622922"/>
                  <a:pt x="2793144" y="2785423"/>
                </a:cubicBezTo>
                <a:cubicBezTo>
                  <a:pt x="2649814" y="2947923"/>
                  <a:pt x="2458058" y="3091345"/>
                  <a:pt x="2152223" y="3235095"/>
                </a:cubicBezTo>
                <a:cubicBezTo>
                  <a:pt x="1654956" y="3378517"/>
                  <a:pt x="1195715" y="3225227"/>
                  <a:pt x="832028" y="3091345"/>
                </a:cubicBezTo>
                <a:cubicBezTo>
                  <a:pt x="468666" y="2919305"/>
                  <a:pt x="286985" y="2718646"/>
                  <a:pt x="182006" y="2412725"/>
                </a:cubicBezTo>
                <a:cubicBezTo>
                  <a:pt x="124479" y="2221606"/>
                  <a:pt x="0" y="1934434"/>
                  <a:pt x="0" y="1791341"/>
                </a:cubicBezTo>
                <a:cubicBezTo>
                  <a:pt x="0" y="1408775"/>
                  <a:pt x="76703" y="1092984"/>
                  <a:pt x="353937" y="682128"/>
                </a:cubicBezTo>
                <a:cubicBezTo>
                  <a:pt x="440065" y="538706"/>
                  <a:pt x="660422" y="352522"/>
                  <a:pt x="851854" y="189692"/>
                </a:cubicBezTo>
                <a:cubicBezTo>
                  <a:pt x="1019072" y="47792"/>
                  <a:pt x="1337583" y="-671"/>
                  <a:pt x="1512795" y="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56EE6-F376-45E9-9B1B-BDA8A06C2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188" y="575999"/>
            <a:ext cx="7238344" cy="6000969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8</a:t>
            </a:r>
            <a:r>
              <a:rPr lang="en-GB" sz="3600" baseline="30000" dirty="0">
                <a:solidFill>
                  <a:srgbClr val="FFFFFF"/>
                </a:solidFill>
                <a:latin typeface="The Hand Extrablack" panose="03070A02030502020204" pitchFamily="66" charset="0"/>
              </a:rPr>
              <a:t>th</a:t>
            </a: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 May 1972: Nixon announces the mining of Haiphong harbour, a naval blockade and massive sustained bombing of the north.</a:t>
            </a:r>
          </a:p>
          <a:p>
            <a:pPr>
              <a:lnSpc>
                <a:spcPct val="110000"/>
              </a:lnSpc>
            </a:pP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The Soviets and Chinese both continue to provide massive military and economic assistance, however…</a:t>
            </a:r>
          </a:p>
          <a:p>
            <a:pPr>
              <a:lnSpc>
                <a:spcPct val="110000"/>
              </a:lnSpc>
            </a:pP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… the planned Moscow Summit went ahead and both sides urged Hanoi to reach an agreement.</a:t>
            </a:r>
          </a:p>
          <a:p>
            <a:pPr>
              <a:lnSpc>
                <a:spcPct val="110000"/>
              </a:lnSpc>
            </a:pP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Nixon’s approval rating went up despite LINEBACKER delivering ~120,000 tonnes of bombs devastating the north’s economy, transport systems and air defence.</a:t>
            </a:r>
          </a:p>
        </p:txBody>
      </p:sp>
    </p:spTree>
    <p:extLst>
      <p:ext uri="{BB962C8B-B14F-4D97-AF65-F5344CB8AC3E}">
        <p14:creationId xmlns:p14="http://schemas.microsoft.com/office/powerpoint/2010/main" val="213637547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BB3780B-63EB-450D-A804-D6AA12F9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E0847A5-A329-48CD-B3A7-3892FF6DA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EC8EEE-26FF-4729-B79D-DDB8EB151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1" y="233307"/>
            <a:ext cx="5881606" cy="1075376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GB" sz="5400" dirty="0">
                <a:latin typeface="The Hand Extrablack" panose="03070A02030502020204" pitchFamily="66" charset="0"/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123D1-B43B-48F3-BD61-C31DC2D05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050" y="1541990"/>
            <a:ext cx="5558293" cy="508270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Casualties were high (north: ~10,000, south: ~108,000) but Vietnamization simply couldn’t compensate for lack of national will.</a:t>
            </a:r>
          </a:p>
          <a:p>
            <a:pPr>
              <a:lnSpc>
                <a:spcPct val="110000"/>
              </a:lnSpc>
            </a:pP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NLF scored major gains in the Mekong delta, but north offensive capabilities were set back for three years.</a:t>
            </a:r>
          </a:p>
          <a:p>
            <a:pPr>
              <a:lnSpc>
                <a:spcPct val="110000"/>
              </a:lnSpc>
            </a:pP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Nixon won a landslide victory in 1972.</a:t>
            </a:r>
          </a:p>
          <a:p>
            <a:pPr>
              <a:lnSpc>
                <a:spcPct val="110000"/>
              </a:lnSpc>
            </a:pP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Thieu clung to power; the north seek peace while preparing for continued war.</a:t>
            </a:r>
          </a:p>
        </p:txBody>
      </p:sp>
      <p:pic>
        <p:nvPicPr>
          <p:cNvPr id="1026" name="Picture 2" descr="Fear and Voting in America: Lessons from Richard Nixon About Being  Conservative at a Liberal Time - The Atlantic">
            <a:extLst>
              <a:ext uri="{FF2B5EF4-FFF2-40B4-BE49-F238E27FC236}">
                <a16:creationId xmlns:a16="http://schemas.microsoft.com/office/drawing/2014/main" id="{A88D2F68-5E33-4380-AE29-173374020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" b="-2"/>
          <a:stretch/>
        </p:blipFill>
        <p:spPr bwMode="auto">
          <a:xfrm>
            <a:off x="6257657" y="566767"/>
            <a:ext cx="5361537" cy="5404109"/>
          </a:xfrm>
          <a:custGeom>
            <a:avLst/>
            <a:gdLst/>
            <a:ahLst/>
            <a:cxnLst/>
            <a:rect l="l" t="t" r="r" b="b"/>
            <a:pathLst>
              <a:path w="5361537" h="5404109">
                <a:moveTo>
                  <a:pt x="2870828" y="1041"/>
                </a:moveTo>
                <a:cubicBezTo>
                  <a:pt x="3203581" y="14830"/>
                  <a:pt x="3513736" y="163111"/>
                  <a:pt x="3800184" y="290250"/>
                </a:cubicBezTo>
                <a:cubicBezTo>
                  <a:pt x="4171154" y="479730"/>
                  <a:pt x="4508586" y="661721"/>
                  <a:pt x="4702438" y="1026076"/>
                </a:cubicBezTo>
                <a:lnTo>
                  <a:pt x="4959549" y="1326248"/>
                </a:lnTo>
                <a:cubicBezTo>
                  <a:pt x="5129003" y="1601579"/>
                  <a:pt x="5186377" y="1874538"/>
                  <a:pt x="5266423" y="2173276"/>
                </a:cubicBezTo>
                <a:cubicBezTo>
                  <a:pt x="5322579" y="2382854"/>
                  <a:pt x="5370498" y="2561686"/>
                  <a:pt x="5358128" y="2694064"/>
                </a:cubicBezTo>
                <a:cubicBezTo>
                  <a:pt x="5387135" y="3102588"/>
                  <a:pt x="5225012" y="3513996"/>
                  <a:pt x="5101614" y="3771685"/>
                </a:cubicBezTo>
                <a:cubicBezTo>
                  <a:pt x="4997551" y="4040670"/>
                  <a:pt x="4756585" y="4494622"/>
                  <a:pt x="4442699" y="4781934"/>
                </a:cubicBezTo>
                <a:cubicBezTo>
                  <a:pt x="4128813" y="5069245"/>
                  <a:pt x="3867535" y="5122778"/>
                  <a:pt x="3526897" y="5225036"/>
                </a:cubicBezTo>
                <a:cubicBezTo>
                  <a:pt x="3186396" y="5327806"/>
                  <a:pt x="2777866" y="5432329"/>
                  <a:pt x="2398771" y="5397154"/>
                </a:cubicBezTo>
                <a:cubicBezTo>
                  <a:pt x="2019540" y="5361468"/>
                  <a:pt x="1637694" y="5196321"/>
                  <a:pt x="1251137" y="5011566"/>
                </a:cubicBezTo>
                <a:cubicBezTo>
                  <a:pt x="928921" y="4825498"/>
                  <a:pt x="428548" y="4335676"/>
                  <a:pt x="348364" y="4036426"/>
                </a:cubicBezTo>
                <a:cubicBezTo>
                  <a:pt x="268180" y="3737176"/>
                  <a:pt x="-82248" y="2964977"/>
                  <a:pt x="17820" y="2441683"/>
                </a:cubicBezTo>
                <a:cubicBezTo>
                  <a:pt x="117889" y="1918389"/>
                  <a:pt x="122569" y="1757316"/>
                  <a:pt x="362894" y="1276624"/>
                </a:cubicBezTo>
                <a:cubicBezTo>
                  <a:pt x="659155" y="828176"/>
                  <a:pt x="1338551" y="373177"/>
                  <a:pt x="1764257" y="227256"/>
                </a:cubicBezTo>
                <a:cubicBezTo>
                  <a:pt x="2005919" y="114722"/>
                  <a:pt x="2440806" y="61902"/>
                  <a:pt x="2530583" y="37846"/>
                </a:cubicBezTo>
                <a:cubicBezTo>
                  <a:pt x="2646482" y="6791"/>
                  <a:pt x="2759910" y="-3556"/>
                  <a:pt x="2870828" y="10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39508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972 United States presidential election - Wikipedia">
            <a:extLst>
              <a:ext uri="{FF2B5EF4-FFF2-40B4-BE49-F238E27FC236}">
                <a16:creationId xmlns:a16="http://schemas.microsoft.com/office/drawing/2014/main" id="{0177F0EC-BC52-42AA-AA25-3F650951E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4775"/>
            <a:ext cx="11430000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846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1A6AC1EB-B829-4364-8499-E0E869EA0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7" name="Rectangle 72">
            <a:extLst>
              <a:ext uri="{FF2B5EF4-FFF2-40B4-BE49-F238E27FC236}">
                <a16:creationId xmlns:a16="http://schemas.microsoft.com/office/drawing/2014/main" id="{BE7A37A2-C7FA-4D89-AF85-40781732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FA3765-BA37-4B04-A2AC-6582B09AF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199"/>
            <a:ext cx="3095626" cy="1476000"/>
          </a:xfrm>
        </p:spPr>
        <p:txBody>
          <a:bodyPr>
            <a:noAutofit/>
          </a:bodyPr>
          <a:lstStyle/>
          <a:p>
            <a:pPr algn="ctr"/>
            <a:r>
              <a:rPr lang="en-GB" sz="5400" dirty="0">
                <a:latin typeface="The Hand Extrablack" panose="03070A02030502020204" pitchFamily="66" charset="0"/>
              </a:rPr>
              <a:t>October Agreement</a:t>
            </a:r>
          </a:p>
        </p:txBody>
      </p:sp>
      <p:pic>
        <p:nvPicPr>
          <p:cNvPr id="3074" name="Picture 2" descr="Le Duc Tho | Biography, Nobel Prize, Vietnam War, &amp;amp; Facts | Britannica">
            <a:extLst>
              <a:ext uri="{FF2B5EF4-FFF2-40B4-BE49-F238E27FC236}">
                <a16:creationId xmlns:a16="http://schemas.microsoft.com/office/drawing/2014/main" id="{1B7AACBC-486A-46EF-ABD6-884108C59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1609"/>
          <a:stretch/>
        </p:blipFill>
        <p:spPr bwMode="auto">
          <a:xfrm>
            <a:off x="648000" y="2636621"/>
            <a:ext cx="3250128" cy="3292737"/>
          </a:xfrm>
          <a:custGeom>
            <a:avLst/>
            <a:gdLst/>
            <a:ahLst/>
            <a:cxnLst/>
            <a:rect l="l" t="t" r="r" b="b"/>
            <a:pathLst>
              <a:path w="3250128" h="3292737">
                <a:moveTo>
                  <a:pt x="1512795" y="8"/>
                </a:moveTo>
                <a:cubicBezTo>
                  <a:pt x="1537825" y="105"/>
                  <a:pt x="1559931" y="1205"/>
                  <a:pt x="1578253" y="3179"/>
                </a:cubicBezTo>
                <a:lnTo>
                  <a:pt x="2018318" y="50876"/>
                </a:lnTo>
                <a:cubicBezTo>
                  <a:pt x="2266951" y="79824"/>
                  <a:pt x="2496734" y="194298"/>
                  <a:pt x="2630313" y="308772"/>
                </a:cubicBezTo>
                <a:cubicBezTo>
                  <a:pt x="2802569" y="395285"/>
                  <a:pt x="2936474" y="586404"/>
                  <a:pt x="3080128" y="834760"/>
                </a:cubicBezTo>
                <a:cubicBezTo>
                  <a:pt x="3214033" y="1083445"/>
                  <a:pt x="3319011" y="1647591"/>
                  <a:pt x="3194532" y="2154500"/>
                </a:cubicBezTo>
                <a:cubicBezTo>
                  <a:pt x="3166256" y="2250224"/>
                  <a:pt x="2926723" y="2622922"/>
                  <a:pt x="2793144" y="2785423"/>
                </a:cubicBezTo>
                <a:cubicBezTo>
                  <a:pt x="2649814" y="2947923"/>
                  <a:pt x="2458058" y="3091345"/>
                  <a:pt x="2152223" y="3235095"/>
                </a:cubicBezTo>
                <a:cubicBezTo>
                  <a:pt x="1654956" y="3378517"/>
                  <a:pt x="1195715" y="3225227"/>
                  <a:pt x="832028" y="3091345"/>
                </a:cubicBezTo>
                <a:cubicBezTo>
                  <a:pt x="468666" y="2919305"/>
                  <a:pt x="286985" y="2718646"/>
                  <a:pt x="182006" y="2412725"/>
                </a:cubicBezTo>
                <a:cubicBezTo>
                  <a:pt x="124479" y="2221606"/>
                  <a:pt x="0" y="1934434"/>
                  <a:pt x="0" y="1791341"/>
                </a:cubicBezTo>
                <a:cubicBezTo>
                  <a:pt x="0" y="1408775"/>
                  <a:pt x="76703" y="1092984"/>
                  <a:pt x="353937" y="682128"/>
                </a:cubicBezTo>
                <a:cubicBezTo>
                  <a:pt x="440065" y="538706"/>
                  <a:pt x="660422" y="352522"/>
                  <a:pt x="851854" y="189692"/>
                </a:cubicBezTo>
                <a:cubicBezTo>
                  <a:pt x="1019072" y="47792"/>
                  <a:pt x="1337583" y="-671"/>
                  <a:pt x="1512795" y="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1B7BA-8810-448D-882C-3F953236B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0998" y="343949"/>
            <a:ext cx="7340367" cy="624140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The US agreed to a tripartite Electoral Commission and the north dropped their insistence on removing Thieu.</a:t>
            </a:r>
          </a:p>
          <a:p>
            <a:pPr>
              <a:lnSpc>
                <a:spcPct val="110000"/>
              </a:lnSpc>
            </a:pP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Kissinger and Le Duc Tho hammed out the fundamentals on an agreement (henceforth referred to as the ‘October Agreement’):</a:t>
            </a:r>
          </a:p>
          <a:p>
            <a:pPr marL="628650" indent="-6286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US troop withdrawal within 60 days of ceasefire</a:t>
            </a:r>
          </a:p>
          <a:p>
            <a:pPr marL="628650" indent="-6286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North Vietnam to return American POWs</a:t>
            </a:r>
          </a:p>
          <a:p>
            <a:pPr marL="628650" indent="-6286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Political settlement to be arrange by the Tripartite National Council of Reconciliation and Concorde.</a:t>
            </a:r>
          </a:p>
        </p:txBody>
      </p:sp>
    </p:spTree>
    <p:extLst>
      <p:ext uri="{BB962C8B-B14F-4D97-AF65-F5344CB8AC3E}">
        <p14:creationId xmlns:p14="http://schemas.microsoft.com/office/powerpoint/2010/main" val="335508292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5BB3780B-63EB-450D-A804-D6AA12F9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E0847A5-A329-48CD-B3A7-3892FF6DA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85DE3E-4CD6-4E16-BDDC-2211894AB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6576" y="124498"/>
            <a:ext cx="4346951" cy="1477328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GB" sz="5400" dirty="0">
                <a:latin typeface="The Hand Extrablack" panose="03070A02030502020204" pitchFamily="66" charset="0"/>
              </a:rPr>
              <a:t>Blocked by Thieu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3445E-7B17-46A2-B6D1-48872F5D6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463" y="444617"/>
            <a:ext cx="6564842" cy="616590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Thieu was furious he wasn’t consulted and found the terms unacceptable.</a:t>
            </a:r>
          </a:p>
          <a:p>
            <a:pPr>
              <a:lnSpc>
                <a:spcPct val="110000"/>
              </a:lnSpc>
            </a:pP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A sticking point was his want to establish a DMZ as a boundary between two sovereign states.</a:t>
            </a:r>
          </a:p>
          <a:p>
            <a:pPr>
              <a:lnSpc>
                <a:spcPct val="110000"/>
              </a:lnSpc>
            </a:pP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Kissinger urged Nixon to go ahead without Thieu’s cooperation – but Nixon’s support of Thieu ensured a breakdown of the October Agreement.</a:t>
            </a:r>
          </a:p>
          <a:p>
            <a:pPr>
              <a:lnSpc>
                <a:spcPct val="110000"/>
              </a:lnSpc>
            </a:pP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Secret discussions resumed in early November and the US brought up 69 points for reconsideration – the north angrily rejected these proposals.</a:t>
            </a:r>
          </a:p>
          <a:p>
            <a:pPr>
              <a:lnSpc>
                <a:spcPct val="110000"/>
              </a:lnSpc>
            </a:pPr>
            <a:endParaRPr lang="en-GB" sz="1400" dirty="0">
              <a:latin typeface="The Hand Extrablack" panose="03070A02030502020204" pitchFamily="66" charset="0"/>
            </a:endParaRPr>
          </a:p>
        </p:txBody>
      </p:sp>
      <p:pic>
        <p:nvPicPr>
          <p:cNvPr id="4098" name="Picture 2" descr="South Vietnam President Nguyen Van Thieu, surrounded by South... News Photo  - Getty Images">
            <a:extLst>
              <a:ext uri="{FF2B5EF4-FFF2-40B4-BE49-F238E27FC236}">
                <a16:creationId xmlns:a16="http://schemas.microsoft.com/office/drawing/2014/main" id="{55C44F73-9ED4-4195-8EDC-5E7FFB42DC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7" t="866" r="32618" b="26372"/>
          <a:stretch/>
        </p:blipFill>
        <p:spPr bwMode="auto">
          <a:xfrm>
            <a:off x="7104946" y="1968123"/>
            <a:ext cx="3994994" cy="4026715"/>
          </a:xfrm>
          <a:custGeom>
            <a:avLst/>
            <a:gdLst/>
            <a:ahLst/>
            <a:cxnLst/>
            <a:rect l="l" t="t" r="r" b="b"/>
            <a:pathLst>
              <a:path w="5361537" h="5404109">
                <a:moveTo>
                  <a:pt x="2870828" y="1041"/>
                </a:moveTo>
                <a:cubicBezTo>
                  <a:pt x="3203581" y="14830"/>
                  <a:pt x="3513736" y="163111"/>
                  <a:pt x="3800184" y="290250"/>
                </a:cubicBezTo>
                <a:cubicBezTo>
                  <a:pt x="4171154" y="479730"/>
                  <a:pt x="4508586" y="661721"/>
                  <a:pt x="4702438" y="1026076"/>
                </a:cubicBezTo>
                <a:lnTo>
                  <a:pt x="4959549" y="1326248"/>
                </a:lnTo>
                <a:cubicBezTo>
                  <a:pt x="5129003" y="1601579"/>
                  <a:pt x="5186377" y="1874538"/>
                  <a:pt x="5266423" y="2173276"/>
                </a:cubicBezTo>
                <a:cubicBezTo>
                  <a:pt x="5322579" y="2382854"/>
                  <a:pt x="5370498" y="2561686"/>
                  <a:pt x="5358128" y="2694064"/>
                </a:cubicBezTo>
                <a:cubicBezTo>
                  <a:pt x="5387135" y="3102588"/>
                  <a:pt x="5225012" y="3513996"/>
                  <a:pt x="5101614" y="3771685"/>
                </a:cubicBezTo>
                <a:cubicBezTo>
                  <a:pt x="4997551" y="4040670"/>
                  <a:pt x="4756585" y="4494622"/>
                  <a:pt x="4442699" y="4781934"/>
                </a:cubicBezTo>
                <a:cubicBezTo>
                  <a:pt x="4128813" y="5069245"/>
                  <a:pt x="3867535" y="5122778"/>
                  <a:pt x="3526897" y="5225036"/>
                </a:cubicBezTo>
                <a:cubicBezTo>
                  <a:pt x="3186396" y="5327806"/>
                  <a:pt x="2777866" y="5432329"/>
                  <a:pt x="2398771" y="5397154"/>
                </a:cubicBezTo>
                <a:cubicBezTo>
                  <a:pt x="2019540" y="5361468"/>
                  <a:pt x="1637694" y="5196321"/>
                  <a:pt x="1251137" y="5011566"/>
                </a:cubicBezTo>
                <a:cubicBezTo>
                  <a:pt x="928921" y="4825498"/>
                  <a:pt x="428548" y="4335676"/>
                  <a:pt x="348364" y="4036426"/>
                </a:cubicBezTo>
                <a:cubicBezTo>
                  <a:pt x="268180" y="3737176"/>
                  <a:pt x="-82248" y="2964977"/>
                  <a:pt x="17820" y="2441683"/>
                </a:cubicBezTo>
                <a:cubicBezTo>
                  <a:pt x="117889" y="1918389"/>
                  <a:pt x="122569" y="1757316"/>
                  <a:pt x="362894" y="1276624"/>
                </a:cubicBezTo>
                <a:cubicBezTo>
                  <a:pt x="659155" y="828176"/>
                  <a:pt x="1338551" y="373177"/>
                  <a:pt x="1764257" y="227256"/>
                </a:cubicBezTo>
                <a:cubicBezTo>
                  <a:pt x="2005919" y="114722"/>
                  <a:pt x="2440806" y="61902"/>
                  <a:pt x="2530583" y="37846"/>
                </a:cubicBezTo>
                <a:cubicBezTo>
                  <a:pt x="2646482" y="6791"/>
                  <a:pt x="2759910" y="-3556"/>
                  <a:pt x="2870828" y="10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49863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4" name="Rectangle 70">
            <a:extLst>
              <a:ext uri="{FF2B5EF4-FFF2-40B4-BE49-F238E27FC236}">
                <a16:creationId xmlns:a16="http://schemas.microsoft.com/office/drawing/2014/main" id="{5BB3780B-63EB-450D-A804-D6AA12F9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5" name="Rectangle 72">
            <a:extLst>
              <a:ext uri="{FF2B5EF4-FFF2-40B4-BE49-F238E27FC236}">
                <a16:creationId xmlns:a16="http://schemas.microsoft.com/office/drawing/2014/main" id="{FE0847A5-A329-48CD-B3A7-3892FF6DA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9BD24-503C-441D-9176-E9EA91151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66" y="455298"/>
            <a:ext cx="5915692" cy="1477328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GB" sz="5400" dirty="0">
                <a:latin typeface="The Hand Extrablack" panose="03070A02030502020204" pitchFamily="66" charset="0"/>
              </a:rPr>
              <a:t>Talks break 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5E1EE-9276-4668-AB6E-C606CF37A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1392" y="310129"/>
            <a:ext cx="4991962" cy="630039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3200" dirty="0">
                <a:solidFill>
                  <a:srgbClr val="FFFFFF"/>
                </a:solidFill>
                <a:latin typeface="The Hand Extrablack" panose="03070A02030502020204" pitchFamily="66" charset="0"/>
              </a:rPr>
              <a:t>By mid-December there was an essence of compromise but Nixon and Kissinger broke off talks.</a:t>
            </a:r>
          </a:p>
          <a:p>
            <a:pPr>
              <a:lnSpc>
                <a:spcPct val="110000"/>
              </a:lnSpc>
            </a:pPr>
            <a:r>
              <a:rPr lang="en-GB" sz="3200" dirty="0">
                <a:solidFill>
                  <a:srgbClr val="FFFFFF"/>
                </a:solidFill>
                <a:latin typeface="The Hand Extrablack" panose="03070A02030502020204" pitchFamily="66" charset="0"/>
              </a:rPr>
              <a:t>Their relationship became more complicated, compounded by poor communication.</a:t>
            </a:r>
          </a:p>
          <a:p>
            <a:pPr>
              <a:lnSpc>
                <a:spcPct val="110000"/>
              </a:lnSpc>
            </a:pPr>
            <a:r>
              <a:rPr lang="en-GB" sz="3200" dirty="0">
                <a:solidFill>
                  <a:srgbClr val="FFFFFF"/>
                </a:solidFill>
                <a:latin typeface="The Hand Extrablack" panose="03070A02030502020204" pitchFamily="66" charset="0"/>
              </a:rPr>
              <a:t>Nixon ordered the immediate delivery of $1billion of military hardware to S. Vietnam.</a:t>
            </a:r>
          </a:p>
          <a:p>
            <a:pPr>
              <a:lnSpc>
                <a:spcPct val="110000"/>
              </a:lnSpc>
            </a:pPr>
            <a:r>
              <a:rPr lang="en-GB" sz="3200" dirty="0">
                <a:solidFill>
                  <a:srgbClr val="FFFFFF"/>
                </a:solidFill>
                <a:latin typeface="The Hand Extrablack" panose="03070A02030502020204" pitchFamily="66" charset="0"/>
              </a:rPr>
              <a:t>Nixon assured US support if the north violated peace, but warned Thieu he would seek a settlement based on US interests if he rejected the best treaty they could obtain.</a:t>
            </a:r>
          </a:p>
        </p:txBody>
      </p:sp>
      <p:pic>
        <p:nvPicPr>
          <p:cNvPr id="10" name="Picture 2" descr="When a Candidate Conspired With a Foreign Power to Win An Election -  POLITICO Magazine">
            <a:extLst>
              <a:ext uri="{FF2B5EF4-FFF2-40B4-BE49-F238E27FC236}">
                <a16:creationId xmlns:a16="http://schemas.microsoft.com/office/drawing/2014/main" id="{3A9F41FD-0411-4832-8CA3-01110908C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7" r="-3" b="-3"/>
          <a:stretch/>
        </p:blipFill>
        <p:spPr bwMode="auto">
          <a:xfrm>
            <a:off x="338646" y="2387923"/>
            <a:ext cx="6150294" cy="3850877"/>
          </a:xfrm>
          <a:custGeom>
            <a:avLst/>
            <a:gdLst/>
            <a:ahLst/>
            <a:cxnLst/>
            <a:rect l="l" t="t" r="r" b="b"/>
            <a:pathLst>
              <a:path w="5078861" h="3180022">
                <a:moveTo>
                  <a:pt x="3276428" y="2"/>
                </a:moveTo>
                <a:cubicBezTo>
                  <a:pt x="3304302" y="21"/>
                  <a:pt x="3329599" y="233"/>
                  <a:pt x="3351926" y="662"/>
                </a:cubicBezTo>
                <a:cubicBezTo>
                  <a:pt x="3709493" y="17196"/>
                  <a:pt x="4341946" y="169233"/>
                  <a:pt x="4641167" y="448987"/>
                </a:cubicBezTo>
                <a:cubicBezTo>
                  <a:pt x="4946649" y="631788"/>
                  <a:pt x="5056849" y="1024552"/>
                  <a:pt x="5077430" y="1613913"/>
                </a:cubicBezTo>
                <a:cubicBezTo>
                  <a:pt x="5091263" y="2010042"/>
                  <a:pt x="5005018" y="2303257"/>
                  <a:pt x="4809735" y="2513219"/>
                </a:cubicBezTo>
                <a:cubicBezTo>
                  <a:pt x="4627124" y="2809799"/>
                  <a:pt x="4047725" y="3071868"/>
                  <a:pt x="3654311" y="3133974"/>
                </a:cubicBezTo>
                <a:cubicBezTo>
                  <a:pt x="3260559" y="3186418"/>
                  <a:pt x="2883382" y="3160895"/>
                  <a:pt x="2594283" y="3170991"/>
                </a:cubicBezTo>
                <a:cubicBezTo>
                  <a:pt x="2199182" y="3184788"/>
                  <a:pt x="1533580" y="3188685"/>
                  <a:pt x="1300277" y="3138791"/>
                </a:cubicBezTo>
                <a:cubicBezTo>
                  <a:pt x="1096221" y="3097550"/>
                  <a:pt x="527513" y="2836879"/>
                  <a:pt x="328033" y="2650376"/>
                </a:cubicBezTo>
                <a:cubicBezTo>
                  <a:pt x="128553" y="2463873"/>
                  <a:pt x="18354" y="2071110"/>
                  <a:pt x="1147" y="1578365"/>
                </a:cubicBezTo>
                <a:cubicBezTo>
                  <a:pt x="-16060" y="1085620"/>
                  <a:pt x="163176" y="692423"/>
                  <a:pt x="348823" y="482798"/>
                </a:cubicBezTo>
                <a:cubicBezTo>
                  <a:pt x="640811" y="279132"/>
                  <a:pt x="1347172" y="60997"/>
                  <a:pt x="1607361" y="51911"/>
                </a:cubicBezTo>
                <a:cubicBezTo>
                  <a:pt x="1860322" y="43077"/>
                  <a:pt x="2858319" y="-276"/>
                  <a:pt x="3276428" y="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30216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51F6F2-9AF1-4DBB-9888-97E21BD70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219" y="292030"/>
            <a:ext cx="5776315" cy="1477328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GB" sz="5400" dirty="0">
                <a:latin typeface="The Hand Extrablack" panose="03070A02030502020204" pitchFamily="66" charset="0"/>
              </a:rPr>
              <a:t>“Jugular diplomacy”</a:t>
            </a:r>
          </a:p>
        </p:txBody>
      </p:sp>
      <p:pic>
        <p:nvPicPr>
          <p:cNvPr id="6146" name="Picture 2" descr="The US Christmas bombings that failed to crush Hanoi&amp;#39;s spirit - VnExpress  International">
            <a:extLst>
              <a:ext uri="{FF2B5EF4-FFF2-40B4-BE49-F238E27FC236}">
                <a16:creationId xmlns:a16="http://schemas.microsoft.com/office/drawing/2014/main" id="{2FF0EFBB-CECB-447E-83C5-2287611B3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7" r="24574"/>
          <a:stretch/>
        </p:blipFill>
        <p:spPr bwMode="auto"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4DB31-3B0B-4ABF-8028-224AC7EEE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218" y="1769358"/>
            <a:ext cx="5776315" cy="487472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GB" sz="4000" dirty="0">
                <a:solidFill>
                  <a:srgbClr val="FFFFFF"/>
                </a:solidFill>
                <a:latin typeface="The Hand Extrablack" panose="03070A02030502020204" pitchFamily="66" charset="0"/>
              </a:rPr>
              <a:t>Nixon ordered a massive dose of bombing against Hanoi and Haiphong over Christmas 1972 (Linebacker II) to force the north to conclude an agreement.</a:t>
            </a:r>
          </a:p>
          <a:p>
            <a:pPr>
              <a:lnSpc>
                <a:spcPct val="110000"/>
              </a:lnSpc>
            </a:pPr>
            <a:r>
              <a:rPr lang="en-GB" sz="4000" dirty="0">
                <a:solidFill>
                  <a:srgbClr val="FFFFFF"/>
                </a:solidFill>
                <a:latin typeface="The Hand Extrablack" panose="03070A02030502020204" pitchFamily="66" charset="0"/>
              </a:rPr>
              <a:t>Over 12 days 36,000 tonnes of bombs were dropped.</a:t>
            </a:r>
          </a:p>
          <a:p>
            <a:pPr>
              <a:lnSpc>
                <a:spcPct val="110000"/>
              </a:lnSpc>
            </a:pPr>
            <a:r>
              <a:rPr lang="en-GB" sz="4000" dirty="0">
                <a:solidFill>
                  <a:srgbClr val="FFFFFF"/>
                </a:solidFill>
                <a:latin typeface="The Hand Extrablack" panose="03070A02030502020204" pitchFamily="66" charset="0"/>
              </a:rPr>
              <a:t>Despite the ferocity, bombing did not severely impact the north’s war-making capability.</a:t>
            </a:r>
          </a:p>
        </p:txBody>
      </p:sp>
    </p:spTree>
    <p:extLst>
      <p:ext uri="{BB962C8B-B14F-4D97-AF65-F5344CB8AC3E}">
        <p14:creationId xmlns:p14="http://schemas.microsoft.com/office/powerpoint/2010/main" val="182795922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A9CC02-C723-42CE-84F8-EC0F2EF10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429" y="199751"/>
            <a:ext cx="6757828" cy="1477328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GB" sz="5400" dirty="0">
                <a:latin typeface="The Hand Extrablack" panose="03070A02030502020204" pitchFamily="66" charset="0"/>
              </a:rPr>
              <a:t>Reaction</a:t>
            </a:r>
          </a:p>
        </p:txBody>
      </p:sp>
      <p:pic>
        <p:nvPicPr>
          <p:cNvPr id="7170" name="Picture 2" descr="Vietnam War Paris Peace Accords On January 23, 1973 shortl… | Flickr">
            <a:extLst>
              <a:ext uri="{FF2B5EF4-FFF2-40B4-BE49-F238E27FC236}">
                <a16:creationId xmlns:a16="http://schemas.microsoft.com/office/drawing/2014/main" id="{E4CCBA81-5ED3-4AA0-BDF0-7D11B9EA8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2" t="-2" r="39331"/>
          <a:stretch/>
        </p:blipFill>
        <p:spPr bwMode="auto">
          <a:xfrm>
            <a:off x="20" y="10"/>
            <a:ext cx="487398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E6191-08ED-45DC-979F-66FD05BC6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9706" y="1677079"/>
            <a:ext cx="6757828" cy="4908279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There was public outrage across the world – the Swedish PM likened it to an act of cruelty on level with the crimes committed by the Nazi regime.</a:t>
            </a:r>
          </a:p>
          <a:p>
            <a:pPr>
              <a:lnSpc>
                <a:spcPct val="110000"/>
              </a:lnSpc>
            </a:pP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Nixon’s approval rating plummeted overnight to 39%.</a:t>
            </a:r>
          </a:p>
          <a:p>
            <a:pPr>
              <a:lnSpc>
                <a:spcPct val="110000"/>
              </a:lnSpc>
            </a:pP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The north agreed to resume talks on Nixon’s offer to stop the bombing – negotiations resume in Paris (8</a:t>
            </a:r>
            <a:r>
              <a:rPr lang="en-GB" sz="3600" baseline="30000" dirty="0">
                <a:solidFill>
                  <a:srgbClr val="FFFFFF"/>
                </a:solidFill>
                <a:latin typeface="The Hand Extrablack" panose="03070A02030502020204" pitchFamily="66" charset="0"/>
              </a:rPr>
              <a:t>th</a:t>
            </a: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 Jan 1973).</a:t>
            </a:r>
          </a:p>
          <a:p>
            <a:pPr>
              <a:lnSpc>
                <a:spcPct val="110000"/>
              </a:lnSpc>
            </a:pP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Changes from the October Agreement were largely cosmetic.</a:t>
            </a:r>
          </a:p>
        </p:txBody>
      </p:sp>
    </p:spTree>
    <p:extLst>
      <p:ext uri="{BB962C8B-B14F-4D97-AF65-F5344CB8AC3E}">
        <p14:creationId xmlns:p14="http://schemas.microsoft.com/office/powerpoint/2010/main" val="150395039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78F74B-D30B-4737-AEC1-0EAD20A6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7996" y="191362"/>
            <a:ext cx="5742760" cy="1477328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GB" sz="5400" dirty="0">
                <a:latin typeface="The Hand Extrablack" panose="03070A02030502020204" pitchFamily="66" charset="0"/>
              </a:rPr>
              <a:t>Peace at last?</a:t>
            </a:r>
          </a:p>
        </p:txBody>
      </p:sp>
      <p:pic>
        <p:nvPicPr>
          <p:cNvPr id="8194" name="Picture 2" descr="End of the Vietnam War - Fall of Saigon">
            <a:extLst>
              <a:ext uri="{FF2B5EF4-FFF2-40B4-BE49-F238E27FC236}">
                <a16:creationId xmlns:a16="http://schemas.microsoft.com/office/drawing/2014/main" id="{007F8DE3-C4A7-48A8-BC79-74F388642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0" r="9172" b="2"/>
          <a:stretch/>
        </p:blipFill>
        <p:spPr bwMode="auto">
          <a:xfrm>
            <a:off x="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F1451-6BFF-4452-8120-A7B39EB4F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7996" y="1593644"/>
            <a:ext cx="5826650" cy="5072994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GB" sz="4000" dirty="0">
                <a:solidFill>
                  <a:srgbClr val="FFFFFF"/>
                </a:solidFill>
                <a:latin typeface="The Hand Extrablack" panose="03070A02030502020204" pitchFamily="66" charset="0"/>
              </a:rPr>
              <a:t>The agreement was imposed on Thieu – Nixon affirmed he would continue to provide support to the south.</a:t>
            </a:r>
          </a:p>
          <a:p>
            <a:pPr>
              <a:lnSpc>
                <a:spcPct val="110000"/>
              </a:lnSpc>
            </a:pPr>
            <a:r>
              <a:rPr lang="en-GB" sz="4000" dirty="0">
                <a:solidFill>
                  <a:srgbClr val="FFFFFF"/>
                </a:solidFill>
                <a:latin typeface="The Hand Extrablack" panose="03070A02030502020204" pitchFamily="66" charset="0"/>
              </a:rPr>
              <a:t>There was also the threat of a cut off is he did not sign.</a:t>
            </a:r>
          </a:p>
          <a:p>
            <a:pPr>
              <a:lnSpc>
                <a:spcPct val="110000"/>
              </a:lnSpc>
            </a:pPr>
            <a:r>
              <a:rPr lang="en-GB" sz="4000" dirty="0">
                <a:solidFill>
                  <a:srgbClr val="FFFFFF"/>
                </a:solidFill>
                <a:latin typeface="The Hand Extrablack" panose="03070A02030502020204" pitchFamily="66" charset="0"/>
              </a:rPr>
              <a:t>He gave in after several days.</a:t>
            </a:r>
          </a:p>
          <a:p>
            <a:pPr>
              <a:lnSpc>
                <a:spcPct val="110000"/>
              </a:lnSpc>
            </a:pPr>
            <a:r>
              <a:rPr lang="en-GB" sz="4000" dirty="0">
                <a:solidFill>
                  <a:srgbClr val="FFFFFF"/>
                </a:solidFill>
                <a:latin typeface="The Hand Extrablack" panose="03070A02030502020204" pitchFamily="66" charset="0"/>
              </a:rPr>
              <a:t>Nixon claimed to achieve ‘peace with honour.’</a:t>
            </a:r>
          </a:p>
        </p:txBody>
      </p:sp>
    </p:spTree>
    <p:extLst>
      <p:ext uri="{BB962C8B-B14F-4D97-AF65-F5344CB8AC3E}">
        <p14:creationId xmlns:p14="http://schemas.microsoft.com/office/powerpoint/2010/main" val="180430935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0149A9F6-B857-488C-AC3A-007B7816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49EFD05-C377-44BE-91F0-1D17C1D9B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7895F1-7A44-41C5-841D-FF7933C47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449389"/>
            <a:ext cx="5015638" cy="2075012"/>
          </a:xfrm>
        </p:spPr>
        <p:txBody>
          <a:bodyPr>
            <a:normAutofit fontScale="90000"/>
          </a:bodyPr>
          <a:lstStyle/>
          <a:p>
            <a:r>
              <a:rPr lang="en-GB" sz="7200" b="1">
                <a:latin typeface="The Hand Extrablack" panose="03070A02030502020204" pitchFamily="66" charset="0"/>
              </a:rPr>
              <a:t>Nixon’s policies in Vietnam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7F31F-A0AA-4C18-BD56-2AFAD7CA8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830398"/>
            <a:ext cx="5015638" cy="1219439"/>
          </a:xfrm>
        </p:spPr>
        <p:txBody>
          <a:bodyPr>
            <a:normAutofit/>
          </a:bodyPr>
          <a:lstStyle/>
          <a:p>
            <a:r>
              <a:rPr lang="en-GB" sz="4800" dirty="0">
                <a:latin typeface="The Hand Extrablack" panose="03070A02030502020204" pitchFamily="66" charset="0"/>
              </a:rPr>
              <a:t>Deadlock and dissention 1972-4</a:t>
            </a: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195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chemeClr val="accent3"/>
                </a:solidFill>
              </a:endParaRPr>
            </a:p>
          </p:txBody>
        </p:sp>
        <p:sp>
          <p:nvSpPr>
            <p:cNvPr id="196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chemeClr val="accent3"/>
                </a:solidFill>
              </a:endParaRPr>
            </a:p>
          </p:txBody>
        </p:sp>
        <p:sp>
          <p:nvSpPr>
            <p:cNvPr id="197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chemeClr val="accent3"/>
                </a:solidFill>
              </a:endParaRP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199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chemeClr val="accent3"/>
                </a:solidFill>
              </a:endParaRPr>
            </a:p>
          </p:txBody>
        </p:sp>
        <p:sp>
          <p:nvSpPr>
            <p:cNvPr id="200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chemeClr val="accent3"/>
                </a:solidFill>
              </a:endParaRPr>
            </a:p>
          </p:txBody>
        </p:sp>
        <p:sp>
          <p:nvSpPr>
            <p:cNvPr id="201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chemeClr val="accent3"/>
                </a:solidFill>
              </a:endParaRPr>
            </a:p>
          </p:txBody>
        </p:sp>
      </p:grpSp>
      <p:pic>
        <p:nvPicPr>
          <p:cNvPr id="1026" name="Picture 2" descr="Operation Linebacker - Wikipedia">
            <a:extLst>
              <a:ext uri="{FF2B5EF4-FFF2-40B4-BE49-F238E27FC236}">
                <a16:creationId xmlns:a16="http://schemas.microsoft.com/office/drawing/2014/main" id="{8B4F812E-C6D8-41DE-A53E-B0C50B9C9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t="453" r="43798" b="-453"/>
          <a:stretch/>
        </p:blipFill>
        <p:spPr bwMode="auto">
          <a:xfrm>
            <a:off x="6313088" y="602657"/>
            <a:ext cx="5326462" cy="5250743"/>
          </a:xfrm>
          <a:custGeom>
            <a:avLst/>
            <a:gdLst/>
            <a:ahLst/>
            <a:cxnLst/>
            <a:rect l="l" t="t" r="r" b="b"/>
            <a:pathLst>
              <a:path w="5326462" h="5250743">
                <a:moveTo>
                  <a:pt x="2576092" y="0"/>
                </a:moveTo>
                <a:cubicBezTo>
                  <a:pt x="2650583" y="0"/>
                  <a:pt x="2726041" y="967"/>
                  <a:pt x="2803435" y="967"/>
                </a:cubicBezTo>
                <a:cubicBezTo>
                  <a:pt x="3020137" y="967"/>
                  <a:pt x="3205881" y="967"/>
                  <a:pt x="3329710" y="47407"/>
                </a:cubicBezTo>
                <a:cubicBezTo>
                  <a:pt x="3732156" y="124807"/>
                  <a:pt x="4088166" y="387966"/>
                  <a:pt x="4304868" y="573726"/>
                </a:cubicBezTo>
                <a:cubicBezTo>
                  <a:pt x="4537048" y="744005"/>
                  <a:pt x="4893058" y="1069084"/>
                  <a:pt x="5109760" y="1471563"/>
                </a:cubicBezTo>
                <a:cubicBezTo>
                  <a:pt x="5202632" y="2090761"/>
                  <a:pt x="5326462" y="2477760"/>
                  <a:pt x="5326462" y="2694480"/>
                </a:cubicBezTo>
                <a:cubicBezTo>
                  <a:pt x="5326462" y="3267238"/>
                  <a:pt x="5249068" y="3329158"/>
                  <a:pt x="5249068" y="3329158"/>
                </a:cubicBezTo>
                <a:cubicBezTo>
                  <a:pt x="5109760" y="3824516"/>
                  <a:pt x="4784708" y="4288915"/>
                  <a:pt x="4506091" y="4613994"/>
                </a:cubicBezTo>
                <a:cubicBezTo>
                  <a:pt x="4242954" y="4877153"/>
                  <a:pt x="3825029" y="5016473"/>
                  <a:pt x="3329710" y="5233192"/>
                </a:cubicBezTo>
                <a:cubicBezTo>
                  <a:pt x="3020137" y="5233192"/>
                  <a:pt x="2199766" y="5310592"/>
                  <a:pt x="1704448" y="5140313"/>
                </a:cubicBezTo>
                <a:cubicBezTo>
                  <a:pt x="1224608" y="4908113"/>
                  <a:pt x="1069821" y="4861674"/>
                  <a:pt x="667375" y="4505635"/>
                </a:cubicBezTo>
                <a:cubicBezTo>
                  <a:pt x="311365" y="4103156"/>
                  <a:pt x="48228" y="3329158"/>
                  <a:pt x="17270" y="2880239"/>
                </a:cubicBezTo>
                <a:cubicBezTo>
                  <a:pt x="-29166" y="2617080"/>
                  <a:pt x="32749" y="2183641"/>
                  <a:pt x="32749" y="2090761"/>
                </a:cubicBezTo>
                <a:cubicBezTo>
                  <a:pt x="32749" y="1610883"/>
                  <a:pt x="342323" y="1254844"/>
                  <a:pt x="605461" y="929765"/>
                </a:cubicBezTo>
                <a:cubicBezTo>
                  <a:pt x="884077" y="620166"/>
                  <a:pt x="1147215" y="341526"/>
                  <a:pt x="1549661" y="248646"/>
                </a:cubicBezTo>
                <a:cubicBezTo>
                  <a:pt x="1905671" y="78367"/>
                  <a:pt x="1905671" y="78367"/>
                  <a:pt x="1905671" y="78367"/>
                </a:cubicBezTo>
                <a:cubicBezTo>
                  <a:pt x="2137851" y="8707"/>
                  <a:pt x="2352618" y="0"/>
                  <a:pt x="257609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26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05D1035C-3BF0-4FE0-B3A3-1062F860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1A2F0-03A7-4061-A1B6-488635786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25" y="361463"/>
            <a:ext cx="6776175" cy="1477328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GB" sz="5400" dirty="0">
                <a:latin typeface="The Hand Extrablack" panose="03070A02030502020204" pitchFamily="66" charset="0"/>
              </a:rPr>
              <a:t>Peace at last?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99990-39C3-406A-8A71-D77330BEB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25" y="1912950"/>
            <a:ext cx="6776174" cy="45069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Short term success – American extraction (29 March 1973) return of most POWs and Thieu’s government in place (for now…)</a:t>
            </a:r>
          </a:p>
          <a:p>
            <a:pPr>
              <a:lnSpc>
                <a:spcPct val="110000"/>
              </a:lnSpc>
            </a:pP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Failure – the political future of South Vietnam unresolved.</a:t>
            </a:r>
          </a:p>
          <a:p>
            <a:pPr>
              <a:lnSpc>
                <a:spcPct val="110000"/>
              </a:lnSpc>
            </a:pP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Honour? There were still 150,000 north Vietnamese troops below the DMZ…</a:t>
            </a:r>
          </a:p>
          <a:p>
            <a:pPr>
              <a:lnSpc>
                <a:spcPct val="110000"/>
              </a:lnSpc>
            </a:pP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US forces had left, and Congress were certainly not inclined to permit their return.</a:t>
            </a:r>
          </a:p>
        </p:txBody>
      </p:sp>
      <p:pic>
        <p:nvPicPr>
          <p:cNvPr id="9220" name="Picture 4" descr="The last US troops left Vietnam 43 years ago today - We Are The Mighty">
            <a:extLst>
              <a:ext uri="{FF2B5EF4-FFF2-40B4-BE49-F238E27FC236}">
                <a16:creationId xmlns:a16="http://schemas.microsoft.com/office/drawing/2014/main" id="{8D3442AE-FD78-42D7-8078-2090D9E30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3" r="33542" b="-2"/>
          <a:stretch/>
        </p:blipFill>
        <p:spPr bwMode="auto">
          <a:xfrm>
            <a:off x="6529065" y="10"/>
            <a:ext cx="5662937" cy="6857990"/>
          </a:xfrm>
          <a:custGeom>
            <a:avLst/>
            <a:gdLst/>
            <a:ahLst/>
            <a:cxnLst/>
            <a:rect l="l" t="t" r="r" b="b"/>
            <a:pathLst>
              <a:path w="5662937" h="6858000">
                <a:moveTo>
                  <a:pt x="598332" y="0"/>
                </a:moveTo>
                <a:lnTo>
                  <a:pt x="5662937" y="0"/>
                </a:lnTo>
                <a:lnTo>
                  <a:pt x="5662937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6" y="5515036"/>
                  <a:pt x="1066079" y="5030470"/>
                  <a:pt x="1217562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79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56982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798FA-FA04-48DA-A07C-1B66051E2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278" y="219150"/>
            <a:ext cx="5617972" cy="1477328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GB" sz="5400" dirty="0">
                <a:latin typeface="The Hand Extrablack" panose="03070A02030502020204" pitchFamily="66" charset="0"/>
              </a:rPr>
              <a:t>Did Nixon fail?</a:t>
            </a:r>
          </a:p>
        </p:txBody>
      </p:sp>
      <p:pic>
        <p:nvPicPr>
          <p:cNvPr id="10242" name="Picture 2" descr="Nixon Tried to Spoil Johnson&amp;#39;s Vietnam Peace Talks in &amp;#39;68, Notes Show - The  New York Times">
            <a:extLst>
              <a:ext uri="{FF2B5EF4-FFF2-40B4-BE49-F238E27FC236}">
                <a16:creationId xmlns:a16="http://schemas.microsoft.com/office/drawing/2014/main" id="{EB1DE174-6EE0-4A46-B189-74A606E3C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813"/>
          <a:stretch/>
        </p:blipFill>
        <p:spPr bwMode="auto"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76104-DD26-4249-9151-770EB7466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674" y="1608150"/>
            <a:ext cx="5740575" cy="50307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He succeeded in buying some time for Vietnamisation, but at an enormous cost.</a:t>
            </a:r>
          </a:p>
          <a:p>
            <a:pPr>
              <a:lnSpc>
                <a:spcPct val="110000"/>
              </a:lnSpc>
            </a:pP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US estimates place S. Vietnamese battle deaths at 107,504 for the years 1969-73. N. Vietnamese and NFL sit at more than 500,000. More than 58,000 Americans were killed.</a:t>
            </a:r>
          </a:p>
          <a:p>
            <a:pPr>
              <a:lnSpc>
                <a:spcPct val="110000"/>
              </a:lnSpc>
            </a:pP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The extreme measures he took to defend his Vietnam policy led directly to Watergate and his resignation.</a:t>
            </a:r>
          </a:p>
        </p:txBody>
      </p:sp>
    </p:spTree>
    <p:extLst>
      <p:ext uri="{BB962C8B-B14F-4D97-AF65-F5344CB8AC3E}">
        <p14:creationId xmlns:p14="http://schemas.microsoft.com/office/powerpoint/2010/main" val="1911095985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B023ECC-4253-4513-8D63-D944A2B593CB}"/>
              </a:ext>
            </a:extLst>
          </p:cNvPr>
          <p:cNvGrpSpPr/>
          <p:nvPr/>
        </p:nvGrpSpPr>
        <p:grpSpPr>
          <a:xfrm>
            <a:off x="0" y="0"/>
            <a:ext cx="12240420" cy="6858000"/>
            <a:chOff x="0" y="0"/>
            <a:chExt cx="1224042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16A94D-2A44-4174-B291-261BBE1B2F8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>
                <a:latin typeface="The Hand Extrablack" panose="03070A02030502020204" pitchFamily="66" charset="0"/>
              </a:endParaRPr>
            </a:p>
          </p:txBody>
        </p:sp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C8F9C01A-D794-490A-895F-68F5ACD257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" y="93663"/>
              <a:ext cx="5534025" cy="2692400"/>
            </a:xfrm>
            <a:custGeom>
              <a:avLst/>
              <a:gdLst>
                <a:gd name="connsiteX0" fmla="*/ 0 w 5534025"/>
                <a:gd name="connsiteY0" fmla="*/ 0 h 2692400"/>
                <a:gd name="connsiteX1" fmla="*/ 581073 w 5534025"/>
                <a:gd name="connsiteY1" fmla="*/ 0 h 2692400"/>
                <a:gd name="connsiteX2" fmla="*/ 1106805 w 5534025"/>
                <a:gd name="connsiteY2" fmla="*/ 0 h 2692400"/>
                <a:gd name="connsiteX3" fmla="*/ 1687878 w 5534025"/>
                <a:gd name="connsiteY3" fmla="*/ 0 h 2692400"/>
                <a:gd name="connsiteX4" fmla="*/ 2379631 w 5534025"/>
                <a:gd name="connsiteY4" fmla="*/ 0 h 2692400"/>
                <a:gd name="connsiteX5" fmla="*/ 3126724 w 5534025"/>
                <a:gd name="connsiteY5" fmla="*/ 0 h 2692400"/>
                <a:gd name="connsiteX6" fmla="*/ 3763137 w 5534025"/>
                <a:gd name="connsiteY6" fmla="*/ 0 h 2692400"/>
                <a:gd name="connsiteX7" fmla="*/ 4565571 w 5534025"/>
                <a:gd name="connsiteY7" fmla="*/ 0 h 2692400"/>
                <a:gd name="connsiteX8" fmla="*/ 5534025 w 5534025"/>
                <a:gd name="connsiteY8" fmla="*/ 0 h 2692400"/>
                <a:gd name="connsiteX9" fmla="*/ 5534025 w 5534025"/>
                <a:gd name="connsiteY9" fmla="*/ 646176 h 2692400"/>
                <a:gd name="connsiteX10" fmla="*/ 5534025 w 5534025"/>
                <a:gd name="connsiteY10" fmla="*/ 1238504 h 2692400"/>
                <a:gd name="connsiteX11" fmla="*/ 5534025 w 5534025"/>
                <a:gd name="connsiteY11" fmla="*/ 1857756 h 2692400"/>
                <a:gd name="connsiteX12" fmla="*/ 5534025 w 5534025"/>
                <a:gd name="connsiteY12" fmla="*/ 2692400 h 2692400"/>
                <a:gd name="connsiteX13" fmla="*/ 4842272 w 5534025"/>
                <a:gd name="connsiteY13" fmla="*/ 2692400 h 2692400"/>
                <a:gd name="connsiteX14" fmla="*/ 4095179 w 5534025"/>
                <a:gd name="connsiteY14" fmla="*/ 2692400 h 2692400"/>
                <a:gd name="connsiteX15" fmla="*/ 3514106 w 5534025"/>
                <a:gd name="connsiteY15" fmla="*/ 2692400 h 2692400"/>
                <a:gd name="connsiteX16" fmla="*/ 2877693 w 5534025"/>
                <a:gd name="connsiteY16" fmla="*/ 2692400 h 2692400"/>
                <a:gd name="connsiteX17" fmla="*/ 2241280 w 5534025"/>
                <a:gd name="connsiteY17" fmla="*/ 2692400 h 2692400"/>
                <a:gd name="connsiteX18" fmla="*/ 1494187 w 5534025"/>
                <a:gd name="connsiteY18" fmla="*/ 2692400 h 2692400"/>
                <a:gd name="connsiteX19" fmla="*/ 747093 w 5534025"/>
                <a:gd name="connsiteY19" fmla="*/ 2692400 h 2692400"/>
                <a:gd name="connsiteX20" fmla="*/ 0 w 5534025"/>
                <a:gd name="connsiteY20" fmla="*/ 2692400 h 2692400"/>
                <a:gd name="connsiteX21" fmla="*/ 0 w 5534025"/>
                <a:gd name="connsiteY21" fmla="*/ 1965452 h 2692400"/>
                <a:gd name="connsiteX22" fmla="*/ 0 w 5534025"/>
                <a:gd name="connsiteY22" fmla="*/ 1292352 h 2692400"/>
                <a:gd name="connsiteX23" fmla="*/ 0 w 5534025"/>
                <a:gd name="connsiteY23" fmla="*/ 646176 h 2692400"/>
                <a:gd name="connsiteX24" fmla="*/ 0 w 5534025"/>
                <a:gd name="connsiteY24" fmla="*/ 0 h 269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534025" h="2692400" fill="none" extrusionOk="0">
                  <a:moveTo>
                    <a:pt x="0" y="0"/>
                  </a:moveTo>
                  <a:cubicBezTo>
                    <a:pt x="124406" y="8594"/>
                    <a:pt x="461657" y="-23267"/>
                    <a:pt x="581073" y="0"/>
                  </a:cubicBezTo>
                  <a:cubicBezTo>
                    <a:pt x="700489" y="23267"/>
                    <a:pt x="988923" y="7738"/>
                    <a:pt x="1106805" y="0"/>
                  </a:cubicBezTo>
                  <a:cubicBezTo>
                    <a:pt x="1224687" y="-7738"/>
                    <a:pt x="1571467" y="18517"/>
                    <a:pt x="1687878" y="0"/>
                  </a:cubicBezTo>
                  <a:cubicBezTo>
                    <a:pt x="1804289" y="-18517"/>
                    <a:pt x="2231787" y="-11644"/>
                    <a:pt x="2379631" y="0"/>
                  </a:cubicBezTo>
                  <a:cubicBezTo>
                    <a:pt x="2527475" y="11644"/>
                    <a:pt x="2919744" y="-27123"/>
                    <a:pt x="3126724" y="0"/>
                  </a:cubicBezTo>
                  <a:cubicBezTo>
                    <a:pt x="3333704" y="27123"/>
                    <a:pt x="3600205" y="12784"/>
                    <a:pt x="3763137" y="0"/>
                  </a:cubicBezTo>
                  <a:cubicBezTo>
                    <a:pt x="3926069" y="-12784"/>
                    <a:pt x="4333959" y="-32701"/>
                    <a:pt x="4565571" y="0"/>
                  </a:cubicBezTo>
                  <a:cubicBezTo>
                    <a:pt x="4797183" y="32701"/>
                    <a:pt x="5202825" y="42933"/>
                    <a:pt x="5534025" y="0"/>
                  </a:cubicBezTo>
                  <a:cubicBezTo>
                    <a:pt x="5560319" y="154028"/>
                    <a:pt x="5549790" y="515960"/>
                    <a:pt x="5534025" y="646176"/>
                  </a:cubicBezTo>
                  <a:cubicBezTo>
                    <a:pt x="5518260" y="776392"/>
                    <a:pt x="5553392" y="964510"/>
                    <a:pt x="5534025" y="1238504"/>
                  </a:cubicBezTo>
                  <a:cubicBezTo>
                    <a:pt x="5514658" y="1512498"/>
                    <a:pt x="5518721" y="1711963"/>
                    <a:pt x="5534025" y="1857756"/>
                  </a:cubicBezTo>
                  <a:cubicBezTo>
                    <a:pt x="5549329" y="2003549"/>
                    <a:pt x="5496085" y="2485846"/>
                    <a:pt x="5534025" y="2692400"/>
                  </a:cubicBezTo>
                  <a:cubicBezTo>
                    <a:pt x="5245857" y="2723310"/>
                    <a:pt x="5029922" y="2693728"/>
                    <a:pt x="4842272" y="2692400"/>
                  </a:cubicBezTo>
                  <a:cubicBezTo>
                    <a:pt x="4654622" y="2691072"/>
                    <a:pt x="4271610" y="2675723"/>
                    <a:pt x="4095179" y="2692400"/>
                  </a:cubicBezTo>
                  <a:cubicBezTo>
                    <a:pt x="3918748" y="2709077"/>
                    <a:pt x="3723517" y="2667096"/>
                    <a:pt x="3514106" y="2692400"/>
                  </a:cubicBezTo>
                  <a:cubicBezTo>
                    <a:pt x="3304695" y="2717704"/>
                    <a:pt x="3086600" y="2695107"/>
                    <a:pt x="2877693" y="2692400"/>
                  </a:cubicBezTo>
                  <a:cubicBezTo>
                    <a:pt x="2668786" y="2689693"/>
                    <a:pt x="2494652" y="2681940"/>
                    <a:pt x="2241280" y="2692400"/>
                  </a:cubicBezTo>
                  <a:cubicBezTo>
                    <a:pt x="1987908" y="2702860"/>
                    <a:pt x="1768260" y="2702958"/>
                    <a:pt x="1494187" y="2692400"/>
                  </a:cubicBezTo>
                  <a:cubicBezTo>
                    <a:pt x="1220114" y="2681842"/>
                    <a:pt x="1062397" y="2698850"/>
                    <a:pt x="747093" y="2692400"/>
                  </a:cubicBezTo>
                  <a:cubicBezTo>
                    <a:pt x="431789" y="2685950"/>
                    <a:pt x="286547" y="2658233"/>
                    <a:pt x="0" y="2692400"/>
                  </a:cubicBezTo>
                  <a:cubicBezTo>
                    <a:pt x="-26700" y="2335502"/>
                    <a:pt x="-14280" y="2255242"/>
                    <a:pt x="0" y="1965452"/>
                  </a:cubicBezTo>
                  <a:cubicBezTo>
                    <a:pt x="14280" y="1675662"/>
                    <a:pt x="-12488" y="1604430"/>
                    <a:pt x="0" y="1292352"/>
                  </a:cubicBezTo>
                  <a:cubicBezTo>
                    <a:pt x="12488" y="980274"/>
                    <a:pt x="5073" y="950306"/>
                    <a:pt x="0" y="646176"/>
                  </a:cubicBezTo>
                  <a:cubicBezTo>
                    <a:pt x="-5073" y="342046"/>
                    <a:pt x="12403" y="202345"/>
                    <a:pt x="0" y="0"/>
                  </a:cubicBezTo>
                  <a:close/>
                </a:path>
                <a:path w="5534025" h="2692400" stroke="0" extrusionOk="0">
                  <a:moveTo>
                    <a:pt x="0" y="0"/>
                  </a:moveTo>
                  <a:cubicBezTo>
                    <a:pt x="196154" y="18229"/>
                    <a:pt x="336381" y="25541"/>
                    <a:pt x="525732" y="0"/>
                  </a:cubicBezTo>
                  <a:cubicBezTo>
                    <a:pt x="715083" y="-25541"/>
                    <a:pt x="1053080" y="27547"/>
                    <a:pt x="1217486" y="0"/>
                  </a:cubicBezTo>
                  <a:cubicBezTo>
                    <a:pt x="1381892" y="-27547"/>
                    <a:pt x="1622996" y="-964"/>
                    <a:pt x="1798558" y="0"/>
                  </a:cubicBezTo>
                  <a:cubicBezTo>
                    <a:pt x="1974120" y="964"/>
                    <a:pt x="2233254" y="-10020"/>
                    <a:pt x="2600992" y="0"/>
                  </a:cubicBezTo>
                  <a:cubicBezTo>
                    <a:pt x="2968730" y="10020"/>
                    <a:pt x="3009625" y="25619"/>
                    <a:pt x="3182064" y="0"/>
                  </a:cubicBezTo>
                  <a:cubicBezTo>
                    <a:pt x="3354503" y="-25619"/>
                    <a:pt x="3785121" y="-29020"/>
                    <a:pt x="3984498" y="0"/>
                  </a:cubicBezTo>
                  <a:cubicBezTo>
                    <a:pt x="4183875" y="29020"/>
                    <a:pt x="4298999" y="-2232"/>
                    <a:pt x="4565571" y="0"/>
                  </a:cubicBezTo>
                  <a:cubicBezTo>
                    <a:pt x="4832143" y="2232"/>
                    <a:pt x="5304818" y="3215"/>
                    <a:pt x="5534025" y="0"/>
                  </a:cubicBezTo>
                  <a:cubicBezTo>
                    <a:pt x="5542641" y="267002"/>
                    <a:pt x="5546433" y="422644"/>
                    <a:pt x="5534025" y="726948"/>
                  </a:cubicBezTo>
                  <a:cubicBezTo>
                    <a:pt x="5521617" y="1031252"/>
                    <a:pt x="5534072" y="1228365"/>
                    <a:pt x="5534025" y="1453896"/>
                  </a:cubicBezTo>
                  <a:cubicBezTo>
                    <a:pt x="5533978" y="1679427"/>
                    <a:pt x="5551867" y="2255911"/>
                    <a:pt x="5534025" y="2692400"/>
                  </a:cubicBezTo>
                  <a:cubicBezTo>
                    <a:pt x="5178319" y="2663530"/>
                    <a:pt x="5058382" y="2686775"/>
                    <a:pt x="4786932" y="2692400"/>
                  </a:cubicBezTo>
                  <a:cubicBezTo>
                    <a:pt x="4515482" y="2698025"/>
                    <a:pt x="4294303" y="2697753"/>
                    <a:pt x="4150519" y="2692400"/>
                  </a:cubicBezTo>
                  <a:cubicBezTo>
                    <a:pt x="4006735" y="2687047"/>
                    <a:pt x="3733921" y="2701234"/>
                    <a:pt x="3348085" y="2692400"/>
                  </a:cubicBezTo>
                  <a:cubicBezTo>
                    <a:pt x="2962249" y="2683566"/>
                    <a:pt x="2818626" y="2675585"/>
                    <a:pt x="2545652" y="2692400"/>
                  </a:cubicBezTo>
                  <a:cubicBezTo>
                    <a:pt x="2272678" y="2709215"/>
                    <a:pt x="2070392" y="2716158"/>
                    <a:pt x="1909239" y="2692400"/>
                  </a:cubicBezTo>
                  <a:cubicBezTo>
                    <a:pt x="1748086" y="2668642"/>
                    <a:pt x="1373542" y="2704063"/>
                    <a:pt x="1106805" y="2692400"/>
                  </a:cubicBezTo>
                  <a:cubicBezTo>
                    <a:pt x="840068" y="2680737"/>
                    <a:pt x="233648" y="2725604"/>
                    <a:pt x="0" y="2692400"/>
                  </a:cubicBezTo>
                  <a:cubicBezTo>
                    <a:pt x="-22435" y="2546008"/>
                    <a:pt x="14980" y="2383181"/>
                    <a:pt x="0" y="2100072"/>
                  </a:cubicBezTo>
                  <a:cubicBezTo>
                    <a:pt x="-14980" y="1816963"/>
                    <a:pt x="12222" y="1730632"/>
                    <a:pt x="0" y="1373124"/>
                  </a:cubicBezTo>
                  <a:cubicBezTo>
                    <a:pt x="-12222" y="1015616"/>
                    <a:pt x="1408" y="995801"/>
                    <a:pt x="0" y="780796"/>
                  </a:cubicBezTo>
                  <a:cubicBezTo>
                    <a:pt x="-1408" y="565791"/>
                    <a:pt x="8864" y="30039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25400" algn="ctr">
              <a:solidFill>
                <a:schemeClr val="accent3"/>
              </a:solidFill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15988311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85725" marR="0" lvl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e Hand Extrablack" panose="03070A02030502020204" pitchFamily="66" charset="0"/>
                </a:rPr>
                <a:t>Vietnamisation</a:t>
              </a:r>
            </a:p>
            <a:p>
              <a:pPr marL="85725" marR="0" lvl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e Hand Extrablack" panose="03070A02030502020204" pitchFamily="66" charset="0"/>
              </a:endParaRPr>
            </a:p>
            <a:p>
              <a:pPr marL="85725" marR="0" lvl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e Hand Extrablack" panose="03070A02030502020204" pitchFamily="66" charset="0"/>
              </a:endParaRPr>
            </a:p>
            <a:p>
              <a:pPr marL="85725" marR="0" lvl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e Hand Extrablack" panose="03070A02030502020204" pitchFamily="66" charset="0"/>
                </a:rPr>
                <a:t>Impact of Vietnamisation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e Hand Extrablack" panose="03070A02030502020204" pitchFamily="66" charset="0"/>
              </a:endParaRPr>
            </a:p>
          </p:txBody>
        </p:sp>
        <p:sp>
          <p:nvSpPr>
            <p:cNvPr id="5" name="Text Box 3">
              <a:extLst>
                <a:ext uri="{FF2B5EF4-FFF2-40B4-BE49-F238E27FC236}">
                  <a16:creationId xmlns:a16="http://schemas.microsoft.com/office/drawing/2014/main" id="{15AEAC11-7F9A-42E0-91FC-90CE9DFF52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2856" y="109538"/>
              <a:ext cx="5534025" cy="2692400"/>
            </a:xfrm>
            <a:custGeom>
              <a:avLst/>
              <a:gdLst>
                <a:gd name="connsiteX0" fmla="*/ 0 w 5534025"/>
                <a:gd name="connsiteY0" fmla="*/ 0 h 2692400"/>
                <a:gd name="connsiteX1" fmla="*/ 636413 w 5534025"/>
                <a:gd name="connsiteY1" fmla="*/ 0 h 2692400"/>
                <a:gd name="connsiteX2" fmla="*/ 1162145 w 5534025"/>
                <a:gd name="connsiteY2" fmla="*/ 0 h 2692400"/>
                <a:gd name="connsiteX3" fmla="*/ 1909239 w 5534025"/>
                <a:gd name="connsiteY3" fmla="*/ 0 h 2692400"/>
                <a:gd name="connsiteX4" fmla="*/ 2434971 w 5534025"/>
                <a:gd name="connsiteY4" fmla="*/ 0 h 2692400"/>
                <a:gd name="connsiteX5" fmla="*/ 2960703 w 5534025"/>
                <a:gd name="connsiteY5" fmla="*/ 0 h 2692400"/>
                <a:gd name="connsiteX6" fmla="*/ 3541776 w 5534025"/>
                <a:gd name="connsiteY6" fmla="*/ 0 h 2692400"/>
                <a:gd name="connsiteX7" fmla="*/ 4344210 w 5534025"/>
                <a:gd name="connsiteY7" fmla="*/ 0 h 2692400"/>
                <a:gd name="connsiteX8" fmla="*/ 5534025 w 5534025"/>
                <a:gd name="connsiteY8" fmla="*/ 0 h 2692400"/>
                <a:gd name="connsiteX9" fmla="*/ 5534025 w 5534025"/>
                <a:gd name="connsiteY9" fmla="*/ 673100 h 2692400"/>
                <a:gd name="connsiteX10" fmla="*/ 5534025 w 5534025"/>
                <a:gd name="connsiteY10" fmla="*/ 1319276 h 2692400"/>
                <a:gd name="connsiteX11" fmla="*/ 5534025 w 5534025"/>
                <a:gd name="connsiteY11" fmla="*/ 1938528 h 2692400"/>
                <a:gd name="connsiteX12" fmla="*/ 5534025 w 5534025"/>
                <a:gd name="connsiteY12" fmla="*/ 2692400 h 2692400"/>
                <a:gd name="connsiteX13" fmla="*/ 4897612 w 5534025"/>
                <a:gd name="connsiteY13" fmla="*/ 2692400 h 2692400"/>
                <a:gd name="connsiteX14" fmla="*/ 4261199 w 5534025"/>
                <a:gd name="connsiteY14" fmla="*/ 2692400 h 2692400"/>
                <a:gd name="connsiteX15" fmla="*/ 3680127 w 5534025"/>
                <a:gd name="connsiteY15" fmla="*/ 2692400 h 2692400"/>
                <a:gd name="connsiteX16" fmla="*/ 2877693 w 5534025"/>
                <a:gd name="connsiteY16" fmla="*/ 2692400 h 2692400"/>
                <a:gd name="connsiteX17" fmla="*/ 2241280 w 5534025"/>
                <a:gd name="connsiteY17" fmla="*/ 2692400 h 2692400"/>
                <a:gd name="connsiteX18" fmla="*/ 1438847 w 5534025"/>
                <a:gd name="connsiteY18" fmla="*/ 2692400 h 2692400"/>
                <a:gd name="connsiteX19" fmla="*/ 913114 w 5534025"/>
                <a:gd name="connsiteY19" fmla="*/ 2692400 h 2692400"/>
                <a:gd name="connsiteX20" fmla="*/ 0 w 5534025"/>
                <a:gd name="connsiteY20" fmla="*/ 2692400 h 2692400"/>
                <a:gd name="connsiteX21" fmla="*/ 0 w 5534025"/>
                <a:gd name="connsiteY21" fmla="*/ 2019300 h 2692400"/>
                <a:gd name="connsiteX22" fmla="*/ 0 w 5534025"/>
                <a:gd name="connsiteY22" fmla="*/ 1400048 h 2692400"/>
                <a:gd name="connsiteX23" fmla="*/ 0 w 5534025"/>
                <a:gd name="connsiteY23" fmla="*/ 807720 h 2692400"/>
                <a:gd name="connsiteX24" fmla="*/ 0 w 5534025"/>
                <a:gd name="connsiteY24" fmla="*/ 0 h 269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534025" h="2692400" fill="none" extrusionOk="0">
                  <a:moveTo>
                    <a:pt x="0" y="0"/>
                  </a:moveTo>
                  <a:cubicBezTo>
                    <a:pt x="304740" y="-19651"/>
                    <a:pt x="392816" y="-11258"/>
                    <a:pt x="636413" y="0"/>
                  </a:cubicBezTo>
                  <a:cubicBezTo>
                    <a:pt x="880010" y="11258"/>
                    <a:pt x="932714" y="19029"/>
                    <a:pt x="1162145" y="0"/>
                  </a:cubicBezTo>
                  <a:cubicBezTo>
                    <a:pt x="1391576" y="-19029"/>
                    <a:pt x="1645683" y="7374"/>
                    <a:pt x="1909239" y="0"/>
                  </a:cubicBezTo>
                  <a:cubicBezTo>
                    <a:pt x="2172795" y="-7374"/>
                    <a:pt x="2281002" y="-19157"/>
                    <a:pt x="2434971" y="0"/>
                  </a:cubicBezTo>
                  <a:cubicBezTo>
                    <a:pt x="2588940" y="19157"/>
                    <a:pt x="2800040" y="-2659"/>
                    <a:pt x="2960703" y="0"/>
                  </a:cubicBezTo>
                  <a:cubicBezTo>
                    <a:pt x="3121366" y="2659"/>
                    <a:pt x="3348125" y="-1650"/>
                    <a:pt x="3541776" y="0"/>
                  </a:cubicBezTo>
                  <a:cubicBezTo>
                    <a:pt x="3735427" y="1650"/>
                    <a:pt x="3974797" y="15467"/>
                    <a:pt x="4344210" y="0"/>
                  </a:cubicBezTo>
                  <a:cubicBezTo>
                    <a:pt x="4713623" y="-15467"/>
                    <a:pt x="5088016" y="8702"/>
                    <a:pt x="5534025" y="0"/>
                  </a:cubicBezTo>
                  <a:cubicBezTo>
                    <a:pt x="5542417" y="259875"/>
                    <a:pt x="5554498" y="482056"/>
                    <a:pt x="5534025" y="673100"/>
                  </a:cubicBezTo>
                  <a:cubicBezTo>
                    <a:pt x="5513552" y="864144"/>
                    <a:pt x="5531322" y="1049293"/>
                    <a:pt x="5534025" y="1319276"/>
                  </a:cubicBezTo>
                  <a:cubicBezTo>
                    <a:pt x="5536728" y="1589259"/>
                    <a:pt x="5522826" y="1756706"/>
                    <a:pt x="5534025" y="1938528"/>
                  </a:cubicBezTo>
                  <a:cubicBezTo>
                    <a:pt x="5545224" y="2120350"/>
                    <a:pt x="5500109" y="2504239"/>
                    <a:pt x="5534025" y="2692400"/>
                  </a:cubicBezTo>
                  <a:cubicBezTo>
                    <a:pt x="5354662" y="2702588"/>
                    <a:pt x="5048300" y="2690835"/>
                    <a:pt x="4897612" y="2692400"/>
                  </a:cubicBezTo>
                  <a:cubicBezTo>
                    <a:pt x="4746924" y="2693965"/>
                    <a:pt x="4489400" y="2683216"/>
                    <a:pt x="4261199" y="2692400"/>
                  </a:cubicBezTo>
                  <a:cubicBezTo>
                    <a:pt x="4032998" y="2701584"/>
                    <a:pt x="3802658" y="2709228"/>
                    <a:pt x="3680127" y="2692400"/>
                  </a:cubicBezTo>
                  <a:cubicBezTo>
                    <a:pt x="3557596" y="2675572"/>
                    <a:pt x="3192618" y="2684302"/>
                    <a:pt x="2877693" y="2692400"/>
                  </a:cubicBezTo>
                  <a:cubicBezTo>
                    <a:pt x="2562768" y="2700498"/>
                    <a:pt x="2372487" y="2692776"/>
                    <a:pt x="2241280" y="2692400"/>
                  </a:cubicBezTo>
                  <a:cubicBezTo>
                    <a:pt x="2110073" y="2692024"/>
                    <a:pt x="1814094" y="2700251"/>
                    <a:pt x="1438847" y="2692400"/>
                  </a:cubicBezTo>
                  <a:cubicBezTo>
                    <a:pt x="1063600" y="2684549"/>
                    <a:pt x="1028738" y="2666592"/>
                    <a:pt x="913114" y="2692400"/>
                  </a:cubicBezTo>
                  <a:cubicBezTo>
                    <a:pt x="797490" y="2718208"/>
                    <a:pt x="363683" y="2661780"/>
                    <a:pt x="0" y="2692400"/>
                  </a:cubicBezTo>
                  <a:cubicBezTo>
                    <a:pt x="11648" y="2366401"/>
                    <a:pt x="-20336" y="2342658"/>
                    <a:pt x="0" y="2019300"/>
                  </a:cubicBezTo>
                  <a:cubicBezTo>
                    <a:pt x="20336" y="1695942"/>
                    <a:pt x="18520" y="1532470"/>
                    <a:pt x="0" y="1400048"/>
                  </a:cubicBezTo>
                  <a:cubicBezTo>
                    <a:pt x="-18520" y="1267626"/>
                    <a:pt x="13225" y="934088"/>
                    <a:pt x="0" y="807720"/>
                  </a:cubicBezTo>
                  <a:cubicBezTo>
                    <a:pt x="-13225" y="681352"/>
                    <a:pt x="-36675" y="220873"/>
                    <a:pt x="0" y="0"/>
                  </a:cubicBezTo>
                  <a:close/>
                </a:path>
                <a:path w="5534025" h="2692400" stroke="0" extrusionOk="0">
                  <a:moveTo>
                    <a:pt x="0" y="0"/>
                  </a:moveTo>
                  <a:cubicBezTo>
                    <a:pt x="157218" y="-6520"/>
                    <a:pt x="489282" y="9315"/>
                    <a:pt x="691753" y="0"/>
                  </a:cubicBezTo>
                  <a:cubicBezTo>
                    <a:pt x="894224" y="-9315"/>
                    <a:pt x="1095899" y="22105"/>
                    <a:pt x="1383506" y="0"/>
                  </a:cubicBezTo>
                  <a:cubicBezTo>
                    <a:pt x="1671113" y="-22105"/>
                    <a:pt x="1813815" y="803"/>
                    <a:pt x="1964579" y="0"/>
                  </a:cubicBezTo>
                  <a:cubicBezTo>
                    <a:pt x="2115343" y="-803"/>
                    <a:pt x="2604763" y="29287"/>
                    <a:pt x="2767013" y="0"/>
                  </a:cubicBezTo>
                  <a:cubicBezTo>
                    <a:pt x="2929263" y="-29287"/>
                    <a:pt x="3168722" y="-25361"/>
                    <a:pt x="3292745" y="0"/>
                  </a:cubicBezTo>
                  <a:cubicBezTo>
                    <a:pt x="3416768" y="25361"/>
                    <a:pt x="3687297" y="-8087"/>
                    <a:pt x="3818477" y="0"/>
                  </a:cubicBezTo>
                  <a:cubicBezTo>
                    <a:pt x="3949657" y="8087"/>
                    <a:pt x="4325555" y="4484"/>
                    <a:pt x="4454890" y="0"/>
                  </a:cubicBezTo>
                  <a:cubicBezTo>
                    <a:pt x="4584225" y="-4484"/>
                    <a:pt x="5018955" y="-14521"/>
                    <a:pt x="5534025" y="0"/>
                  </a:cubicBezTo>
                  <a:cubicBezTo>
                    <a:pt x="5550411" y="288255"/>
                    <a:pt x="5503989" y="569572"/>
                    <a:pt x="5534025" y="726948"/>
                  </a:cubicBezTo>
                  <a:cubicBezTo>
                    <a:pt x="5564061" y="884324"/>
                    <a:pt x="5570316" y="1216106"/>
                    <a:pt x="5534025" y="1453896"/>
                  </a:cubicBezTo>
                  <a:cubicBezTo>
                    <a:pt x="5497734" y="1691686"/>
                    <a:pt x="5566214" y="2170983"/>
                    <a:pt x="5534025" y="2692400"/>
                  </a:cubicBezTo>
                  <a:cubicBezTo>
                    <a:pt x="5217874" y="2676687"/>
                    <a:pt x="5139604" y="2673176"/>
                    <a:pt x="4842272" y="2692400"/>
                  </a:cubicBezTo>
                  <a:cubicBezTo>
                    <a:pt x="4544940" y="2711624"/>
                    <a:pt x="4338331" y="2723722"/>
                    <a:pt x="4205859" y="2692400"/>
                  </a:cubicBezTo>
                  <a:cubicBezTo>
                    <a:pt x="4073387" y="2661078"/>
                    <a:pt x="3794962" y="2678413"/>
                    <a:pt x="3458766" y="2692400"/>
                  </a:cubicBezTo>
                  <a:cubicBezTo>
                    <a:pt x="3122570" y="2706387"/>
                    <a:pt x="2984087" y="2681523"/>
                    <a:pt x="2822353" y="2692400"/>
                  </a:cubicBezTo>
                  <a:cubicBezTo>
                    <a:pt x="2660619" y="2703277"/>
                    <a:pt x="2368542" y="2670078"/>
                    <a:pt x="2019919" y="2692400"/>
                  </a:cubicBezTo>
                  <a:cubicBezTo>
                    <a:pt x="1671296" y="2714722"/>
                    <a:pt x="1636000" y="2714763"/>
                    <a:pt x="1272826" y="2692400"/>
                  </a:cubicBezTo>
                  <a:cubicBezTo>
                    <a:pt x="909652" y="2670037"/>
                    <a:pt x="487210" y="2708362"/>
                    <a:pt x="0" y="2692400"/>
                  </a:cubicBezTo>
                  <a:cubicBezTo>
                    <a:pt x="-17450" y="2493583"/>
                    <a:pt x="-2132" y="2274638"/>
                    <a:pt x="0" y="2019300"/>
                  </a:cubicBezTo>
                  <a:cubicBezTo>
                    <a:pt x="2132" y="1763962"/>
                    <a:pt x="2943" y="1584072"/>
                    <a:pt x="0" y="1346200"/>
                  </a:cubicBezTo>
                  <a:cubicBezTo>
                    <a:pt x="-2943" y="1108328"/>
                    <a:pt x="-24128" y="910954"/>
                    <a:pt x="0" y="673100"/>
                  </a:cubicBezTo>
                  <a:cubicBezTo>
                    <a:pt x="24128" y="435246"/>
                    <a:pt x="-32345" y="17205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25400" algn="ctr">
              <a:solidFill>
                <a:schemeClr val="accent3"/>
              </a:solidFill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2368581749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85725" marR="0" lvl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e Hand Extrablack" panose="03070A02030502020204" pitchFamily="66" charset="0"/>
                </a:rPr>
                <a:t>The extension of the war into Cambodia </a:t>
              </a:r>
            </a:p>
            <a:p>
              <a:pPr marL="85725" marR="0" lvl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e Hand Extrablack" panose="03070A02030502020204" pitchFamily="66" charset="0"/>
              </a:endParaRPr>
            </a:p>
            <a:p>
              <a:pPr marL="85725" marR="0" lvl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e Hand Extrablack" panose="03070A02030502020204" pitchFamily="66" charset="0"/>
              </a:endParaRPr>
            </a:p>
            <a:p>
              <a:pPr marL="85725" marR="0" lvl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e Hand Extrablack" panose="03070A02030502020204" pitchFamily="66" charset="0"/>
              </a:endParaRPr>
            </a:p>
            <a:p>
              <a:pPr marL="85725" marR="0" lvl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e Hand Extrablack" panose="03070A02030502020204" pitchFamily="66" charset="0"/>
                </a:rPr>
                <a:t>The extension of the war into Laos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e Hand Extrablack" panose="03070A02030502020204" pitchFamily="66" charset="0"/>
              </a:endParaRPr>
            </a:p>
          </p:txBody>
        </p:sp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D52520E7-BFF5-4175-A466-D2D3D44577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" y="3736975"/>
              <a:ext cx="5534025" cy="2932113"/>
            </a:xfrm>
            <a:custGeom>
              <a:avLst/>
              <a:gdLst>
                <a:gd name="connsiteX0" fmla="*/ 0 w 5534025"/>
                <a:gd name="connsiteY0" fmla="*/ 0 h 2932113"/>
                <a:gd name="connsiteX1" fmla="*/ 636413 w 5534025"/>
                <a:gd name="connsiteY1" fmla="*/ 0 h 2932113"/>
                <a:gd name="connsiteX2" fmla="*/ 1217486 w 5534025"/>
                <a:gd name="connsiteY2" fmla="*/ 0 h 2932113"/>
                <a:gd name="connsiteX3" fmla="*/ 1853898 w 5534025"/>
                <a:gd name="connsiteY3" fmla="*/ 0 h 2932113"/>
                <a:gd name="connsiteX4" fmla="*/ 2434971 w 5534025"/>
                <a:gd name="connsiteY4" fmla="*/ 0 h 2932113"/>
                <a:gd name="connsiteX5" fmla="*/ 3126724 w 5534025"/>
                <a:gd name="connsiteY5" fmla="*/ 0 h 2932113"/>
                <a:gd name="connsiteX6" fmla="*/ 3652456 w 5534025"/>
                <a:gd name="connsiteY6" fmla="*/ 0 h 2932113"/>
                <a:gd name="connsiteX7" fmla="*/ 4454890 w 5534025"/>
                <a:gd name="connsiteY7" fmla="*/ 0 h 2932113"/>
                <a:gd name="connsiteX8" fmla="*/ 5534025 w 5534025"/>
                <a:gd name="connsiteY8" fmla="*/ 0 h 2932113"/>
                <a:gd name="connsiteX9" fmla="*/ 5534025 w 5534025"/>
                <a:gd name="connsiteY9" fmla="*/ 615744 h 2932113"/>
                <a:gd name="connsiteX10" fmla="*/ 5534025 w 5534025"/>
                <a:gd name="connsiteY10" fmla="*/ 1231487 h 2932113"/>
                <a:gd name="connsiteX11" fmla="*/ 5534025 w 5534025"/>
                <a:gd name="connsiteY11" fmla="*/ 1759268 h 2932113"/>
                <a:gd name="connsiteX12" fmla="*/ 5534025 w 5534025"/>
                <a:gd name="connsiteY12" fmla="*/ 2404333 h 2932113"/>
                <a:gd name="connsiteX13" fmla="*/ 5534025 w 5534025"/>
                <a:gd name="connsiteY13" fmla="*/ 2932113 h 2932113"/>
                <a:gd name="connsiteX14" fmla="*/ 5008293 w 5534025"/>
                <a:gd name="connsiteY14" fmla="*/ 2932113 h 2932113"/>
                <a:gd name="connsiteX15" fmla="*/ 4427220 w 5534025"/>
                <a:gd name="connsiteY15" fmla="*/ 2932113 h 2932113"/>
                <a:gd name="connsiteX16" fmla="*/ 3680127 w 5534025"/>
                <a:gd name="connsiteY16" fmla="*/ 2932113 h 2932113"/>
                <a:gd name="connsiteX17" fmla="*/ 3154394 w 5534025"/>
                <a:gd name="connsiteY17" fmla="*/ 2932113 h 2932113"/>
                <a:gd name="connsiteX18" fmla="*/ 2628662 w 5534025"/>
                <a:gd name="connsiteY18" fmla="*/ 2932113 h 2932113"/>
                <a:gd name="connsiteX19" fmla="*/ 1881568 w 5534025"/>
                <a:gd name="connsiteY19" fmla="*/ 2932113 h 2932113"/>
                <a:gd name="connsiteX20" fmla="*/ 1245156 w 5534025"/>
                <a:gd name="connsiteY20" fmla="*/ 2932113 h 2932113"/>
                <a:gd name="connsiteX21" fmla="*/ 0 w 5534025"/>
                <a:gd name="connsiteY21" fmla="*/ 2932113 h 2932113"/>
                <a:gd name="connsiteX22" fmla="*/ 0 w 5534025"/>
                <a:gd name="connsiteY22" fmla="*/ 2316369 h 2932113"/>
                <a:gd name="connsiteX23" fmla="*/ 0 w 5534025"/>
                <a:gd name="connsiteY23" fmla="*/ 1759268 h 2932113"/>
                <a:gd name="connsiteX24" fmla="*/ 0 w 5534025"/>
                <a:gd name="connsiteY24" fmla="*/ 1143524 h 2932113"/>
                <a:gd name="connsiteX25" fmla="*/ 0 w 5534025"/>
                <a:gd name="connsiteY25" fmla="*/ 645065 h 2932113"/>
                <a:gd name="connsiteX26" fmla="*/ 0 w 5534025"/>
                <a:gd name="connsiteY26" fmla="*/ 0 h 293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534025" h="2932113" fill="none" extrusionOk="0">
                  <a:moveTo>
                    <a:pt x="0" y="0"/>
                  </a:moveTo>
                  <a:cubicBezTo>
                    <a:pt x="232297" y="20116"/>
                    <a:pt x="337558" y="-14537"/>
                    <a:pt x="636413" y="0"/>
                  </a:cubicBezTo>
                  <a:cubicBezTo>
                    <a:pt x="935268" y="14537"/>
                    <a:pt x="1055855" y="-4855"/>
                    <a:pt x="1217486" y="0"/>
                  </a:cubicBezTo>
                  <a:cubicBezTo>
                    <a:pt x="1379117" y="4855"/>
                    <a:pt x="1617363" y="-30328"/>
                    <a:pt x="1853898" y="0"/>
                  </a:cubicBezTo>
                  <a:cubicBezTo>
                    <a:pt x="2090433" y="30328"/>
                    <a:pt x="2286463" y="18905"/>
                    <a:pt x="2434971" y="0"/>
                  </a:cubicBezTo>
                  <a:cubicBezTo>
                    <a:pt x="2583479" y="-18905"/>
                    <a:pt x="2916679" y="-24222"/>
                    <a:pt x="3126724" y="0"/>
                  </a:cubicBezTo>
                  <a:cubicBezTo>
                    <a:pt x="3336769" y="24222"/>
                    <a:pt x="3479429" y="5214"/>
                    <a:pt x="3652456" y="0"/>
                  </a:cubicBezTo>
                  <a:cubicBezTo>
                    <a:pt x="3825483" y="-5214"/>
                    <a:pt x="4085381" y="-14870"/>
                    <a:pt x="4454890" y="0"/>
                  </a:cubicBezTo>
                  <a:cubicBezTo>
                    <a:pt x="4824399" y="14870"/>
                    <a:pt x="5239369" y="49352"/>
                    <a:pt x="5534025" y="0"/>
                  </a:cubicBezTo>
                  <a:cubicBezTo>
                    <a:pt x="5519066" y="251308"/>
                    <a:pt x="5526320" y="373820"/>
                    <a:pt x="5534025" y="615744"/>
                  </a:cubicBezTo>
                  <a:cubicBezTo>
                    <a:pt x="5541730" y="857668"/>
                    <a:pt x="5517505" y="1020221"/>
                    <a:pt x="5534025" y="1231487"/>
                  </a:cubicBezTo>
                  <a:cubicBezTo>
                    <a:pt x="5550545" y="1442753"/>
                    <a:pt x="5536763" y="1549084"/>
                    <a:pt x="5534025" y="1759268"/>
                  </a:cubicBezTo>
                  <a:cubicBezTo>
                    <a:pt x="5531287" y="1969452"/>
                    <a:pt x="5551934" y="2268357"/>
                    <a:pt x="5534025" y="2404333"/>
                  </a:cubicBezTo>
                  <a:cubicBezTo>
                    <a:pt x="5516116" y="2540309"/>
                    <a:pt x="5548419" y="2824231"/>
                    <a:pt x="5534025" y="2932113"/>
                  </a:cubicBezTo>
                  <a:cubicBezTo>
                    <a:pt x="5394512" y="2926563"/>
                    <a:pt x="5226013" y="2908891"/>
                    <a:pt x="5008293" y="2932113"/>
                  </a:cubicBezTo>
                  <a:cubicBezTo>
                    <a:pt x="4790573" y="2955335"/>
                    <a:pt x="4568190" y="2934166"/>
                    <a:pt x="4427220" y="2932113"/>
                  </a:cubicBezTo>
                  <a:cubicBezTo>
                    <a:pt x="4286250" y="2930060"/>
                    <a:pt x="3959789" y="2964011"/>
                    <a:pt x="3680127" y="2932113"/>
                  </a:cubicBezTo>
                  <a:cubicBezTo>
                    <a:pt x="3400465" y="2900215"/>
                    <a:pt x="3392223" y="2929073"/>
                    <a:pt x="3154394" y="2932113"/>
                  </a:cubicBezTo>
                  <a:cubicBezTo>
                    <a:pt x="2916565" y="2935153"/>
                    <a:pt x="2889159" y="2942134"/>
                    <a:pt x="2628662" y="2932113"/>
                  </a:cubicBezTo>
                  <a:cubicBezTo>
                    <a:pt x="2368165" y="2922092"/>
                    <a:pt x="2182572" y="2956989"/>
                    <a:pt x="1881568" y="2932113"/>
                  </a:cubicBezTo>
                  <a:cubicBezTo>
                    <a:pt x="1580564" y="2907237"/>
                    <a:pt x="1475607" y="2906110"/>
                    <a:pt x="1245156" y="2932113"/>
                  </a:cubicBezTo>
                  <a:cubicBezTo>
                    <a:pt x="1014705" y="2958116"/>
                    <a:pt x="561340" y="2885241"/>
                    <a:pt x="0" y="2932113"/>
                  </a:cubicBezTo>
                  <a:cubicBezTo>
                    <a:pt x="-25031" y="2638922"/>
                    <a:pt x="26111" y="2445159"/>
                    <a:pt x="0" y="2316369"/>
                  </a:cubicBezTo>
                  <a:cubicBezTo>
                    <a:pt x="-26111" y="2187579"/>
                    <a:pt x="6003" y="1934223"/>
                    <a:pt x="0" y="1759268"/>
                  </a:cubicBezTo>
                  <a:cubicBezTo>
                    <a:pt x="-6003" y="1584313"/>
                    <a:pt x="-26638" y="1421625"/>
                    <a:pt x="0" y="1143524"/>
                  </a:cubicBezTo>
                  <a:cubicBezTo>
                    <a:pt x="26638" y="865423"/>
                    <a:pt x="9277" y="760705"/>
                    <a:pt x="0" y="645065"/>
                  </a:cubicBezTo>
                  <a:cubicBezTo>
                    <a:pt x="-9277" y="529425"/>
                    <a:pt x="-4850" y="292849"/>
                    <a:pt x="0" y="0"/>
                  </a:cubicBezTo>
                  <a:close/>
                </a:path>
                <a:path w="5534025" h="2932113" stroke="0" extrusionOk="0">
                  <a:moveTo>
                    <a:pt x="0" y="0"/>
                  </a:moveTo>
                  <a:cubicBezTo>
                    <a:pt x="152795" y="-28545"/>
                    <a:pt x="323035" y="2350"/>
                    <a:pt x="581073" y="0"/>
                  </a:cubicBezTo>
                  <a:cubicBezTo>
                    <a:pt x="839111" y="-2350"/>
                    <a:pt x="913801" y="-16219"/>
                    <a:pt x="1162145" y="0"/>
                  </a:cubicBezTo>
                  <a:cubicBezTo>
                    <a:pt x="1410489" y="16219"/>
                    <a:pt x="1513686" y="-19229"/>
                    <a:pt x="1743218" y="0"/>
                  </a:cubicBezTo>
                  <a:cubicBezTo>
                    <a:pt x="1972750" y="19229"/>
                    <a:pt x="2316117" y="36491"/>
                    <a:pt x="2490311" y="0"/>
                  </a:cubicBezTo>
                  <a:cubicBezTo>
                    <a:pt x="2664505" y="-36491"/>
                    <a:pt x="2923190" y="-26125"/>
                    <a:pt x="3126724" y="0"/>
                  </a:cubicBezTo>
                  <a:cubicBezTo>
                    <a:pt x="3330258" y="26125"/>
                    <a:pt x="3662114" y="6609"/>
                    <a:pt x="3873818" y="0"/>
                  </a:cubicBezTo>
                  <a:cubicBezTo>
                    <a:pt x="4085522" y="-6609"/>
                    <a:pt x="4213384" y="24514"/>
                    <a:pt x="4454890" y="0"/>
                  </a:cubicBezTo>
                  <a:cubicBezTo>
                    <a:pt x="4696396" y="-24514"/>
                    <a:pt x="5258713" y="-3821"/>
                    <a:pt x="5534025" y="0"/>
                  </a:cubicBezTo>
                  <a:cubicBezTo>
                    <a:pt x="5540161" y="186949"/>
                    <a:pt x="5511424" y="270307"/>
                    <a:pt x="5534025" y="498459"/>
                  </a:cubicBezTo>
                  <a:cubicBezTo>
                    <a:pt x="5556626" y="726611"/>
                    <a:pt x="5541342" y="776414"/>
                    <a:pt x="5534025" y="1026240"/>
                  </a:cubicBezTo>
                  <a:cubicBezTo>
                    <a:pt x="5526708" y="1276066"/>
                    <a:pt x="5505129" y="1470138"/>
                    <a:pt x="5534025" y="1641983"/>
                  </a:cubicBezTo>
                  <a:cubicBezTo>
                    <a:pt x="5562921" y="1813828"/>
                    <a:pt x="5527252" y="1998422"/>
                    <a:pt x="5534025" y="2169764"/>
                  </a:cubicBezTo>
                  <a:cubicBezTo>
                    <a:pt x="5540798" y="2341106"/>
                    <a:pt x="5563146" y="2574344"/>
                    <a:pt x="5534025" y="2932113"/>
                  </a:cubicBezTo>
                  <a:cubicBezTo>
                    <a:pt x="5407200" y="2941972"/>
                    <a:pt x="5157565" y="2937879"/>
                    <a:pt x="5008293" y="2932113"/>
                  </a:cubicBezTo>
                  <a:cubicBezTo>
                    <a:pt x="4859021" y="2926347"/>
                    <a:pt x="4457636" y="2961042"/>
                    <a:pt x="4316540" y="2932113"/>
                  </a:cubicBezTo>
                  <a:cubicBezTo>
                    <a:pt x="4175444" y="2903184"/>
                    <a:pt x="3825495" y="2948964"/>
                    <a:pt x="3680127" y="2932113"/>
                  </a:cubicBezTo>
                  <a:cubicBezTo>
                    <a:pt x="3534759" y="2915262"/>
                    <a:pt x="3390525" y="2921084"/>
                    <a:pt x="3154394" y="2932113"/>
                  </a:cubicBezTo>
                  <a:cubicBezTo>
                    <a:pt x="2918263" y="2943142"/>
                    <a:pt x="2735355" y="2935524"/>
                    <a:pt x="2351961" y="2932113"/>
                  </a:cubicBezTo>
                  <a:cubicBezTo>
                    <a:pt x="1968567" y="2928702"/>
                    <a:pt x="1919182" y="2931850"/>
                    <a:pt x="1549527" y="2932113"/>
                  </a:cubicBezTo>
                  <a:cubicBezTo>
                    <a:pt x="1179872" y="2932376"/>
                    <a:pt x="1066062" y="2945454"/>
                    <a:pt x="802434" y="2932113"/>
                  </a:cubicBezTo>
                  <a:cubicBezTo>
                    <a:pt x="538806" y="2918772"/>
                    <a:pt x="277601" y="2934279"/>
                    <a:pt x="0" y="2932113"/>
                  </a:cubicBezTo>
                  <a:cubicBezTo>
                    <a:pt x="-11913" y="2738478"/>
                    <a:pt x="20813" y="2650296"/>
                    <a:pt x="0" y="2433654"/>
                  </a:cubicBezTo>
                  <a:cubicBezTo>
                    <a:pt x="-20813" y="2217012"/>
                    <a:pt x="-18470" y="2125248"/>
                    <a:pt x="0" y="1876552"/>
                  </a:cubicBezTo>
                  <a:cubicBezTo>
                    <a:pt x="18470" y="1627856"/>
                    <a:pt x="22593" y="1580829"/>
                    <a:pt x="0" y="1348772"/>
                  </a:cubicBezTo>
                  <a:cubicBezTo>
                    <a:pt x="-22593" y="1116715"/>
                    <a:pt x="2383" y="994788"/>
                    <a:pt x="0" y="733028"/>
                  </a:cubicBezTo>
                  <a:cubicBezTo>
                    <a:pt x="-2383" y="471268"/>
                    <a:pt x="3410" y="31099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25400" algn="ctr">
              <a:solidFill>
                <a:schemeClr val="accent3"/>
              </a:solidFill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3062147974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85725" marR="0" lvl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e Hand Extrablack" panose="03070A02030502020204" pitchFamily="66" charset="0"/>
                </a:rPr>
                <a:t>Relations with China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e Hand Extrablack" panose="03070A02030502020204" pitchFamily="66" charset="0"/>
              </a:endParaRPr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CEE6EB33-C771-45C8-BAC1-47360614E5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2857" y="3713163"/>
              <a:ext cx="5603082" cy="2955925"/>
            </a:xfrm>
            <a:custGeom>
              <a:avLst/>
              <a:gdLst>
                <a:gd name="connsiteX0" fmla="*/ 0 w 5603082"/>
                <a:gd name="connsiteY0" fmla="*/ 0 h 2955925"/>
                <a:gd name="connsiteX1" fmla="*/ 678595 w 5603082"/>
                <a:gd name="connsiteY1" fmla="*/ 0 h 2955925"/>
                <a:gd name="connsiteX2" fmla="*/ 1301160 w 5603082"/>
                <a:gd name="connsiteY2" fmla="*/ 0 h 2955925"/>
                <a:gd name="connsiteX3" fmla="*/ 1867694 w 5603082"/>
                <a:gd name="connsiteY3" fmla="*/ 0 h 2955925"/>
                <a:gd name="connsiteX4" fmla="*/ 2322166 w 5603082"/>
                <a:gd name="connsiteY4" fmla="*/ 0 h 2955925"/>
                <a:gd name="connsiteX5" fmla="*/ 2888700 w 5603082"/>
                <a:gd name="connsiteY5" fmla="*/ 0 h 2955925"/>
                <a:gd name="connsiteX6" fmla="*/ 3623326 w 5603082"/>
                <a:gd name="connsiteY6" fmla="*/ 0 h 2955925"/>
                <a:gd name="connsiteX7" fmla="*/ 4133829 w 5603082"/>
                <a:gd name="connsiteY7" fmla="*/ 0 h 2955925"/>
                <a:gd name="connsiteX8" fmla="*/ 4644332 w 5603082"/>
                <a:gd name="connsiteY8" fmla="*/ 0 h 2955925"/>
                <a:gd name="connsiteX9" fmla="*/ 5603082 w 5603082"/>
                <a:gd name="connsiteY9" fmla="*/ 0 h 2955925"/>
                <a:gd name="connsiteX10" fmla="*/ 5603082 w 5603082"/>
                <a:gd name="connsiteY10" fmla="*/ 650304 h 2955925"/>
                <a:gd name="connsiteX11" fmla="*/ 5603082 w 5603082"/>
                <a:gd name="connsiteY11" fmla="*/ 1152811 h 2955925"/>
                <a:gd name="connsiteX12" fmla="*/ 5603082 w 5603082"/>
                <a:gd name="connsiteY12" fmla="*/ 1743996 h 2955925"/>
                <a:gd name="connsiteX13" fmla="*/ 5603082 w 5603082"/>
                <a:gd name="connsiteY13" fmla="*/ 2394299 h 2955925"/>
                <a:gd name="connsiteX14" fmla="*/ 5603082 w 5603082"/>
                <a:gd name="connsiteY14" fmla="*/ 2955925 h 2955925"/>
                <a:gd name="connsiteX15" fmla="*/ 5036548 w 5603082"/>
                <a:gd name="connsiteY15" fmla="*/ 2955925 h 2955925"/>
                <a:gd name="connsiteX16" fmla="*/ 4301922 w 5603082"/>
                <a:gd name="connsiteY16" fmla="*/ 2955925 h 2955925"/>
                <a:gd name="connsiteX17" fmla="*/ 3791419 w 5603082"/>
                <a:gd name="connsiteY17" fmla="*/ 2955925 h 2955925"/>
                <a:gd name="connsiteX18" fmla="*/ 3336947 w 5603082"/>
                <a:gd name="connsiteY18" fmla="*/ 2955925 h 2955925"/>
                <a:gd name="connsiteX19" fmla="*/ 2658351 w 5603082"/>
                <a:gd name="connsiteY19" fmla="*/ 2955925 h 2955925"/>
                <a:gd name="connsiteX20" fmla="*/ 2091817 w 5603082"/>
                <a:gd name="connsiteY20" fmla="*/ 2955925 h 2955925"/>
                <a:gd name="connsiteX21" fmla="*/ 1581314 w 5603082"/>
                <a:gd name="connsiteY21" fmla="*/ 2955925 h 2955925"/>
                <a:gd name="connsiteX22" fmla="*/ 846688 w 5603082"/>
                <a:gd name="connsiteY22" fmla="*/ 2955925 h 2955925"/>
                <a:gd name="connsiteX23" fmla="*/ 0 w 5603082"/>
                <a:gd name="connsiteY23" fmla="*/ 2955925 h 2955925"/>
                <a:gd name="connsiteX24" fmla="*/ 0 w 5603082"/>
                <a:gd name="connsiteY24" fmla="*/ 2423859 h 2955925"/>
                <a:gd name="connsiteX25" fmla="*/ 0 w 5603082"/>
                <a:gd name="connsiteY25" fmla="*/ 1773555 h 2955925"/>
                <a:gd name="connsiteX26" fmla="*/ 0 w 5603082"/>
                <a:gd name="connsiteY26" fmla="*/ 1123252 h 2955925"/>
                <a:gd name="connsiteX27" fmla="*/ 0 w 5603082"/>
                <a:gd name="connsiteY27" fmla="*/ 0 h 295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603082" h="2955925" fill="none" extrusionOk="0">
                  <a:moveTo>
                    <a:pt x="0" y="0"/>
                  </a:moveTo>
                  <a:cubicBezTo>
                    <a:pt x="185994" y="10253"/>
                    <a:pt x="358961" y="2946"/>
                    <a:pt x="678595" y="0"/>
                  </a:cubicBezTo>
                  <a:cubicBezTo>
                    <a:pt x="998229" y="-2946"/>
                    <a:pt x="1025260" y="6248"/>
                    <a:pt x="1301160" y="0"/>
                  </a:cubicBezTo>
                  <a:cubicBezTo>
                    <a:pt x="1577061" y="-6248"/>
                    <a:pt x="1747954" y="-17330"/>
                    <a:pt x="1867694" y="0"/>
                  </a:cubicBezTo>
                  <a:cubicBezTo>
                    <a:pt x="1987434" y="17330"/>
                    <a:pt x="2155252" y="-13522"/>
                    <a:pt x="2322166" y="0"/>
                  </a:cubicBezTo>
                  <a:cubicBezTo>
                    <a:pt x="2489080" y="13522"/>
                    <a:pt x="2763901" y="-14831"/>
                    <a:pt x="2888700" y="0"/>
                  </a:cubicBezTo>
                  <a:cubicBezTo>
                    <a:pt x="3013499" y="14831"/>
                    <a:pt x="3474475" y="-7925"/>
                    <a:pt x="3623326" y="0"/>
                  </a:cubicBezTo>
                  <a:cubicBezTo>
                    <a:pt x="3772177" y="7925"/>
                    <a:pt x="3964545" y="18857"/>
                    <a:pt x="4133829" y="0"/>
                  </a:cubicBezTo>
                  <a:cubicBezTo>
                    <a:pt x="4303113" y="-18857"/>
                    <a:pt x="4496949" y="21701"/>
                    <a:pt x="4644332" y="0"/>
                  </a:cubicBezTo>
                  <a:cubicBezTo>
                    <a:pt x="4791715" y="-21701"/>
                    <a:pt x="5249804" y="-23636"/>
                    <a:pt x="5603082" y="0"/>
                  </a:cubicBezTo>
                  <a:cubicBezTo>
                    <a:pt x="5623850" y="249486"/>
                    <a:pt x="5613045" y="401303"/>
                    <a:pt x="5603082" y="650304"/>
                  </a:cubicBezTo>
                  <a:cubicBezTo>
                    <a:pt x="5593119" y="899305"/>
                    <a:pt x="5585616" y="1019475"/>
                    <a:pt x="5603082" y="1152811"/>
                  </a:cubicBezTo>
                  <a:cubicBezTo>
                    <a:pt x="5620548" y="1286147"/>
                    <a:pt x="5601335" y="1516305"/>
                    <a:pt x="5603082" y="1743996"/>
                  </a:cubicBezTo>
                  <a:cubicBezTo>
                    <a:pt x="5604829" y="1971687"/>
                    <a:pt x="5620727" y="2105171"/>
                    <a:pt x="5603082" y="2394299"/>
                  </a:cubicBezTo>
                  <a:cubicBezTo>
                    <a:pt x="5585437" y="2683427"/>
                    <a:pt x="5598681" y="2777660"/>
                    <a:pt x="5603082" y="2955925"/>
                  </a:cubicBezTo>
                  <a:cubicBezTo>
                    <a:pt x="5357134" y="2970175"/>
                    <a:pt x="5257656" y="2973516"/>
                    <a:pt x="5036548" y="2955925"/>
                  </a:cubicBezTo>
                  <a:cubicBezTo>
                    <a:pt x="4815440" y="2938334"/>
                    <a:pt x="4519034" y="2990621"/>
                    <a:pt x="4301922" y="2955925"/>
                  </a:cubicBezTo>
                  <a:cubicBezTo>
                    <a:pt x="4084810" y="2921229"/>
                    <a:pt x="3935031" y="2948570"/>
                    <a:pt x="3791419" y="2955925"/>
                  </a:cubicBezTo>
                  <a:cubicBezTo>
                    <a:pt x="3647807" y="2963280"/>
                    <a:pt x="3440001" y="2951644"/>
                    <a:pt x="3336947" y="2955925"/>
                  </a:cubicBezTo>
                  <a:cubicBezTo>
                    <a:pt x="3233893" y="2960206"/>
                    <a:pt x="2847802" y="2970164"/>
                    <a:pt x="2658351" y="2955925"/>
                  </a:cubicBezTo>
                  <a:cubicBezTo>
                    <a:pt x="2468900" y="2941686"/>
                    <a:pt x="2340445" y="2970734"/>
                    <a:pt x="2091817" y="2955925"/>
                  </a:cubicBezTo>
                  <a:cubicBezTo>
                    <a:pt x="1843189" y="2941116"/>
                    <a:pt x="1832100" y="2955246"/>
                    <a:pt x="1581314" y="2955925"/>
                  </a:cubicBezTo>
                  <a:cubicBezTo>
                    <a:pt x="1330528" y="2956604"/>
                    <a:pt x="1035430" y="2975297"/>
                    <a:pt x="846688" y="2955925"/>
                  </a:cubicBezTo>
                  <a:cubicBezTo>
                    <a:pt x="657946" y="2936553"/>
                    <a:pt x="339901" y="2979957"/>
                    <a:pt x="0" y="2955925"/>
                  </a:cubicBezTo>
                  <a:cubicBezTo>
                    <a:pt x="-7651" y="2815958"/>
                    <a:pt x="12992" y="2547150"/>
                    <a:pt x="0" y="2423859"/>
                  </a:cubicBezTo>
                  <a:cubicBezTo>
                    <a:pt x="-12992" y="2300568"/>
                    <a:pt x="-32449" y="1911194"/>
                    <a:pt x="0" y="1773555"/>
                  </a:cubicBezTo>
                  <a:cubicBezTo>
                    <a:pt x="32449" y="1635916"/>
                    <a:pt x="18597" y="1280381"/>
                    <a:pt x="0" y="1123252"/>
                  </a:cubicBezTo>
                  <a:cubicBezTo>
                    <a:pt x="-18597" y="966123"/>
                    <a:pt x="-31788" y="249550"/>
                    <a:pt x="0" y="0"/>
                  </a:cubicBezTo>
                  <a:close/>
                </a:path>
                <a:path w="5603082" h="2955925" stroke="0" extrusionOk="0">
                  <a:moveTo>
                    <a:pt x="0" y="0"/>
                  </a:moveTo>
                  <a:cubicBezTo>
                    <a:pt x="307334" y="27219"/>
                    <a:pt x="430052" y="31221"/>
                    <a:pt x="678595" y="0"/>
                  </a:cubicBezTo>
                  <a:cubicBezTo>
                    <a:pt x="927138" y="-31221"/>
                    <a:pt x="1193570" y="-30549"/>
                    <a:pt x="1357191" y="0"/>
                  </a:cubicBezTo>
                  <a:cubicBezTo>
                    <a:pt x="1520812" y="30549"/>
                    <a:pt x="1675175" y="-24133"/>
                    <a:pt x="1979756" y="0"/>
                  </a:cubicBezTo>
                  <a:cubicBezTo>
                    <a:pt x="2284337" y="24133"/>
                    <a:pt x="2443398" y="-13558"/>
                    <a:pt x="2602320" y="0"/>
                  </a:cubicBezTo>
                  <a:cubicBezTo>
                    <a:pt x="2761242" y="13558"/>
                    <a:pt x="3041630" y="30932"/>
                    <a:pt x="3280916" y="0"/>
                  </a:cubicBezTo>
                  <a:cubicBezTo>
                    <a:pt x="3520202" y="-30932"/>
                    <a:pt x="3724786" y="-15423"/>
                    <a:pt x="4015542" y="0"/>
                  </a:cubicBezTo>
                  <a:cubicBezTo>
                    <a:pt x="4306298" y="15423"/>
                    <a:pt x="4354396" y="-873"/>
                    <a:pt x="4582076" y="0"/>
                  </a:cubicBezTo>
                  <a:cubicBezTo>
                    <a:pt x="4809756" y="873"/>
                    <a:pt x="5394606" y="13060"/>
                    <a:pt x="5603082" y="0"/>
                  </a:cubicBezTo>
                  <a:cubicBezTo>
                    <a:pt x="5589836" y="138590"/>
                    <a:pt x="5622003" y="423441"/>
                    <a:pt x="5603082" y="591185"/>
                  </a:cubicBezTo>
                  <a:cubicBezTo>
                    <a:pt x="5584161" y="758929"/>
                    <a:pt x="5578600" y="886752"/>
                    <a:pt x="5603082" y="1123252"/>
                  </a:cubicBezTo>
                  <a:cubicBezTo>
                    <a:pt x="5627564" y="1359752"/>
                    <a:pt x="5631455" y="1515283"/>
                    <a:pt x="5603082" y="1714437"/>
                  </a:cubicBezTo>
                  <a:cubicBezTo>
                    <a:pt x="5574709" y="1913591"/>
                    <a:pt x="5616721" y="2094223"/>
                    <a:pt x="5603082" y="2335181"/>
                  </a:cubicBezTo>
                  <a:cubicBezTo>
                    <a:pt x="5589443" y="2576139"/>
                    <a:pt x="5601638" y="2715157"/>
                    <a:pt x="5603082" y="2955925"/>
                  </a:cubicBezTo>
                  <a:cubicBezTo>
                    <a:pt x="5388333" y="2980607"/>
                    <a:pt x="5227144" y="2937201"/>
                    <a:pt x="4980517" y="2955925"/>
                  </a:cubicBezTo>
                  <a:cubicBezTo>
                    <a:pt x="4733890" y="2974649"/>
                    <a:pt x="4512818" y="2934380"/>
                    <a:pt x="4357953" y="2955925"/>
                  </a:cubicBezTo>
                  <a:cubicBezTo>
                    <a:pt x="4203088" y="2977470"/>
                    <a:pt x="4022739" y="2933328"/>
                    <a:pt x="3791419" y="2955925"/>
                  </a:cubicBezTo>
                  <a:cubicBezTo>
                    <a:pt x="3560099" y="2978522"/>
                    <a:pt x="3302217" y="2924914"/>
                    <a:pt x="3168854" y="2955925"/>
                  </a:cubicBezTo>
                  <a:cubicBezTo>
                    <a:pt x="3035492" y="2986936"/>
                    <a:pt x="2792354" y="2966506"/>
                    <a:pt x="2546289" y="2955925"/>
                  </a:cubicBezTo>
                  <a:cubicBezTo>
                    <a:pt x="2300224" y="2945344"/>
                    <a:pt x="2176454" y="2980972"/>
                    <a:pt x="1979756" y="2955925"/>
                  </a:cubicBezTo>
                  <a:cubicBezTo>
                    <a:pt x="1783058" y="2930878"/>
                    <a:pt x="1487598" y="2944798"/>
                    <a:pt x="1301160" y="2955925"/>
                  </a:cubicBezTo>
                  <a:cubicBezTo>
                    <a:pt x="1114722" y="2967052"/>
                    <a:pt x="912400" y="2969438"/>
                    <a:pt x="790657" y="2955925"/>
                  </a:cubicBezTo>
                  <a:cubicBezTo>
                    <a:pt x="668914" y="2942412"/>
                    <a:pt x="336144" y="2942940"/>
                    <a:pt x="0" y="2955925"/>
                  </a:cubicBezTo>
                  <a:cubicBezTo>
                    <a:pt x="-24910" y="2821274"/>
                    <a:pt x="-12747" y="2653489"/>
                    <a:pt x="0" y="2364740"/>
                  </a:cubicBezTo>
                  <a:cubicBezTo>
                    <a:pt x="12747" y="2075991"/>
                    <a:pt x="20626" y="1901905"/>
                    <a:pt x="0" y="1773555"/>
                  </a:cubicBezTo>
                  <a:cubicBezTo>
                    <a:pt x="-20626" y="1645206"/>
                    <a:pt x="7251" y="1390577"/>
                    <a:pt x="0" y="1182370"/>
                  </a:cubicBezTo>
                  <a:cubicBezTo>
                    <a:pt x="-7251" y="974163"/>
                    <a:pt x="-18960" y="891745"/>
                    <a:pt x="0" y="679863"/>
                  </a:cubicBezTo>
                  <a:cubicBezTo>
                    <a:pt x="18960" y="467981"/>
                    <a:pt x="-17656" y="26496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25400" algn="ctr">
              <a:solidFill>
                <a:schemeClr val="accent3"/>
              </a:solidFill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 sd="1422157304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85725" marR="0" lvl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e Hand Extrablack" panose="03070A02030502020204" pitchFamily="66" charset="0"/>
                </a:rPr>
                <a:t>The beginning of the Paris Peace Talks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e Hand Extrablack" panose="03070A02030502020204" pitchFamily="66" charset="0"/>
              </a:endParaRPr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64296A24-F815-47FB-AAAB-1D9D67ACF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9913" y="3114675"/>
              <a:ext cx="4146550" cy="573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e Hand Extrablack" panose="03070A02030502020204" pitchFamily="66" charset="0"/>
              </a:endParaRPr>
            </a:p>
          </p:txBody>
        </p:sp>
        <p:cxnSp>
          <p:nvCxnSpPr>
            <p:cNvPr id="11273" name="AutoShape 9">
              <a:extLst>
                <a:ext uri="{FF2B5EF4-FFF2-40B4-BE49-F238E27FC236}">
                  <a16:creationId xmlns:a16="http://schemas.microsoft.com/office/drawing/2014/main" id="{B5012EBA-6A70-4BD8-9BE3-B8A43AD01634}"/>
                </a:ext>
              </a:extLst>
            </p:cNvPr>
            <p:cNvCxnSpPr>
              <a:cxnSpLocks noChangeShapeType="1"/>
              <a:stCxn id="13" idx="1"/>
            </p:cNvCxnSpPr>
            <p:nvPr/>
          </p:nvCxnSpPr>
          <p:spPr bwMode="auto">
            <a:xfrm flipH="1" flipV="1">
              <a:off x="565150" y="3250406"/>
              <a:ext cx="3302000" cy="1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4C4147BB-8073-46E9-91E6-785EE0DE8D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975" y="3085306"/>
              <a:ext cx="588962" cy="312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e Hand Extrablack" panose="03070A02030502020204" pitchFamily="66" charset="0"/>
                </a:rPr>
                <a:t>1969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e Hand Extrablack" panose="03070A02030502020204" pitchFamily="66" charset="0"/>
              </a:endParaRP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id="{9A1F6452-079F-423D-8670-37FF5F8AEC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51458" y="3085306"/>
              <a:ext cx="588962" cy="312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e Hand Extrablack" panose="03070A02030502020204" pitchFamily="66" charset="0"/>
                </a:rPr>
                <a:t>1972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e Hand Extrablack" panose="03070A02030502020204" pitchFamily="66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5CFAACE-244C-408E-8AF6-9213E31FAA93}"/>
                </a:ext>
              </a:extLst>
            </p:cNvPr>
            <p:cNvSpPr/>
            <p:nvPr/>
          </p:nvSpPr>
          <p:spPr>
            <a:xfrm>
              <a:off x="3867150" y="2952750"/>
              <a:ext cx="4457699" cy="595313"/>
            </a:xfrm>
            <a:custGeom>
              <a:avLst/>
              <a:gdLst>
                <a:gd name="connsiteX0" fmla="*/ 0 w 4457699"/>
                <a:gd name="connsiteY0" fmla="*/ 99221 h 595313"/>
                <a:gd name="connsiteX1" fmla="*/ 99221 w 4457699"/>
                <a:gd name="connsiteY1" fmla="*/ 0 h 595313"/>
                <a:gd name="connsiteX2" fmla="*/ 716813 w 4457699"/>
                <a:gd name="connsiteY2" fmla="*/ 0 h 595313"/>
                <a:gd name="connsiteX3" fmla="*/ 1291813 w 4457699"/>
                <a:gd name="connsiteY3" fmla="*/ 0 h 595313"/>
                <a:gd name="connsiteX4" fmla="*/ 1696442 w 4457699"/>
                <a:gd name="connsiteY4" fmla="*/ 0 h 595313"/>
                <a:gd name="connsiteX5" fmla="*/ 2271442 w 4457699"/>
                <a:gd name="connsiteY5" fmla="*/ 0 h 595313"/>
                <a:gd name="connsiteX6" fmla="*/ 2676071 w 4457699"/>
                <a:gd name="connsiteY6" fmla="*/ 0 h 595313"/>
                <a:gd name="connsiteX7" fmla="*/ 3123293 w 4457699"/>
                <a:gd name="connsiteY7" fmla="*/ 0 h 595313"/>
                <a:gd name="connsiteX8" fmla="*/ 3698293 w 4457699"/>
                <a:gd name="connsiteY8" fmla="*/ 0 h 595313"/>
                <a:gd name="connsiteX9" fmla="*/ 4358478 w 4457699"/>
                <a:gd name="connsiteY9" fmla="*/ 0 h 595313"/>
                <a:gd name="connsiteX10" fmla="*/ 4457699 w 4457699"/>
                <a:gd name="connsiteY10" fmla="*/ 99221 h 595313"/>
                <a:gd name="connsiteX11" fmla="*/ 4457699 w 4457699"/>
                <a:gd name="connsiteY11" fmla="*/ 496092 h 595313"/>
                <a:gd name="connsiteX12" fmla="*/ 4358478 w 4457699"/>
                <a:gd name="connsiteY12" fmla="*/ 595313 h 595313"/>
                <a:gd name="connsiteX13" fmla="*/ 3740886 w 4457699"/>
                <a:gd name="connsiteY13" fmla="*/ 595313 h 595313"/>
                <a:gd name="connsiteX14" fmla="*/ 3208479 w 4457699"/>
                <a:gd name="connsiteY14" fmla="*/ 595313 h 595313"/>
                <a:gd name="connsiteX15" fmla="*/ 2803849 w 4457699"/>
                <a:gd name="connsiteY15" fmla="*/ 595313 h 595313"/>
                <a:gd name="connsiteX16" fmla="*/ 2186257 w 4457699"/>
                <a:gd name="connsiteY16" fmla="*/ 595313 h 595313"/>
                <a:gd name="connsiteX17" fmla="*/ 1781628 w 4457699"/>
                <a:gd name="connsiteY17" fmla="*/ 595313 h 595313"/>
                <a:gd name="connsiteX18" fmla="*/ 1249220 w 4457699"/>
                <a:gd name="connsiteY18" fmla="*/ 595313 h 595313"/>
                <a:gd name="connsiteX19" fmla="*/ 759406 w 4457699"/>
                <a:gd name="connsiteY19" fmla="*/ 595313 h 595313"/>
                <a:gd name="connsiteX20" fmla="*/ 99221 w 4457699"/>
                <a:gd name="connsiteY20" fmla="*/ 595313 h 595313"/>
                <a:gd name="connsiteX21" fmla="*/ 0 w 4457699"/>
                <a:gd name="connsiteY21" fmla="*/ 496092 h 595313"/>
                <a:gd name="connsiteX22" fmla="*/ 0 w 4457699"/>
                <a:gd name="connsiteY22" fmla="*/ 99221 h 59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57699" h="595313" fill="none" extrusionOk="0">
                  <a:moveTo>
                    <a:pt x="0" y="99221"/>
                  </a:moveTo>
                  <a:cubicBezTo>
                    <a:pt x="-15106" y="38394"/>
                    <a:pt x="37731" y="-13373"/>
                    <a:pt x="99221" y="0"/>
                  </a:cubicBezTo>
                  <a:cubicBezTo>
                    <a:pt x="225567" y="-9332"/>
                    <a:pt x="466508" y="25120"/>
                    <a:pt x="716813" y="0"/>
                  </a:cubicBezTo>
                  <a:cubicBezTo>
                    <a:pt x="967118" y="-25120"/>
                    <a:pt x="1142274" y="61970"/>
                    <a:pt x="1291813" y="0"/>
                  </a:cubicBezTo>
                  <a:cubicBezTo>
                    <a:pt x="1441352" y="-61970"/>
                    <a:pt x="1586950" y="36026"/>
                    <a:pt x="1696442" y="0"/>
                  </a:cubicBezTo>
                  <a:cubicBezTo>
                    <a:pt x="1805934" y="-36026"/>
                    <a:pt x="2146407" y="34984"/>
                    <a:pt x="2271442" y="0"/>
                  </a:cubicBezTo>
                  <a:cubicBezTo>
                    <a:pt x="2396477" y="-34984"/>
                    <a:pt x="2520369" y="12796"/>
                    <a:pt x="2676071" y="0"/>
                  </a:cubicBezTo>
                  <a:cubicBezTo>
                    <a:pt x="2831773" y="-12796"/>
                    <a:pt x="2966599" y="37075"/>
                    <a:pt x="3123293" y="0"/>
                  </a:cubicBezTo>
                  <a:cubicBezTo>
                    <a:pt x="3279987" y="-37075"/>
                    <a:pt x="3432856" y="42967"/>
                    <a:pt x="3698293" y="0"/>
                  </a:cubicBezTo>
                  <a:cubicBezTo>
                    <a:pt x="3963730" y="-42967"/>
                    <a:pt x="4098067" y="5530"/>
                    <a:pt x="4358478" y="0"/>
                  </a:cubicBezTo>
                  <a:cubicBezTo>
                    <a:pt x="4411941" y="3294"/>
                    <a:pt x="4458401" y="41600"/>
                    <a:pt x="4457699" y="99221"/>
                  </a:cubicBezTo>
                  <a:cubicBezTo>
                    <a:pt x="4487178" y="255610"/>
                    <a:pt x="4416918" y="319159"/>
                    <a:pt x="4457699" y="496092"/>
                  </a:cubicBezTo>
                  <a:cubicBezTo>
                    <a:pt x="4465607" y="555775"/>
                    <a:pt x="4405028" y="595477"/>
                    <a:pt x="4358478" y="595313"/>
                  </a:cubicBezTo>
                  <a:cubicBezTo>
                    <a:pt x="4100098" y="637186"/>
                    <a:pt x="3959799" y="590996"/>
                    <a:pt x="3740886" y="595313"/>
                  </a:cubicBezTo>
                  <a:cubicBezTo>
                    <a:pt x="3521973" y="599630"/>
                    <a:pt x="3465074" y="566669"/>
                    <a:pt x="3208479" y="595313"/>
                  </a:cubicBezTo>
                  <a:cubicBezTo>
                    <a:pt x="2951884" y="623957"/>
                    <a:pt x="2898465" y="593872"/>
                    <a:pt x="2803849" y="595313"/>
                  </a:cubicBezTo>
                  <a:cubicBezTo>
                    <a:pt x="2709233" y="596754"/>
                    <a:pt x="2392586" y="536423"/>
                    <a:pt x="2186257" y="595313"/>
                  </a:cubicBezTo>
                  <a:cubicBezTo>
                    <a:pt x="1979928" y="654203"/>
                    <a:pt x="1967005" y="578752"/>
                    <a:pt x="1781628" y="595313"/>
                  </a:cubicBezTo>
                  <a:cubicBezTo>
                    <a:pt x="1596251" y="611874"/>
                    <a:pt x="1468137" y="595284"/>
                    <a:pt x="1249220" y="595313"/>
                  </a:cubicBezTo>
                  <a:cubicBezTo>
                    <a:pt x="1030303" y="595342"/>
                    <a:pt x="885413" y="563156"/>
                    <a:pt x="759406" y="595313"/>
                  </a:cubicBezTo>
                  <a:cubicBezTo>
                    <a:pt x="633399" y="627470"/>
                    <a:pt x="265063" y="567513"/>
                    <a:pt x="99221" y="595313"/>
                  </a:cubicBezTo>
                  <a:cubicBezTo>
                    <a:pt x="40357" y="586670"/>
                    <a:pt x="-2042" y="553291"/>
                    <a:pt x="0" y="496092"/>
                  </a:cubicBezTo>
                  <a:cubicBezTo>
                    <a:pt x="-34021" y="331731"/>
                    <a:pt x="19932" y="220014"/>
                    <a:pt x="0" y="99221"/>
                  </a:cubicBezTo>
                  <a:close/>
                </a:path>
                <a:path w="4457699" h="595313" stroke="0" extrusionOk="0">
                  <a:moveTo>
                    <a:pt x="0" y="99221"/>
                  </a:moveTo>
                  <a:cubicBezTo>
                    <a:pt x="7776" y="53626"/>
                    <a:pt x="42383" y="4364"/>
                    <a:pt x="99221" y="0"/>
                  </a:cubicBezTo>
                  <a:cubicBezTo>
                    <a:pt x="191539" y="-47788"/>
                    <a:pt x="387898" y="27782"/>
                    <a:pt x="546443" y="0"/>
                  </a:cubicBezTo>
                  <a:cubicBezTo>
                    <a:pt x="704988" y="-27782"/>
                    <a:pt x="779747" y="24627"/>
                    <a:pt x="993665" y="0"/>
                  </a:cubicBezTo>
                  <a:cubicBezTo>
                    <a:pt x="1207583" y="-24627"/>
                    <a:pt x="1336252" y="37616"/>
                    <a:pt x="1483480" y="0"/>
                  </a:cubicBezTo>
                  <a:cubicBezTo>
                    <a:pt x="1630708" y="-37616"/>
                    <a:pt x="1766710" y="46214"/>
                    <a:pt x="1888109" y="0"/>
                  </a:cubicBezTo>
                  <a:cubicBezTo>
                    <a:pt x="2009508" y="-46214"/>
                    <a:pt x="2299127" y="29653"/>
                    <a:pt x="2463109" y="0"/>
                  </a:cubicBezTo>
                  <a:cubicBezTo>
                    <a:pt x="2627091" y="-29653"/>
                    <a:pt x="2744604" y="24158"/>
                    <a:pt x="2952923" y="0"/>
                  </a:cubicBezTo>
                  <a:cubicBezTo>
                    <a:pt x="3161242" y="-24158"/>
                    <a:pt x="3239214" y="37803"/>
                    <a:pt x="3442738" y="0"/>
                  </a:cubicBezTo>
                  <a:cubicBezTo>
                    <a:pt x="3646262" y="-37803"/>
                    <a:pt x="4048362" y="230"/>
                    <a:pt x="4358478" y="0"/>
                  </a:cubicBezTo>
                  <a:cubicBezTo>
                    <a:pt x="4422310" y="10077"/>
                    <a:pt x="4457870" y="31863"/>
                    <a:pt x="4457699" y="99221"/>
                  </a:cubicBezTo>
                  <a:cubicBezTo>
                    <a:pt x="4501152" y="253363"/>
                    <a:pt x="4440934" y="327195"/>
                    <a:pt x="4457699" y="496092"/>
                  </a:cubicBezTo>
                  <a:cubicBezTo>
                    <a:pt x="4466840" y="543858"/>
                    <a:pt x="4405540" y="600329"/>
                    <a:pt x="4358478" y="595313"/>
                  </a:cubicBezTo>
                  <a:cubicBezTo>
                    <a:pt x="4146253" y="622081"/>
                    <a:pt x="4000930" y="595003"/>
                    <a:pt x="3911256" y="595313"/>
                  </a:cubicBezTo>
                  <a:cubicBezTo>
                    <a:pt x="3821582" y="595623"/>
                    <a:pt x="3524289" y="555236"/>
                    <a:pt x="3336256" y="595313"/>
                  </a:cubicBezTo>
                  <a:cubicBezTo>
                    <a:pt x="3148223" y="635390"/>
                    <a:pt x="3023865" y="542939"/>
                    <a:pt x="2846442" y="595313"/>
                  </a:cubicBezTo>
                  <a:cubicBezTo>
                    <a:pt x="2669019" y="647687"/>
                    <a:pt x="2553485" y="585337"/>
                    <a:pt x="2441812" y="595313"/>
                  </a:cubicBezTo>
                  <a:cubicBezTo>
                    <a:pt x="2330139" y="605289"/>
                    <a:pt x="2125094" y="559382"/>
                    <a:pt x="1909405" y="595313"/>
                  </a:cubicBezTo>
                  <a:cubicBezTo>
                    <a:pt x="1693716" y="631244"/>
                    <a:pt x="1516810" y="575423"/>
                    <a:pt x="1334406" y="595313"/>
                  </a:cubicBezTo>
                  <a:cubicBezTo>
                    <a:pt x="1152002" y="615203"/>
                    <a:pt x="1108297" y="574361"/>
                    <a:pt x="887184" y="595313"/>
                  </a:cubicBezTo>
                  <a:cubicBezTo>
                    <a:pt x="666071" y="616265"/>
                    <a:pt x="470481" y="570696"/>
                    <a:pt x="99221" y="595313"/>
                  </a:cubicBezTo>
                  <a:cubicBezTo>
                    <a:pt x="45505" y="593814"/>
                    <a:pt x="-14717" y="545010"/>
                    <a:pt x="0" y="496092"/>
                  </a:cubicBezTo>
                  <a:cubicBezTo>
                    <a:pt x="-37358" y="366763"/>
                    <a:pt x="43942" y="183698"/>
                    <a:pt x="0" y="99221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2400252255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he Hand Extrablack" panose="03070A02030502020204" pitchFamily="66" charset="0"/>
                </a:rPr>
                <a:t>President Nixon’s Policies in Vietnam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e Hand Extrablack" panose="03070A02030502020204" pitchFamily="66" charset="0"/>
              </a:endParaRPr>
            </a:p>
          </p:txBody>
        </p:sp>
        <p:cxnSp>
          <p:nvCxnSpPr>
            <p:cNvPr id="20" name="AutoShape 9">
              <a:extLst>
                <a:ext uri="{FF2B5EF4-FFF2-40B4-BE49-F238E27FC236}">
                  <a16:creationId xmlns:a16="http://schemas.microsoft.com/office/drawing/2014/main" id="{58C5F950-85CA-4E54-A347-A1BE74B687C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8316118" y="3257550"/>
              <a:ext cx="3302000" cy="1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469290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7EFF05-A8DA-4B3E-9C21-7A04283D4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4CA1620-2C02-4B4E-97C8-06FCE85EE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57DE79-27F8-4881-BE3B-5321D1801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733608-1322-485D-B942-B827E6997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3527" y="954724"/>
            <a:ext cx="10904945" cy="3364228"/>
            <a:chOff x="643527" y="954724"/>
            <a:chExt cx="10904945" cy="3364228"/>
          </a:xfrm>
        </p:grpSpPr>
        <p:sp>
          <p:nvSpPr>
            <p:cNvPr id="16" name="Freeform 78">
              <a:extLst>
                <a:ext uri="{FF2B5EF4-FFF2-40B4-BE49-F238E27FC236}">
                  <a16:creationId xmlns:a16="http://schemas.microsoft.com/office/drawing/2014/main" id="{7975F1CD-7143-447F-AC1A-8D3EA46ECA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7" name="Freeform 79">
              <a:extLst>
                <a:ext uri="{FF2B5EF4-FFF2-40B4-BE49-F238E27FC236}">
                  <a16:creationId xmlns:a16="http://schemas.microsoft.com/office/drawing/2014/main" id="{501A6B8C-11DF-404A-89DD-354DA4C19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8" name="Freeform 85">
              <a:extLst>
                <a:ext uri="{FF2B5EF4-FFF2-40B4-BE49-F238E27FC236}">
                  <a16:creationId xmlns:a16="http://schemas.microsoft.com/office/drawing/2014/main" id="{14D1F65C-CD34-4E1F-8743-D3879A8712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9" name="Freeform 80">
              <a:extLst>
                <a:ext uri="{FF2B5EF4-FFF2-40B4-BE49-F238E27FC236}">
                  <a16:creationId xmlns:a16="http://schemas.microsoft.com/office/drawing/2014/main" id="{E5C58F66-1B6C-4935-9BB4-583D612CD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0" name="Freeform 84">
              <a:extLst>
                <a:ext uri="{FF2B5EF4-FFF2-40B4-BE49-F238E27FC236}">
                  <a16:creationId xmlns:a16="http://schemas.microsoft.com/office/drawing/2014/main" id="{F41F116D-556B-4BC2-9DCD-46DA7CCC0E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1" name="Freeform 87">
              <a:extLst>
                <a:ext uri="{FF2B5EF4-FFF2-40B4-BE49-F238E27FC236}">
                  <a16:creationId xmlns:a16="http://schemas.microsoft.com/office/drawing/2014/main" id="{DE46F0F4-2435-4BDC-A92C-EB1360880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5010C80-B11D-4655-A4A6-350CA484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014" y="1334791"/>
            <a:ext cx="6911974" cy="2803071"/>
          </a:xfrm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7200" spc="-100" dirty="0">
                <a:effectLst/>
                <a:latin typeface="The Hand Extrablack" panose="03070A02030502020204" pitchFamily="66" charset="0"/>
              </a:rPr>
              <a:t>‘Nixon’s policies towards Vietnam, in the years 1968 to 1972, were a total failure.’</a:t>
            </a:r>
            <a:endParaRPr lang="en-US" sz="7200" spc="-100" dirty="0">
              <a:latin typeface="The Hand Extrablack" panose="03070A02030502020204" pitchFamily="66" charset="0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085AB271-571D-4C19-9FCC-C760834A8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5693226" y="359229"/>
            <a:ext cx="805544" cy="12191999"/>
          </a:xfrm>
          <a:custGeom>
            <a:avLst/>
            <a:gdLst>
              <a:gd name="connsiteX0" fmla="*/ 0 w 1214924"/>
              <a:gd name="connsiteY0" fmla="*/ 12191999 h 12191999"/>
              <a:gd name="connsiteX1" fmla="*/ 32 w 1214924"/>
              <a:gd name="connsiteY1" fmla="*/ 12166053 h 12191999"/>
              <a:gd name="connsiteX2" fmla="*/ 59979 w 1214924"/>
              <a:gd name="connsiteY2" fmla="*/ 9224089 h 12191999"/>
              <a:gd name="connsiteX3" fmla="*/ 120877 w 1214924"/>
              <a:gd name="connsiteY3" fmla="*/ 8004225 h 12191999"/>
              <a:gd name="connsiteX4" fmla="*/ 59979 w 1214924"/>
              <a:gd name="connsiteY4" fmla="*/ 7211315 h 12191999"/>
              <a:gd name="connsiteX5" fmla="*/ 59979 w 1214924"/>
              <a:gd name="connsiteY5" fmla="*/ 6601383 h 12191999"/>
              <a:gd name="connsiteX6" fmla="*/ 59979 w 1214924"/>
              <a:gd name="connsiteY6" fmla="*/ 5015562 h 12191999"/>
              <a:gd name="connsiteX7" fmla="*/ 120877 w 1214924"/>
              <a:gd name="connsiteY7" fmla="*/ 3185768 h 12191999"/>
              <a:gd name="connsiteX8" fmla="*/ 74847 w 1214924"/>
              <a:gd name="connsiteY8" fmla="*/ 4714 h 12191999"/>
              <a:gd name="connsiteX9" fmla="*/ 74778 w 1214924"/>
              <a:gd name="connsiteY9" fmla="*/ 0 h 12191999"/>
              <a:gd name="connsiteX10" fmla="*/ 1214924 w 1214924"/>
              <a:gd name="connsiteY10" fmla="*/ 0 h 12191999"/>
              <a:gd name="connsiteX11" fmla="*/ 1214924 w 1214924"/>
              <a:gd name="connsiteY11" fmla="*/ 12191999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4924" h="12191999">
                <a:moveTo>
                  <a:pt x="0" y="12191999"/>
                </a:moveTo>
                <a:lnTo>
                  <a:pt x="32" y="12166053"/>
                </a:lnTo>
                <a:cubicBezTo>
                  <a:pt x="2886" y="11339787"/>
                  <a:pt x="14305" y="10367710"/>
                  <a:pt x="59979" y="9224089"/>
                </a:cubicBezTo>
                <a:cubicBezTo>
                  <a:pt x="120877" y="8004225"/>
                  <a:pt x="120877" y="8004225"/>
                  <a:pt x="120877" y="8004225"/>
                </a:cubicBezTo>
                <a:cubicBezTo>
                  <a:pt x="120877" y="7760253"/>
                  <a:pt x="59979" y="7516280"/>
                  <a:pt x="59979" y="7211315"/>
                </a:cubicBezTo>
                <a:cubicBezTo>
                  <a:pt x="59979" y="6906349"/>
                  <a:pt x="59979" y="6662377"/>
                  <a:pt x="59979" y="6601383"/>
                </a:cubicBezTo>
                <a:cubicBezTo>
                  <a:pt x="59979" y="5015562"/>
                  <a:pt x="59979" y="5015562"/>
                  <a:pt x="59979" y="5015562"/>
                </a:cubicBezTo>
                <a:cubicBezTo>
                  <a:pt x="120877" y="3185768"/>
                  <a:pt x="120877" y="3185768"/>
                  <a:pt x="120877" y="3185768"/>
                </a:cubicBezTo>
                <a:cubicBezTo>
                  <a:pt x="98040" y="1607571"/>
                  <a:pt x="83767" y="621197"/>
                  <a:pt x="74847" y="4714"/>
                </a:cubicBezTo>
                <a:lnTo>
                  <a:pt x="74778" y="0"/>
                </a:lnTo>
                <a:lnTo>
                  <a:pt x="1214924" y="0"/>
                </a:lnTo>
                <a:lnTo>
                  <a:pt x="1214924" y="12191999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91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7EFF05-A8DA-4B3E-9C21-7A04283D4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4CA1620-2C02-4B4E-97C8-06FCE85EE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57DE79-27F8-4881-BE3B-5321D1801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733608-1322-485D-B942-B827E6997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3527" y="954724"/>
            <a:ext cx="10904945" cy="3364228"/>
            <a:chOff x="643527" y="954724"/>
            <a:chExt cx="10904945" cy="3364228"/>
          </a:xfrm>
        </p:grpSpPr>
        <p:sp>
          <p:nvSpPr>
            <p:cNvPr id="16" name="Freeform 78">
              <a:extLst>
                <a:ext uri="{FF2B5EF4-FFF2-40B4-BE49-F238E27FC236}">
                  <a16:creationId xmlns:a16="http://schemas.microsoft.com/office/drawing/2014/main" id="{7975F1CD-7143-447F-AC1A-8D3EA46ECA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7" name="Freeform 79">
              <a:extLst>
                <a:ext uri="{FF2B5EF4-FFF2-40B4-BE49-F238E27FC236}">
                  <a16:creationId xmlns:a16="http://schemas.microsoft.com/office/drawing/2014/main" id="{501A6B8C-11DF-404A-89DD-354DA4C19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8" name="Freeform 85">
              <a:extLst>
                <a:ext uri="{FF2B5EF4-FFF2-40B4-BE49-F238E27FC236}">
                  <a16:creationId xmlns:a16="http://schemas.microsoft.com/office/drawing/2014/main" id="{14D1F65C-CD34-4E1F-8743-D3879A8712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9" name="Freeform 80">
              <a:extLst>
                <a:ext uri="{FF2B5EF4-FFF2-40B4-BE49-F238E27FC236}">
                  <a16:creationId xmlns:a16="http://schemas.microsoft.com/office/drawing/2014/main" id="{E5C58F66-1B6C-4935-9BB4-583D612CD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0" name="Freeform 84">
              <a:extLst>
                <a:ext uri="{FF2B5EF4-FFF2-40B4-BE49-F238E27FC236}">
                  <a16:creationId xmlns:a16="http://schemas.microsoft.com/office/drawing/2014/main" id="{F41F116D-556B-4BC2-9DCD-46DA7CCC0E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1" name="Freeform 87">
              <a:extLst>
                <a:ext uri="{FF2B5EF4-FFF2-40B4-BE49-F238E27FC236}">
                  <a16:creationId xmlns:a16="http://schemas.microsoft.com/office/drawing/2014/main" id="{DE46F0F4-2435-4BDC-A92C-EB1360880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5010C80-B11D-4655-A4A6-350CA484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014" y="1334791"/>
            <a:ext cx="6911974" cy="2803071"/>
          </a:xfrm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7200" spc="-100" dirty="0">
                <a:effectLst/>
                <a:latin typeface="The Hand Extrablack" panose="03070A02030502020204" pitchFamily="66" charset="0"/>
              </a:rPr>
              <a:t>‘Nixon’s policies towards Vietnam, in the years 1968 to 1972, were a total failure.’</a:t>
            </a:r>
            <a:endParaRPr lang="en-US" sz="7200" spc="-100" dirty="0">
              <a:latin typeface="The Hand Extrablack" panose="03070A02030502020204" pitchFamily="66" charset="0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085AB271-571D-4C19-9FCC-C760834A8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5693226" y="359229"/>
            <a:ext cx="805544" cy="12191999"/>
          </a:xfrm>
          <a:custGeom>
            <a:avLst/>
            <a:gdLst>
              <a:gd name="connsiteX0" fmla="*/ 0 w 1214924"/>
              <a:gd name="connsiteY0" fmla="*/ 12191999 h 12191999"/>
              <a:gd name="connsiteX1" fmla="*/ 32 w 1214924"/>
              <a:gd name="connsiteY1" fmla="*/ 12166053 h 12191999"/>
              <a:gd name="connsiteX2" fmla="*/ 59979 w 1214924"/>
              <a:gd name="connsiteY2" fmla="*/ 9224089 h 12191999"/>
              <a:gd name="connsiteX3" fmla="*/ 120877 w 1214924"/>
              <a:gd name="connsiteY3" fmla="*/ 8004225 h 12191999"/>
              <a:gd name="connsiteX4" fmla="*/ 59979 w 1214924"/>
              <a:gd name="connsiteY4" fmla="*/ 7211315 h 12191999"/>
              <a:gd name="connsiteX5" fmla="*/ 59979 w 1214924"/>
              <a:gd name="connsiteY5" fmla="*/ 6601383 h 12191999"/>
              <a:gd name="connsiteX6" fmla="*/ 59979 w 1214924"/>
              <a:gd name="connsiteY6" fmla="*/ 5015562 h 12191999"/>
              <a:gd name="connsiteX7" fmla="*/ 120877 w 1214924"/>
              <a:gd name="connsiteY7" fmla="*/ 3185768 h 12191999"/>
              <a:gd name="connsiteX8" fmla="*/ 74847 w 1214924"/>
              <a:gd name="connsiteY8" fmla="*/ 4714 h 12191999"/>
              <a:gd name="connsiteX9" fmla="*/ 74778 w 1214924"/>
              <a:gd name="connsiteY9" fmla="*/ 0 h 12191999"/>
              <a:gd name="connsiteX10" fmla="*/ 1214924 w 1214924"/>
              <a:gd name="connsiteY10" fmla="*/ 0 h 12191999"/>
              <a:gd name="connsiteX11" fmla="*/ 1214924 w 1214924"/>
              <a:gd name="connsiteY11" fmla="*/ 12191999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4924" h="12191999">
                <a:moveTo>
                  <a:pt x="0" y="12191999"/>
                </a:moveTo>
                <a:lnTo>
                  <a:pt x="32" y="12166053"/>
                </a:lnTo>
                <a:cubicBezTo>
                  <a:pt x="2886" y="11339787"/>
                  <a:pt x="14305" y="10367710"/>
                  <a:pt x="59979" y="9224089"/>
                </a:cubicBezTo>
                <a:cubicBezTo>
                  <a:pt x="120877" y="8004225"/>
                  <a:pt x="120877" y="8004225"/>
                  <a:pt x="120877" y="8004225"/>
                </a:cubicBezTo>
                <a:cubicBezTo>
                  <a:pt x="120877" y="7760253"/>
                  <a:pt x="59979" y="7516280"/>
                  <a:pt x="59979" y="7211315"/>
                </a:cubicBezTo>
                <a:cubicBezTo>
                  <a:pt x="59979" y="6906349"/>
                  <a:pt x="59979" y="6662377"/>
                  <a:pt x="59979" y="6601383"/>
                </a:cubicBezTo>
                <a:cubicBezTo>
                  <a:pt x="59979" y="5015562"/>
                  <a:pt x="59979" y="5015562"/>
                  <a:pt x="59979" y="5015562"/>
                </a:cubicBezTo>
                <a:cubicBezTo>
                  <a:pt x="120877" y="3185768"/>
                  <a:pt x="120877" y="3185768"/>
                  <a:pt x="120877" y="3185768"/>
                </a:cubicBezTo>
                <a:cubicBezTo>
                  <a:pt x="98040" y="1607571"/>
                  <a:pt x="83767" y="621197"/>
                  <a:pt x="74847" y="4714"/>
                </a:cubicBezTo>
                <a:lnTo>
                  <a:pt x="74778" y="0"/>
                </a:lnTo>
                <a:lnTo>
                  <a:pt x="1214924" y="0"/>
                </a:lnTo>
                <a:lnTo>
                  <a:pt x="1214924" y="12191999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60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2E259F-459D-42E0-9196-D9571C23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51555"/>
            <a:ext cx="5753493" cy="1155214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GB" sz="6000" dirty="0">
                <a:latin typeface="The Hand Extrablack" panose="03070A02030502020204" pitchFamily="66" charset="0"/>
              </a:rPr>
              <a:t>Domestic opposition</a:t>
            </a:r>
          </a:p>
        </p:txBody>
      </p:sp>
      <p:pic>
        <p:nvPicPr>
          <p:cNvPr id="3074" name="Picture 2" descr="Rep. Bella Abzug Speaks to Mayday Protesters: May 5, 1971 | Flickr">
            <a:extLst>
              <a:ext uri="{FF2B5EF4-FFF2-40B4-BE49-F238E27FC236}">
                <a16:creationId xmlns:a16="http://schemas.microsoft.com/office/drawing/2014/main" id="{7EB70829-4A21-4B7F-B2AD-DB5965362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7" r="18510" b="-2"/>
          <a:stretch/>
        </p:blipFill>
        <p:spPr bwMode="auto"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F1C8A-027F-4C68-B044-16167E071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4557" y="1728883"/>
            <a:ext cx="5599521" cy="4877562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FFFFFF"/>
                </a:solidFill>
                <a:latin typeface="The Hand Extrablack" panose="03070A02030502020204" pitchFamily="66" charset="0"/>
              </a:rPr>
              <a:t>Early 1971, the Vietnam Veterans Against the War (VVAW) conducted the ‘Winter Soldier’ investigation of US war crimes.</a:t>
            </a:r>
          </a:p>
          <a:p>
            <a:r>
              <a:rPr lang="en-GB" sz="3200" dirty="0">
                <a:solidFill>
                  <a:srgbClr val="FFFFFF"/>
                </a:solidFill>
                <a:latin typeface="The Hand Extrablack" panose="03070A02030502020204" pitchFamily="66" charset="0"/>
              </a:rPr>
              <a:t>April: veterans gather at the Capitol to tell their own stories and throw away medals.</a:t>
            </a:r>
          </a:p>
          <a:p>
            <a:r>
              <a:rPr lang="en-GB" sz="3200" dirty="0">
                <a:solidFill>
                  <a:srgbClr val="FFFFFF"/>
                </a:solidFill>
                <a:latin typeface="The Hand Extrablack" panose="03070A02030502020204" pitchFamily="66" charset="0"/>
              </a:rPr>
              <a:t>Mayday Tribe: 30,000 aim to shut government down (left); 12,000 are arrested, most without charge.</a:t>
            </a:r>
          </a:p>
        </p:txBody>
      </p:sp>
    </p:spTree>
    <p:extLst>
      <p:ext uri="{BB962C8B-B14F-4D97-AF65-F5344CB8AC3E}">
        <p14:creationId xmlns:p14="http://schemas.microsoft.com/office/powerpoint/2010/main" val="268608129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Daniel Ellsberg on the Release of the “Top Secret” Pentagon Papers - YouTube">
            <a:extLst>
              <a:ext uri="{FF2B5EF4-FFF2-40B4-BE49-F238E27FC236}">
                <a16:creationId xmlns:a16="http://schemas.microsoft.com/office/drawing/2014/main" id="{CE437D3C-46E7-482C-A302-A6C965BC1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3" r="14455"/>
          <a:stretch/>
        </p:blipFill>
        <p:spPr bwMode="auto"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580B8-641B-46B5-BDBE-28E632D5E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199" y="1658324"/>
            <a:ext cx="5674293" cy="494812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The trial of Calley bought public attention to the horrors of war, though Nixon pardonably intervened and ordered for him to be released from prison.</a:t>
            </a:r>
          </a:p>
          <a:p>
            <a:pPr>
              <a:lnSpc>
                <a:spcPct val="110000"/>
              </a:lnSpc>
            </a:pP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The </a:t>
            </a:r>
            <a:r>
              <a:rPr lang="en-GB" sz="3600" i="1" dirty="0">
                <a:solidFill>
                  <a:srgbClr val="FFFFFF"/>
                </a:solidFill>
                <a:latin typeface="The Hand Extrablack" panose="03070A02030502020204" pitchFamily="66" charset="0"/>
              </a:rPr>
              <a:t>New York Times</a:t>
            </a: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 began publication of the Pentagon Papers (leaked by Ellsberg).</a:t>
            </a:r>
          </a:p>
          <a:p>
            <a:pPr>
              <a:lnSpc>
                <a:spcPct val="110000"/>
              </a:lnSpc>
            </a:pPr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Nixon took unprecedented steps to secure an injunction against the publication.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925220E-D19E-4B6D-A564-C134AD474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51555"/>
            <a:ext cx="5753493" cy="1155214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GB" sz="6000" dirty="0">
                <a:latin typeface="The Hand Extrablack" panose="03070A02030502020204" pitchFamily="66" charset="0"/>
              </a:rPr>
              <a:t>Domestic opposition</a:t>
            </a:r>
          </a:p>
        </p:txBody>
      </p:sp>
    </p:spTree>
    <p:extLst>
      <p:ext uri="{BB962C8B-B14F-4D97-AF65-F5344CB8AC3E}">
        <p14:creationId xmlns:p14="http://schemas.microsoft.com/office/powerpoint/2010/main" val="174768826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BB3780B-63EB-450D-A804-D6AA12F9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E0847A5-A329-48CD-B3A7-3892FF6DA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4F680-44EA-4F2A-AF98-2F8E61BB2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806" y="171768"/>
            <a:ext cx="4991961" cy="1477328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GB" sz="6600" dirty="0">
                <a:latin typeface="The Hand Extrablack" panose="03070A02030502020204" pitchFamily="66" charset="0"/>
              </a:rPr>
              <a:t>Malaise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24842-D68A-47B9-A330-5246828FE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48" y="1820863"/>
            <a:ext cx="5745651" cy="4686941"/>
          </a:xfrm>
        </p:spPr>
        <p:txBody>
          <a:bodyPr>
            <a:normAutofit fontScale="92500" lnSpcReduction="10000"/>
          </a:bodyPr>
          <a:lstStyle/>
          <a:p>
            <a:r>
              <a:rPr lang="en-GB" sz="4000" dirty="0">
                <a:solidFill>
                  <a:srgbClr val="FFFFFF"/>
                </a:solidFill>
                <a:latin typeface="The Hand Extrablack" panose="03070A02030502020204" pitchFamily="66" charset="0"/>
              </a:rPr>
              <a:t>The purpose of war became more murky; many troops were reluctant to put their lives on the line.</a:t>
            </a:r>
          </a:p>
          <a:p>
            <a:r>
              <a:rPr lang="en-GB" sz="4000" dirty="0">
                <a:solidFill>
                  <a:srgbClr val="FFFFFF"/>
                </a:solidFill>
                <a:latin typeface="The Hand Extrablack" panose="03070A02030502020204" pitchFamily="66" charset="0"/>
              </a:rPr>
              <a:t>In 1970 there were more than 200 incidents of assassination attempts against officers.</a:t>
            </a:r>
          </a:p>
          <a:p>
            <a:r>
              <a:rPr lang="en-GB" sz="4000" dirty="0">
                <a:solidFill>
                  <a:srgbClr val="FFFFFF"/>
                </a:solidFill>
                <a:latin typeface="The Hand Extrablack" panose="03070A02030502020204" pitchFamily="66" charset="0"/>
              </a:rPr>
              <a:t>Drug culture grew; up to 65,000 US service personnel were using.</a:t>
            </a:r>
          </a:p>
        </p:txBody>
      </p:sp>
      <p:pic>
        <p:nvPicPr>
          <p:cNvPr id="5122" name="Picture 2" descr="G.I.s&amp;#39; Drug Use in Vietnam Soared—With Their Commanders&amp;#39; Help - HISTORY">
            <a:extLst>
              <a:ext uri="{FF2B5EF4-FFF2-40B4-BE49-F238E27FC236}">
                <a16:creationId xmlns:a16="http://schemas.microsoft.com/office/drawing/2014/main" id="{3D9C59D7-75A0-4732-8311-5AAAE658B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" r="22888" b="2"/>
          <a:stretch/>
        </p:blipFill>
        <p:spPr bwMode="auto">
          <a:xfrm>
            <a:off x="6257657" y="566767"/>
            <a:ext cx="5361537" cy="5404109"/>
          </a:xfrm>
          <a:custGeom>
            <a:avLst/>
            <a:gdLst/>
            <a:ahLst/>
            <a:cxnLst/>
            <a:rect l="l" t="t" r="r" b="b"/>
            <a:pathLst>
              <a:path w="5361537" h="5404109">
                <a:moveTo>
                  <a:pt x="2870828" y="1041"/>
                </a:moveTo>
                <a:cubicBezTo>
                  <a:pt x="3203581" y="14830"/>
                  <a:pt x="3513736" y="163111"/>
                  <a:pt x="3800184" y="290250"/>
                </a:cubicBezTo>
                <a:cubicBezTo>
                  <a:pt x="4171154" y="479730"/>
                  <a:pt x="4508586" y="661721"/>
                  <a:pt x="4702438" y="1026076"/>
                </a:cubicBezTo>
                <a:lnTo>
                  <a:pt x="4959549" y="1326248"/>
                </a:lnTo>
                <a:cubicBezTo>
                  <a:pt x="5129003" y="1601579"/>
                  <a:pt x="5186377" y="1874538"/>
                  <a:pt x="5266423" y="2173276"/>
                </a:cubicBezTo>
                <a:cubicBezTo>
                  <a:pt x="5322579" y="2382854"/>
                  <a:pt x="5370498" y="2561686"/>
                  <a:pt x="5358128" y="2694064"/>
                </a:cubicBezTo>
                <a:cubicBezTo>
                  <a:pt x="5387135" y="3102588"/>
                  <a:pt x="5225012" y="3513996"/>
                  <a:pt x="5101614" y="3771685"/>
                </a:cubicBezTo>
                <a:cubicBezTo>
                  <a:pt x="4997551" y="4040670"/>
                  <a:pt x="4756585" y="4494622"/>
                  <a:pt x="4442699" y="4781934"/>
                </a:cubicBezTo>
                <a:cubicBezTo>
                  <a:pt x="4128813" y="5069245"/>
                  <a:pt x="3867535" y="5122778"/>
                  <a:pt x="3526897" y="5225036"/>
                </a:cubicBezTo>
                <a:cubicBezTo>
                  <a:pt x="3186396" y="5327806"/>
                  <a:pt x="2777866" y="5432329"/>
                  <a:pt x="2398771" y="5397154"/>
                </a:cubicBezTo>
                <a:cubicBezTo>
                  <a:pt x="2019540" y="5361468"/>
                  <a:pt x="1637694" y="5196321"/>
                  <a:pt x="1251137" y="5011566"/>
                </a:cubicBezTo>
                <a:cubicBezTo>
                  <a:pt x="928921" y="4825498"/>
                  <a:pt x="428548" y="4335676"/>
                  <a:pt x="348364" y="4036426"/>
                </a:cubicBezTo>
                <a:cubicBezTo>
                  <a:pt x="268180" y="3737176"/>
                  <a:pt x="-82248" y="2964977"/>
                  <a:pt x="17820" y="2441683"/>
                </a:cubicBezTo>
                <a:cubicBezTo>
                  <a:pt x="117889" y="1918389"/>
                  <a:pt x="122569" y="1757316"/>
                  <a:pt x="362894" y="1276624"/>
                </a:cubicBezTo>
                <a:cubicBezTo>
                  <a:pt x="659155" y="828176"/>
                  <a:pt x="1338551" y="373177"/>
                  <a:pt x="1764257" y="227256"/>
                </a:cubicBezTo>
                <a:cubicBezTo>
                  <a:pt x="2005919" y="114722"/>
                  <a:pt x="2440806" y="61902"/>
                  <a:pt x="2530583" y="37846"/>
                </a:cubicBezTo>
                <a:cubicBezTo>
                  <a:pt x="2646482" y="6791"/>
                  <a:pt x="2759910" y="-3556"/>
                  <a:pt x="2870828" y="10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06257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BB3780B-63EB-450D-A804-D6AA12F9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E0847A5-A329-48CD-B3A7-3892FF6DA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4A0EE3-0866-4CBD-962B-F957A98B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092" y="254458"/>
            <a:ext cx="6235277" cy="1331150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GB" sz="5400" dirty="0">
                <a:latin typeface="The Hand Extrablack" panose="03070A02030502020204" pitchFamily="66" charset="0"/>
              </a:rPr>
              <a:t>New peace offers (May 1971)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6C1A4-09A9-48B8-AF9E-AF9C1FC93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091" y="1831480"/>
            <a:ext cx="6517379" cy="455805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3200" dirty="0">
                <a:solidFill>
                  <a:srgbClr val="FFFFFF"/>
                </a:solidFill>
                <a:latin typeface="The Hand Extrablack" panose="03070A02030502020204" pitchFamily="66" charset="0"/>
              </a:rPr>
              <a:t>May 1971: the most comprehensive peace offer the US offer so far.</a:t>
            </a:r>
          </a:p>
          <a:p>
            <a:pPr>
              <a:lnSpc>
                <a:spcPct val="110000"/>
              </a:lnSpc>
            </a:pPr>
            <a:r>
              <a:rPr lang="en-GB" sz="3200" dirty="0">
                <a:solidFill>
                  <a:srgbClr val="FFFFFF"/>
                </a:solidFill>
                <a:latin typeface="The Hand Extrablack" panose="03070A02030502020204" pitchFamily="66" charset="0"/>
              </a:rPr>
              <a:t>In exchange for release of American POWs the US would withdraw all troops within 7 months and abandon the concept of mutual withdrawal.</a:t>
            </a:r>
          </a:p>
          <a:p>
            <a:pPr>
              <a:lnSpc>
                <a:spcPct val="110000"/>
              </a:lnSpc>
            </a:pPr>
            <a:r>
              <a:rPr lang="en-GB" sz="3200" dirty="0">
                <a:solidFill>
                  <a:srgbClr val="FFFFFF"/>
                </a:solidFill>
                <a:latin typeface="The Hand Extrablack" panose="03070A02030502020204" pitchFamily="66" charset="0"/>
              </a:rPr>
              <a:t>It was rejected. Thieu’s removal remained an essential precondition – they suggested the US withdraw support for Thieu in the upcoming elections.</a:t>
            </a:r>
          </a:p>
        </p:txBody>
      </p:sp>
      <p:pic>
        <p:nvPicPr>
          <p:cNvPr id="6146" name="Picture 2" descr="12 Nguyen Van Thieu, 1964-1965 ideas | nguyen van thieu, vietnam, daniel  ellsberg">
            <a:extLst>
              <a:ext uri="{FF2B5EF4-FFF2-40B4-BE49-F238E27FC236}">
                <a16:creationId xmlns:a16="http://schemas.microsoft.com/office/drawing/2014/main" id="{7FEFE3E3-4E1C-4A5F-859F-F9DC216785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6" r="-1" b="10235"/>
          <a:stretch/>
        </p:blipFill>
        <p:spPr bwMode="auto">
          <a:xfrm>
            <a:off x="338473" y="1286161"/>
            <a:ext cx="4522145" cy="4558052"/>
          </a:xfrm>
          <a:custGeom>
            <a:avLst/>
            <a:gdLst/>
            <a:ahLst/>
            <a:cxnLst/>
            <a:rect l="l" t="t" r="r" b="b"/>
            <a:pathLst>
              <a:path w="5361537" h="5404109">
                <a:moveTo>
                  <a:pt x="2870828" y="1041"/>
                </a:moveTo>
                <a:cubicBezTo>
                  <a:pt x="3203581" y="14830"/>
                  <a:pt x="3513736" y="163111"/>
                  <a:pt x="3800184" y="290250"/>
                </a:cubicBezTo>
                <a:cubicBezTo>
                  <a:pt x="4171154" y="479730"/>
                  <a:pt x="4508586" y="661721"/>
                  <a:pt x="4702438" y="1026076"/>
                </a:cubicBezTo>
                <a:lnTo>
                  <a:pt x="4959549" y="1326248"/>
                </a:lnTo>
                <a:cubicBezTo>
                  <a:pt x="5129003" y="1601579"/>
                  <a:pt x="5186377" y="1874538"/>
                  <a:pt x="5266423" y="2173276"/>
                </a:cubicBezTo>
                <a:cubicBezTo>
                  <a:pt x="5322579" y="2382854"/>
                  <a:pt x="5370498" y="2561686"/>
                  <a:pt x="5358128" y="2694064"/>
                </a:cubicBezTo>
                <a:cubicBezTo>
                  <a:pt x="5387135" y="3102588"/>
                  <a:pt x="5225012" y="3513996"/>
                  <a:pt x="5101614" y="3771685"/>
                </a:cubicBezTo>
                <a:cubicBezTo>
                  <a:pt x="4997551" y="4040670"/>
                  <a:pt x="4756585" y="4494622"/>
                  <a:pt x="4442699" y="4781934"/>
                </a:cubicBezTo>
                <a:cubicBezTo>
                  <a:pt x="4128813" y="5069245"/>
                  <a:pt x="3867535" y="5122778"/>
                  <a:pt x="3526897" y="5225036"/>
                </a:cubicBezTo>
                <a:cubicBezTo>
                  <a:pt x="3186396" y="5327806"/>
                  <a:pt x="2777866" y="5432329"/>
                  <a:pt x="2398771" y="5397154"/>
                </a:cubicBezTo>
                <a:cubicBezTo>
                  <a:pt x="2019540" y="5361468"/>
                  <a:pt x="1637694" y="5196321"/>
                  <a:pt x="1251137" y="5011566"/>
                </a:cubicBezTo>
                <a:cubicBezTo>
                  <a:pt x="928921" y="4825498"/>
                  <a:pt x="428548" y="4335676"/>
                  <a:pt x="348364" y="4036426"/>
                </a:cubicBezTo>
                <a:cubicBezTo>
                  <a:pt x="268180" y="3737176"/>
                  <a:pt x="-82248" y="2964977"/>
                  <a:pt x="17820" y="2441683"/>
                </a:cubicBezTo>
                <a:cubicBezTo>
                  <a:pt x="117889" y="1918389"/>
                  <a:pt x="122569" y="1757316"/>
                  <a:pt x="362894" y="1276624"/>
                </a:cubicBezTo>
                <a:cubicBezTo>
                  <a:pt x="659155" y="828176"/>
                  <a:pt x="1338551" y="373177"/>
                  <a:pt x="1764257" y="227256"/>
                </a:cubicBezTo>
                <a:cubicBezTo>
                  <a:pt x="2005919" y="114722"/>
                  <a:pt x="2440806" y="61902"/>
                  <a:pt x="2530583" y="37846"/>
                </a:cubicBezTo>
                <a:cubicBezTo>
                  <a:pt x="2646482" y="6791"/>
                  <a:pt x="2759910" y="-3556"/>
                  <a:pt x="2870828" y="10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12808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A4678-9D08-45CA-9B17-4D48BCBB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The Hand Extrablack" panose="03070A02030502020204" pitchFamily="66" charset="0"/>
              </a:rPr>
              <a:t>Failing peace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AA3BE-6FB3-4D60-A9DA-136C5B187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695" y="2096528"/>
            <a:ext cx="11240955" cy="4333455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Thieu interfered in the political process and was re-elected – Nixon and Kissinger were unwilling to abandon him at this stage.</a:t>
            </a:r>
          </a:p>
          <a:p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Kissinger’s new offer included elections 60 days after ceasefire and Thieu’s withdrawal one month in advance. This was also rejected.</a:t>
            </a:r>
          </a:p>
          <a:p>
            <a:r>
              <a:rPr lang="en-GB" sz="3600" dirty="0">
                <a:solidFill>
                  <a:srgbClr val="FFFFFF"/>
                </a:solidFill>
                <a:latin typeface="The Hand Extrablack" panose="03070A02030502020204" pitchFamily="66" charset="0"/>
              </a:rPr>
              <a:t>Neither side was willing to make serious concessions – the north prepared for a final offensive; the US looked to improve relations with the SU and PRC.</a:t>
            </a:r>
          </a:p>
        </p:txBody>
      </p:sp>
      <p:pic>
        <p:nvPicPr>
          <p:cNvPr id="5" name="Graphic 4" descr="Dove with solid fill">
            <a:extLst>
              <a:ext uri="{FF2B5EF4-FFF2-40B4-BE49-F238E27FC236}">
                <a16:creationId xmlns:a16="http://schemas.microsoft.com/office/drawing/2014/main" id="{E0BA94FF-2A99-4783-A43B-DE26451DB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04315" y="316148"/>
            <a:ext cx="1494817" cy="149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69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7D7CF97-C693-42F5-AFF2-9C4EBFE0E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77461D8-A691-44CC-94F5-FE4FCE899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han Thi Kim Phuc - Wikipedia">
            <a:extLst>
              <a:ext uri="{FF2B5EF4-FFF2-40B4-BE49-F238E27FC236}">
                <a16:creationId xmlns:a16="http://schemas.microsoft.com/office/drawing/2014/main" id="{144BBE75-E8AC-4E68-9CB3-DFC362E78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2722"/>
          <a:stretch/>
        </p:blipFill>
        <p:spPr bwMode="auto">
          <a:xfrm>
            <a:off x="655803" y="566413"/>
            <a:ext cx="10989393" cy="5682768"/>
          </a:xfrm>
          <a:custGeom>
            <a:avLst/>
            <a:gdLst/>
            <a:ahLst/>
            <a:cxnLst/>
            <a:rect l="l" t="t" r="r" b="b"/>
            <a:pathLst>
              <a:path w="10989393" h="5682768">
                <a:moveTo>
                  <a:pt x="8876164" y="0"/>
                </a:moveTo>
                <a:cubicBezTo>
                  <a:pt x="8876164" y="0"/>
                  <a:pt x="8876164" y="0"/>
                  <a:pt x="10361638" y="73232"/>
                </a:cubicBezTo>
                <a:cubicBezTo>
                  <a:pt x="10820117" y="146463"/>
                  <a:pt x="11021848" y="439389"/>
                  <a:pt x="10985170" y="937364"/>
                </a:cubicBezTo>
                <a:cubicBezTo>
                  <a:pt x="10985170" y="937364"/>
                  <a:pt x="10985170" y="937364"/>
                  <a:pt x="10948491" y="1742911"/>
                </a:cubicBezTo>
                <a:cubicBezTo>
                  <a:pt x="10966830" y="2021191"/>
                  <a:pt x="10985170" y="2709567"/>
                  <a:pt x="10985170" y="3778748"/>
                </a:cubicBezTo>
                <a:cubicBezTo>
                  <a:pt x="10985170" y="4144906"/>
                  <a:pt x="10985170" y="4437832"/>
                  <a:pt x="10966830" y="4657527"/>
                </a:cubicBezTo>
                <a:cubicBezTo>
                  <a:pt x="10985170" y="4730758"/>
                  <a:pt x="10985170" y="4803990"/>
                  <a:pt x="10985170" y="4891868"/>
                </a:cubicBezTo>
                <a:cubicBezTo>
                  <a:pt x="10985170" y="5067623"/>
                  <a:pt x="10966830" y="5199440"/>
                  <a:pt x="10930152" y="5301964"/>
                </a:cubicBezTo>
                <a:cubicBezTo>
                  <a:pt x="10893474" y="5404488"/>
                  <a:pt x="10801778" y="5477720"/>
                  <a:pt x="10636725" y="5550951"/>
                </a:cubicBezTo>
                <a:cubicBezTo>
                  <a:pt x="10471673" y="5624183"/>
                  <a:pt x="10214924" y="5653476"/>
                  <a:pt x="9866480" y="5653476"/>
                </a:cubicBezTo>
                <a:cubicBezTo>
                  <a:pt x="9866480" y="5653476"/>
                  <a:pt x="9866480" y="5653476"/>
                  <a:pt x="3759533" y="5653476"/>
                </a:cubicBezTo>
                <a:cubicBezTo>
                  <a:pt x="3759533" y="5653476"/>
                  <a:pt x="3759533" y="5653476"/>
                  <a:pt x="2127345" y="5682768"/>
                </a:cubicBezTo>
                <a:cubicBezTo>
                  <a:pt x="2127345" y="5682768"/>
                  <a:pt x="2127345" y="5682768"/>
                  <a:pt x="623533" y="5609537"/>
                </a:cubicBezTo>
                <a:cubicBezTo>
                  <a:pt x="165053" y="5521659"/>
                  <a:pt x="-36678" y="5243379"/>
                  <a:pt x="18340" y="4745404"/>
                </a:cubicBezTo>
                <a:cubicBezTo>
                  <a:pt x="18340" y="4745404"/>
                  <a:pt x="18340" y="4745404"/>
                  <a:pt x="55018" y="3939857"/>
                </a:cubicBezTo>
                <a:cubicBezTo>
                  <a:pt x="18340" y="3661577"/>
                  <a:pt x="18340" y="2973201"/>
                  <a:pt x="18340" y="1889374"/>
                </a:cubicBezTo>
                <a:cubicBezTo>
                  <a:pt x="18340" y="1537863"/>
                  <a:pt x="18340" y="1244936"/>
                  <a:pt x="18340" y="1025242"/>
                </a:cubicBezTo>
                <a:cubicBezTo>
                  <a:pt x="18340" y="952010"/>
                  <a:pt x="0" y="878779"/>
                  <a:pt x="0" y="790901"/>
                </a:cubicBezTo>
                <a:cubicBezTo>
                  <a:pt x="0" y="615145"/>
                  <a:pt x="18340" y="468682"/>
                  <a:pt x="55018" y="380804"/>
                </a:cubicBezTo>
                <a:cubicBezTo>
                  <a:pt x="91696" y="278280"/>
                  <a:pt x="183392" y="190402"/>
                  <a:pt x="348445" y="131817"/>
                </a:cubicBezTo>
                <a:cubicBezTo>
                  <a:pt x="513497" y="58585"/>
                  <a:pt x="770246" y="29293"/>
                  <a:pt x="1118690" y="29293"/>
                </a:cubicBezTo>
                <a:cubicBezTo>
                  <a:pt x="1118690" y="29293"/>
                  <a:pt x="1118690" y="29293"/>
                  <a:pt x="7225638" y="29293"/>
                </a:cubicBezTo>
                <a:cubicBezTo>
                  <a:pt x="7225638" y="29293"/>
                  <a:pt x="7225638" y="29293"/>
                  <a:pt x="88761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67413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lobVTI">
  <a:themeElements>
    <a:clrScheme name="Custom 9">
      <a:dk1>
        <a:sysClr val="windowText" lastClr="000000"/>
      </a:dk1>
      <a:lt1>
        <a:sysClr val="window" lastClr="FFFFFF"/>
      </a:lt1>
      <a:dk2>
        <a:srgbClr val="5F3349"/>
      </a:dk2>
      <a:lt2>
        <a:srgbClr val="FFFFFF"/>
      </a:lt2>
      <a:accent1>
        <a:srgbClr val="4472C4"/>
      </a:accent1>
      <a:accent2>
        <a:srgbClr val="DEC0CF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lob">
      <a:majorFont>
        <a:latin typeface="Rockwell Nova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1272</Words>
  <Application>Microsoft Office PowerPoint</Application>
  <PresentationFormat>Widescreen</PresentationFormat>
  <Paragraphs>129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Avenir Next LT Pro</vt:lpstr>
      <vt:lpstr>Calibri</vt:lpstr>
      <vt:lpstr>Rockwell Nova Light</vt:lpstr>
      <vt:lpstr>The Hand Extrablack</vt:lpstr>
      <vt:lpstr>Wingdings</vt:lpstr>
      <vt:lpstr>BlobVTI</vt:lpstr>
      <vt:lpstr>PowerPoint Presentation</vt:lpstr>
      <vt:lpstr>Nixon’s policies in Vietnam</vt:lpstr>
      <vt:lpstr>‘Nixon’s policies towards Vietnam, in the years 1968 to 1972, were a total failure.’</vt:lpstr>
      <vt:lpstr>Domestic opposition</vt:lpstr>
      <vt:lpstr>Domestic opposition</vt:lpstr>
      <vt:lpstr>Malaise</vt:lpstr>
      <vt:lpstr>New peace offers (May 1971)</vt:lpstr>
      <vt:lpstr>Failing peace</vt:lpstr>
      <vt:lpstr>PowerPoint Presentation</vt:lpstr>
      <vt:lpstr>The Easter Offensive  (30 Mar 1972 – 22 Oct 1972)</vt:lpstr>
      <vt:lpstr>LINEBACKER I</vt:lpstr>
      <vt:lpstr>Results</vt:lpstr>
      <vt:lpstr>PowerPoint Presentation</vt:lpstr>
      <vt:lpstr>October Agreement</vt:lpstr>
      <vt:lpstr>Blocked by Thieu</vt:lpstr>
      <vt:lpstr>Talks break off</vt:lpstr>
      <vt:lpstr>“Jugular diplomacy”</vt:lpstr>
      <vt:lpstr>Reaction</vt:lpstr>
      <vt:lpstr>Peace at last?</vt:lpstr>
      <vt:lpstr>Peace at last?</vt:lpstr>
      <vt:lpstr>Did Nixon fail?</vt:lpstr>
      <vt:lpstr>PowerPoint Presentation</vt:lpstr>
      <vt:lpstr>‘Nixon’s policies towards Vietnam, in the years 1968 to 1972, were a total failure.’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Nixon’s policies in Vietnam</dc:title>
  <dc:creator>Anastasia Galvin</dc:creator>
  <cp:lastModifiedBy>Anastasia Galvin</cp:lastModifiedBy>
  <cp:revision>18</cp:revision>
  <cp:lastPrinted>2021-10-04T07:25:10Z</cp:lastPrinted>
  <dcterms:created xsi:type="dcterms:W3CDTF">2021-08-29T15:53:47Z</dcterms:created>
  <dcterms:modified xsi:type="dcterms:W3CDTF">2021-10-04T08:21:15Z</dcterms:modified>
</cp:coreProperties>
</file>