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7" r:id="rId1"/>
  </p:sldMasterIdLst>
  <p:notesMasterIdLst>
    <p:notesMasterId r:id="rId18"/>
  </p:notesMasterIdLst>
  <p:sldIdLst>
    <p:sldId id="310" r:id="rId2"/>
    <p:sldId id="256" r:id="rId3"/>
    <p:sldId id="277" r:id="rId4"/>
    <p:sldId id="286" r:id="rId5"/>
    <p:sldId id="287" r:id="rId6"/>
    <p:sldId id="288" r:id="rId7"/>
    <p:sldId id="289" r:id="rId8"/>
    <p:sldId id="290" r:id="rId9"/>
    <p:sldId id="311" r:id="rId10"/>
    <p:sldId id="312" r:id="rId11"/>
    <p:sldId id="313" r:id="rId12"/>
    <p:sldId id="314" r:id="rId13"/>
    <p:sldId id="315" r:id="rId14"/>
    <p:sldId id="316" r:id="rId15"/>
    <p:sldId id="318" r:id="rId16"/>
    <p:sldId id="317" r:id="rId17"/>
  </p:sldIdLst>
  <p:sldSz cx="12192000" cy="6858000"/>
  <p:notesSz cx="6794500" cy="9931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E6E6E6"/>
    <a:srgbClr val="FFE8E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85" autoAdjust="0"/>
    <p:restoredTop sz="90732" autoAdjust="0"/>
  </p:normalViewPr>
  <p:slideViewPr>
    <p:cSldViewPr snapToGrid="0">
      <p:cViewPr varScale="1">
        <p:scale>
          <a:sx n="79" d="100"/>
          <a:sy n="79" d="100"/>
        </p:scale>
        <p:origin x="225" y="57"/>
      </p:cViewPr>
      <p:guideLst/>
    </p:cSldViewPr>
  </p:slideViewPr>
  <p:notesTextViewPr>
    <p:cViewPr>
      <p:scale>
        <a:sx n="1" d="1"/>
        <a:sy n="1" d="1"/>
      </p:scale>
      <p:origin x="0" y="0"/>
    </p:cViewPr>
  </p:notesTextViewPr>
  <p:notesViewPr>
    <p:cSldViewPr snapToGrid="0">
      <p:cViewPr varScale="1">
        <p:scale>
          <a:sx n="61" d="100"/>
          <a:sy n="61" d="100"/>
        </p:scale>
        <p:origin x="2685" y="45"/>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ss A.M.Galvin" userId="2d39f159-777b-4bad-8899-bf8dfc77b0ad" providerId="ADAL" clId="{9464D350-1983-42C9-85A7-926473D8036A}"/>
    <pc:docChg chg="modSld">
      <pc:chgData name="Miss A.M.Galvin" userId="2d39f159-777b-4bad-8899-bf8dfc77b0ad" providerId="ADAL" clId="{9464D350-1983-42C9-85A7-926473D8036A}" dt="2021-12-12T22:16:00.416" v="19" actId="5793"/>
      <pc:docMkLst>
        <pc:docMk/>
      </pc:docMkLst>
      <pc:sldChg chg="modNotesTx">
        <pc:chgData name="Miss A.M.Galvin" userId="2d39f159-777b-4bad-8899-bf8dfc77b0ad" providerId="ADAL" clId="{9464D350-1983-42C9-85A7-926473D8036A}" dt="2021-12-12T22:15:25.656" v="1" actId="20577"/>
        <pc:sldMkLst>
          <pc:docMk/>
          <pc:sldMk cId="1637262194" sldId="256"/>
        </pc:sldMkLst>
      </pc:sldChg>
      <pc:sldChg chg="modNotesTx">
        <pc:chgData name="Miss A.M.Galvin" userId="2d39f159-777b-4bad-8899-bf8dfc77b0ad" providerId="ADAL" clId="{9464D350-1983-42C9-85A7-926473D8036A}" dt="2021-12-12T22:15:29.836" v="3" actId="5793"/>
        <pc:sldMkLst>
          <pc:docMk/>
          <pc:sldMk cId="2686081292" sldId="286"/>
        </pc:sldMkLst>
      </pc:sldChg>
      <pc:sldChg chg="modNotesTx">
        <pc:chgData name="Miss A.M.Galvin" userId="2d39f159-777b-4bad-8899-bf8dfc77b0ad" providerId="ADAL" clId="{9464D350-1983-42C9-85A7-926473D8036A}" dt="2021-12-12T22:15:31.854" v="5" actId="5793"/>
        <pc:sldMkLst>
          <pc:docMk/>
          <pc:sldMk cId="1747688265" sldId="287"/>
        </pc:sldMkLst>
      </pc:sldChg>
      <pc:sldChg chg="modNotesTx">
        <pc:chgData name="Miss A.M.Galvin" userId="2d39f159-777b-4bad-8899-bf8dfc77b0ad" providerId="ADAL" clId="{9464D350-1983-42C9-85A7-926473D8036A}" dt="2021-12-12T22:15:34.723" v="7" actId="5793"/>
        <pc:sldMkLst>
          <pc:docMk/>
          <pc:sldMk cId="442062570" sldId="288"/>
        </pc:sldMkLst>
      </pc:sldChg>
      <pc:sldChg chg="modNotesTx">
        <pc:chgData name="Miss A.M.Galvin" userId="2d39f159-777b-4bad-8899-bf8dfc77b0ad" providerId="ADAL" clId="{9464D350-1983-42C9-85A7-926473D8036A}" dt="2021-12-12T22:15:21.951" v="0" actId="20577"/>
        <pc:sldMkLst>
          <pc:docMk/>
          <pc:sldMk cId="2999500328" sldId="310"/>
        </pc:sldMkLst>
      </pc:sldChg>
      <pc:sldChg chg="modNotesTx">
        <pc:chgData name="Miss A.M.Galvin" userId="2d39f159-777b-4bad-8899-bf8dfc77b0ad" providerId="ADAL" clId="{9464D350-1983-42C9-85A7-926473D8036A}" dt="2021-12-12T22:15:40.714" v="9" actId="5793"/>
        <pc:sldMkLst>
          <pc:docMk/>
          <pc:sldMk cId="3932259545" sldId="311"/>
        </pc:sldMkLst>
      </pc:sldChg>
      <pc:sldChg chg="modNotesTx">
        <pc:chgData name="Miss A.M.Galvin" userId="2d39f159-777b-4bad-8899-bf8dfc77b0ad" providerId="ADAL" clId="{9464D350-1983-42C9-85A7-926473D8036A}" dt="2021-12-12T22:15:43.681" v="11" actId="5793"/>
        <pc:sldMkLst>
          <pc:docMk/>
          <pc:sldMk cId="1671567703" sldId="312"/>
        </pc:sldMkLst>
      </pc:sldChg>
      <pc:sldChg chg="modNotesTx">
        <pc:chgData name="Miss A.M.Galvin" userId="2d39f159-777b-4bad-8899-bf8dfc77b0ad" providerId="ADAL" clId="{9464D350-1983-42C9-85A7-926473D8036A}" dt="2021-12-12T22:15:50.059" v="13" actId="5793"/>
        <pc:sldMkLst>
          <pc:docMk/>
          <pc:sldMk cId="3305191472" sldId="313"/>
        </pc:sldMkLst>
      </pc:sldChg>
      <pc:sldChg chg="modNotesTx">
        <pc:chgData name="Miss A.M.Galvin" userId="2d39f159-777b-4bad-8899-bf8dfc77b0ad" providerId="ADAL" clId="{9464D350-1983-42C9-85A7-926473D8036A}" dt="2021-12-12T22:15:53.282" v="15" actId="5793"/>
        <pc:sldMkLst>
          <pc:docMk/>
          <pc:sldMk cId="249057737" sldId="314"/>
        </pc:sldMkLst>
      </pc:sldChg>
      <pc:sldChg chg="modNotesTx">
        <pc:chgData name="Miss A.M.Galvin" userId="2d39f159-777b-4bad-8899-bf8dfc77b0ad" providerId="ADAL" clId="{9464D350-1983-42C9-85A7-926473D8036A}" dt="2021-12-12T22:15:57.233" v="17" actId="5793"/>
        <pc:sldMkLst>
          <pc:docMk/>
          <pc:sldMk cId="1229353422" sldId="315"/>
        </pc:sldMkLst>
      </pc:sldChg>
      <pc:sldChg chg="modNotesTx">
        <pc:chgData name="Miss A.M.Galvin" userId="2d39f159-777b-4bad-8899-bf8dfc77b0ad" providerId="ADAL" clId="{9464D350-1983-42C9-85A7-926473D8036A}" dt="2021-12-12T22:16:00.416" v="19" actId="5793"/>
        <pc:sldMkLst>
          <pc:docMk/>
          <pc:sldMk cId="1382449267" sldId="316"/>
        </pc:sldMkLst>
      </pc:sldChg>
    </pc:docChg>
  </pc:docChgLst>
  <pc:docChgLst>
    <pc:chgData name="Anastasia Galvin" userId="2d39f159-777b-4bad-8899-bf8dfc77b0ad" providerId="ADAL" clId="{5E4D45F4-0CD0-409E-9F5B-00E64109C5F4}"/>
    <pc:docChg chg="delSld modSld">
      <pc:chgData name="Anastasia Galvin" userId="2d39f159-777b-4bad-8899-bf8dfc77b0ad" providerId="ADAL" clId="{5E4D45F4-0CD0-409E-9F5B-00E64109C5F4}" dt="2021-10-04T08:21:12.553" v="32" actId="5793"/>
      <pc:docMkLst>
        <pc:docMk/>
      </pc:docMkLst>
      <pc:sldChg chg="modNotesTx">
        <pc:chgData name="Anastasia Galvin" userId="2d39f159-777b-4bad-8899-bf8dfc77b0ad" providerId="ADAL" clId="{5E4D45F4-0CD0-409E-9F5B-00E64109C5F4}" dt="2021-10-04T08:20:15.754" v="3" actId="20577"/>
        <pc:sldMkLst>
          <pc:docMk/>
          <pc:sldMk cId="2686081292" sldId="286"/>
        </pc:sldMkLst>
      </pc:sldChg>
      <pc:sldChg chg="modNotesTx">
        <pc:chgData name="Anastasia Galvin" userId="2d39f159-777b-4bad-8899-bf8dfc77b0ad" providerId="ADAL" clId="{5E4D45F4-0CD0-409E-9F5B-00E64109C5F4}" dt="2021-10-04T08:20:18.328" v="4" actId="6549"/>
        <pc:sldMkLst>
          <pc:docMk/>
          <pc:sldMk cId="1747688265" sldId="287"/>
        </pc:sldMkLst>
      </pc:sldChg>
      <pc:sldChg chg="modNotesTx">
        <pc:chgData name="Anastasia Galvin" userId="2d39f159-777b-4bad-8899-bf8dfc77b0ad" providerId="ADAL" clId="{5E4D45F4-0CD0-409E-9F5B-00E64109C5F4}" dt="2021-10-04T08:20:27.350" v="6" actId="5793"/>
        <pc:sldMkLst>
          <pc:docMk/>
          <pc:sldMk cId="442062570" sldId="288"/>
        </pc:sldMkLst>
      </pc:sldChg>
      <pc:sldChg chg="modNotesTx">
        <pc:chgData name="Anastasia Galvin" userId="2d39f159-777b-4bad-8899-bf8dfc77b0ad" providerId="ADAL" clId="{5E4D45F4-0CD0-409E-9F5B-00E64109C5F4}" dt="2021-10-04T08:20:29.849" v="8" actId="5793"/>
        <pc:sldMkLst>
          <pc:docMk/>
          <pc:sldMk cId="811128086" sldId="289"/>
        </pc:sldMkLst>
      </pc:sldChg>
      <pc:sldChg chg="modNotesTx">
        <pc:chgData name="Anastasia Galvin" userId="2d39f159-777b-4bad-8899-bf8dfc77b0ad" providerId="ADAL" clId="{5E4D45F4-0CD0-409E-9F5B-00E64109C5F4}" dt="2021-10-04T08:20:32.794" v="10" actId="5793"/>
        <pc:sldMkLst>
          <pc:docMk/>
          <pc:sldMk cId="3216469339" sldId="290"/>
        </pc:sldMkLst>
      </pc:sldChg>
      <pc:sldChg chg="modNotesTx">
        <pc:chgData name="Anastasia Galvin" userId="2d39f159-777b-4bad-8899-bf8dfc77b0ad" providerId="ADAL" clId="{5E4D45F4-0CD0-409E-9F5B-00E64109C5F4}" dt="2021-10-04T08:20:35.701" v="11" actId="6549"/>
        <pc:sldMkLst>
          <pc:docMk/>
          <pc:sldMk cId="4147674134" sldId="291"/>
        </pc:sldMkLst>
      </pc:sldChg>
      <pc:sldChg chg="modNotesTx">
        <pc:chgData name="Anastasia Galvin" userId="2d39f159-777b-4bad-8899-bf8dfc77b0ad" providerId="ADAL" clId="{5E4D45F4-0CD0-409E-9F5B-00E64109C5F4}" dt="2021-10-04T08:20:38.366" v="12" actId="6549"/>
        <pc:sldMkLst>
          <pc:docMk/>
          <pc:sldMk cId="1875122998" sldId="293"/>
        </pc:sldMkLst>
      </pc:sldChg>
      <pc:sldChg chg="modNotesTx">
        <pc:chgData name="Anastasia Galvin" userId="2d39f159-777b-4bad-8899-bf8dfc77b0ad" providerId="ADAL" clId="{5E4D45F4-0CD0-409E-9F5B-00E64109C5F4}" dt="2021-10-04T08:20:41.998" v="14" actId="5793"/>
        <pc:sldMkLst>
          <pc:docMk/>
          <pc:sldMk cId="2136375475" sldId="294"/>
        </pc:sldMkLst>
      </pc:sldChg>
      <pc:sldChg chg="modNotesTx">
        <pc:chgData name="Anastasia Galvin" userId="2d39f159-777b-4bad-8899-bf8dfc77b0ad" providerId="ADAL" clId="{5E4D45F4-0CD0-409E-9F5B-00E64109C5F4}" dt="2021-10-04T08:20:44.890" v="16" actId="5793"/>
        <pc:sldMkLst>
          <pc:docMk/>
          <pc:sldMk cId="3403395089" sldId="295"/>
        </pc:sldMkLst>
      </pc:sldChg>
      <pc:sldChg chg="modNotesTx">
        <pc:chgData name="Anastasia Galvin" userId="2d39f159-777b-4bad-8899-bf8dfc77b0ad" providerId="ADAL" clId="{5E4D45F4-0CD0-409E-9F5B-00E64109C5F4}" dt="2021-10-04T08:20:49.145" v="18" actId="5793"/>
        <pc:sldMkLst>
          <pc:docMk/>
          <pc:sldMk cId="3355082924" sldId="296"/>
        </pc:sldMkLst>
      </pc:sldChg>
      <pc:sldChg chg="modNotesTx">
        <pc:chgData name="Anastasia Galvin" userId="2d39f159-777b-4bad-8899-bf8dfc77b0ad" providerId="ADAL" clId="{5E4D45F4-0CD0-409E-9F5B-00E64109C5F4}" dt="2021-10-04T08:20:51.882" v="20" actId="5793"/>
        <pc:sldMkLst>
          <pc:docMk/>
          <pc:sldMk cId="1868498635" sldId="297"/>
        </pc:sldMkLst>
      </pc:sldChg>
      <pc:sldChg chg="modNotesTx">
        <pc:chgData name="Anastasia Galvin" userId="2d39f159-777b-4bad-8899-bf8dfc77b0ad" providerId="ADAL" clId="{5E4D45F4-0CD0-409E-9F5B-00E64109C5F4}" dt="2021-10-04T08:20:56.264" v="22" actId="5793"/>
        <pc:sldMkLst>
          <pc:docMk/>
          <pc:sldMk cId="3669302168" sldId="298"/>
        </pc:sldMkLst>
      </pc:sldChg>
      <pc:sldChg chg="modNotesTx">
        <pc:chgData name="Anastasia Galvin" userId="2d39f159-777b-4bad-8899-bf8dfc77b0ad" providerId="ADAL" clId="{5E4D45F4-0CD0-409E-9F5B-00E64109C5F4}" dt="2021-10-04T08:20:59.523" v="24" actId="5793"/>
        <pc:sldMkLst>
          <pc:docMk/>
          <pc:sldMk cId="1827959225" sldId="299"/>
        </pc:sldMkLst>
      </pc:sldChg>
      <pc:sldChg chg="modNotesTx">
        <pc:chgData name="Anastasia Galvin" userId="2d39f159-777b-4bad-8899-bf8dfc77b0ad" providerId="ADAL" clId="{5E4D45F4-0CD0-409E-9F5B-00E64109C5F4}" dt="2021-10-04T08:21:02.981" v="26" actId="5793"/>
        <pc:sldMkLst>
          <pc:docMk/>
          <pc:sldMk cId="1503950393" sldId="300"/>
        </pc:sldMkLst>
      </pc:sldChg>
      <pc:sldChg chg="modNotesTx">
        <pc:chgData name="Anastasia Galvin" userId="2d39f159-777b-4bad-8899-bf8dfc77b0ad" providerId="ADAL" clId="{5E4D45F4-0CD0-409E-9F5B-00E64109C5F4}" dt="2021-10-04T08:21:07.145" v="28" actId="5793"/>
        <pc:sldMkLst>
          <pc:docMk/>
          <pc:sldMk cId="1804309353" sldId="301"/>
        </pc:sldMkLst>
      </pc:sldChg>
      <pc:sldChg chg="modNotesTx">
        <pc:chgData name="Anastasia Galvin" userId="2d39f159-777b-4bad-8899-bf8dfc77b0ad" providerId="ADAL" clId="{5E4D45F4-0CD0-409E-9F5B-00E64109C5F4}" dt="2021-10-04T08:21:10.331" v="30" actId="5793"/>
        <pc:sldMkLst>
          <pc:docMk/>
          <pc:sldMk cId="1602569820" sldId="302"/>
        </pc:sldMkLst>
      </pc:sldChg>
      <pc:sldChg chg="modNotesTx">
        <pc:chgData name="Anastasia Galvin" userId="2d39f159-777b-4bad-8899-bf8dfc77b0ad" providerId="ADAL" clId="{5E4D45F4-0CD0-409E-9F5B-00E64109C5F4}" dt="2021-10-04T08:21:12.553" v="32" actId="5793"/>
        <pc:sldMkLst>
          <pc:docMk/>
          <pc:sldMk cId="1911095985" sldId="303"/>
        </pc:sldMkLst>
      </pc:sldChg>
      <pc:sldChg chg="del">
        <pc:chgData name="Anastasia Galvin" userId="2d39f159-777b-4bad-8899-bf8dfc77b0ad" providerId="ADAL" clId="{5E4D45F4-0CD0-409E-9F5B-00E64109C5F4}" dt="2021-10-04T08:19:58.915" v="0" actId="47"/>
        <pc:sldMkLst>
          <pc:docMk/>
          <pc:sldMk cId="2548751971" sldId="304"/>
        </pc:sldMkLst>
      </pc:sldChg>
      <pc:sldChg chg="del">
        <pc:chgData name="Anastasia Galvin" userId="2d39f159-777b-4bad-8899-bf8dfc77b0ad" providerId="ADAL" clId="{5E4D45F4-0CD0-409E-9F5B-00E64109C5F4}" dt="2021-10-04T08:20:02.542" v="1" actId="47"/>
        <pc:sldMkLst>
          <pc:docMk/>
          <pc:sldMk cId="3812551498" sldId="305"/>
        </pc:sldMkLst>
      </pc:sldChg>
      <pc:sldChg chg="del">
        <pc:chgData name="Anastasia Galvin" userId="2d39f159-777b-4bad-8899-bf8dfc77b0ad" providerId="ADAL" clId="{5E4D45F4-0CD0-409E-9F5B-00E64109C5F4}" dt="2021-10-04T08:20:05.484" v="2" actId="47"/>
        <pc:sldMkLst>
          <pc:docMk/>
          <pc:sldMk cId="1588529936" sldId="308"/>
        </pc:sldMkLst>
      </pc:sldChg>
    </pc:docChg>
  </pc:docChgLst>
  <pc:docChgLst>
    <pc:chgData name="Anastasia Galvin" userId="2d39f159-777b-4bad-8899-bf8dfc77b0ad" providerId="ADAL" clId="{2B27FCE7-7726-42A1-9F2B-8E47E5DB773D}"/>
    <pc:docChg chg="undo custSel addSld delSld modSld sldOrd modNotesMaster">
      <pc:chgData name="Anastasia Galvin" userId="2d39f159-777b-4bad-8899-bf8dfc77b0ad" providerId="ADAL" clId="{2B27FCE7-7726-42A1-9F2B-8E47E5DB773D}" dt="2021-10-04T07:24:52.562" v="9364" actId="255"/>
      <pc:docMkLst>
        <pc:docMk/>
      </pc:docMkLst>
      <pc:sldChg chg="addSp delSp modSp mod modTransition modAnim">
        <pc:chgData name="Anastasia Galvin" userId="2d39f159-777b-4bad-8899-bf8dfc77b0ad" providerId="ADAL" clId="{2B27FCE7-7726-42A1-9F2B-8E47E5DB773D}" dt="2021-09-30T15:26:20.229" v="2799"/>
        <pc:sldMkLst>
          <pc:docMk/>
          <pc:sldMk cId="1637262194" sldId="256"/>
        </pc:sldMkLst>
        <pc:spChg chg="mod">
          <ac:chgData name="Anastasia Galvin" userId="2d39f159-777b-4bad-8899-bf8dfc77b0ad" providerId="ADAL" clId="{2B27FCE7-7726-42A1-9F2B-8E47E5DB773D}" dt="2021-09-30T13:34:03.589" v="112" actId="16037"/>
          <ac:spMkLst>
            <pc:docMk/>
            <pc:sldMk cId="1637262194" sldId="256"/>
            <ac:spMk id="2" creationId="{D47895F1-7A44-41C5-841D-FF7933C47254}"/>
          </ac:spMkLst>
        </pc:spChg>
        <pc:spChg chg="mod">
          <ac:chgData name="Anastasia Galvin" userId="2d39f159-777b-4bad-8899-bf8dfc77b0ad" providerId="ADAL" clId="{2B27FCE7-7726-42A1-9F2B-8E47E5DB773D}" dt="2021-09-30T13:34:48.519" v="114" actId="403"/>
          <ac:spMkLst>
            <pc:docMk/>
            <pc:sldMk cId="1637262194" sldId="256"/>
            <ac:spMk id="3" creationId="{C227F31F-A0AA-4C18-BD56-2AFAD7CA8D37}"/>
          </ac:spMkLst>
        </pc:spChg>
        <pc:spChg chg="del">
          <ac:chgData name="Anastasia Galvin" userId="2d39f159-777b-4bad-8899-bf8dfc77b0ad" providerId="ADAL" clId="{2B27FCE7-7726-42A1-9F2B-8E47E5DB773D}" dt="2021-09-30T13:33:16.806" v="106" actId="26606"/>
          <ac:spMkLst>
            <pc:docMk/>
            <pc:sldMk cId="1637262194" sldId="256"/>
            <ac:spMk id="150" creationId="{0149A9F6-B857-488C-AC3A-007B78165715}"/>
          </ac:spMkLst>
        </pc:spChg>
        <pc:spChg chg="del">
          <ac:chgData name="Anastasia Galvin" userId="2d39f159-777b-4bad-8899-bf8dfc77b0ad" providerId="ADAL" clId="{2B27FCE7-7726-42A1-9F2B-8E47E5DB773D}" dt="2021-09-30T13:33:16.806" v="106" actId="26606"/>
          <ac:spMkLst>
            <pc:docMk/>
            <pc:sldMk cId="1637262194" sldId="256"/>
            <ac:spMk id="152" creationId="{249EFD05-C377-44BE-91F0-1D17C1D9BF60}"/>
          </ac:spMkLst>
        </pc:spChg>
        <pc:spChg chg="add mod">
          <ac:chgData name="Anastasia Galvin" userId="2d39f159-777b-4bad-8899-bf8dfc77b0ad" providerId="ADAL" clId="{2B27FCE7-7726-42A1-9F2B-8E47E5DB773D}" dt="2021-09-30T13:34:03.589" v="112" actId="16037"/>
          <ac:spMkLst>
            <pc:docMk/>
            <pc:sldMk cId="1637262194" sldId="256"/>
            <ac:spMk id="192" creationId="{0149A9F6-B857-488C-AC3A-007B78165715}"/>
          </ac:spMkLst>
        </pc:spChg>
        <pc:spChg chg="add mod">
          <ac:chgData name="Anastasia Galvin" userId="2d39f159-777b-4bad-8899-bf8dfc77b0ad" providerId="ADAL" clId="{2B27FCE7-7726-42A1-9F2B-8E47E5DB773D}" dt="2021-09-30T13:34:03.589" v="112" actId="16037"/>
          <ac:spMkLst>
            <pc:docMk/>
            <pc:sldMk cId="1637262194" sldId="256"/>
            <ac:spMk id="193" creationId="{249EFD05-C377-44BE-91F0-1D17C1D9BF60}"/>
          </ac:spMkLst>
        </pc:spChg>
        <pc:grpChg chg="del">
          <ac:chgData name="Anastasia Galvin" userId="2d39f159-777b-4bad-8899-bf8dfc77b0ad" providerId="ADAL" clId="{2B27FCE7-7726-42A1-9F2B-8E47E5DB773D}" dt="2021-09-30T13:33:16.806" v="106" actId="26606"/>
          <ac:grpSpMkLst>
            <pc:docMk/>
            <pc:sldMk cId="1637262194" sldId="256"/>
            <ac:grpSpMk id="154" creationId="{F2FD01A0-E6FF-41CD-AEBD-279232B90D43}"/>
          </ac:grpSpMkLst>
        </pc:grpChg>
        <pc:grpChg chg="del">
          <ac:chgData name="Anastasia Galvin" userId="2d39f159-777b-4bad-8899-bf8dfc77b0ad" providerId="ADAL" clId="{2B27FCE7-7726-42A1-9F2B-8E47E5DB773D}" dt="2021-09-30T13:33:16.806" v="106" actId="26606"/>
          <ac:grpSpMkLst>
            <pc:docMk/>
            <pc:sldMk cId="1637262194" sldId="256"/>
            <ac:grpSpMk id="159" creationId="{3C9AA14C-80A4-427C-A911-28CD20C56E5E}"/>
          </ac:grpSpMkLst>
        </pc:grpChg>
        <pc:grpChg chg="add mod">
          <ac:chgData name="Anastasia Galvin" userId="2d39f159-777b-4bad-8899-bf8dfc77b0ad" providerId="ADAL" clId="{2B27FCE7-7726-42A1-9F2B-8E47E5DB773D}" dt="2021-09-30T13:34:03.589" v="112" actId="16037"/>
          <ac:grpSpMkLst>
            <pc:docMk/>
            <pc:sldMk cId="1637262194" sldId="256"/>
            <ac:grpSpMk id="194" creationId="{F2FD01A0-E6FF-41CD-AEBD-279232B90D43}"/>
          </ac:grpSpMkLst>
        </pc:grpChg>
        <pc:grpChg chg="add mod">
          <ac:chgData name="Anastasia Galvin" userId="2d39f159-777b-4bad-8899-bf8dfc77b0ad" providerId="ADAL" clId="{2B27FCE7-7726-42A1-9F2B-8E47E5DB773D}" dt="2021-09-30T13:34:03.589" v="112" actId="16037"/>
          <ac:grpSpMkLst>
            <pc:docMk/>
            <pc:sldMk cId="1637262194" sldId="256"/>
            <ac:grpSpMk id="198" creationId="{3C9AA14C-80A4-427C-A911-28CD20C56E5E}"/>
          </ac:grpSpMkLst>
        </pc:grpChg>
        <pc:picChg chg="add mod">
          <ac:chgData name="Anastasia Galvin" userId="2d39f159-777b-4bad-8899-bf8dfc77b0ad" providerId="ADAL" clId="{2B27FCE7-7726-42A1-9F2B-8E47E5DB773D}" dt="2021-09-30T13:34:03.589" v="112" actId="16037"/>
          <ac:picMkLst>
            <pc:docMk/>
            <pc:sldMk cId="1637262194" sldId="256"/>
            <ac:picMk id="1026" creationId="{8B4F812E-C6D8-41DE-A53E-B0C50B9C963E}"/>
          </ac:picMkLst>
        </pc:picChg>
        <pc:picChg chg="del">
          <ac:chgData name="Anastasia Galvin" userId="2d39f159-777b-4bad-8899-bf8dfc77b0ad" providerId="ADAL" clId="{2B27FCE7-7726-42A1-9F2B-8E47E5DB773D}" dt="2021-09-30T13:33:12.535" v="104" actId="478"/>
          <ac:picMkLst>
            <pc:docMk/>
            <pc:sldMk cId="1637262194" sldId="256"/>
            <ac:picMk id="2050" creationId="{A49705B9-C156-4303-B156-857F73261BE9}"/>
          </ac:picMkLst>
        </pc:picChg>
      </pc:sldChg>
      <pc:sldChg chg="modTransition">
        <pc:chgData name="Anastasia Galvin" userId="2d39f159-777b-4bad-8899-bf8dfc77b0ad" providerId="ADAL" clId="{2B27FCE7-7726-42A1-9F2B-8E47E5DB773D}" dt="2021-09-30T15:26:17.036" v="2798"/>
        <pc:sldMkLst>
          <pc:docMk/>
          <pc:sldMk cId="3762960117" sldId="277"/>
        </pc:sldMkLst>
      </pc:sldChg>
      <pc:sldChg chg="del">
        <pc:chgData name="Anastasia Galvin" userId="2d39f159-777b-4bad-8899-bf8dfc77b0ad" providerId="ADAL" clId="{2B27FCE7-7726-42A1-9F2B-8E47E5DB773D}" dt="2021-09-30T13:35:58.787" v="128" actId="47"/>
        <pc:sldMkLst>
          <pc:docMk/>
          <pc:sldMk cId="1395607790" sldId="278"/>
        </pc:sldMkLst>
      </pc:sldChg>
      <pc:sldChg chg="del">
        <pc:chgData name="Anastasia Galvin" userId="2d39f159-777b-4bad-8899-bf8dfc77b0ad" providerId="ADAL" clId="{2B27FCE7-7726-42A1-9F2B-8E47E5DB773D}" dt="2021-09-30T13:35:57.940" v="127" actId="47"/>
        <pc:sldMkLst>
          <pc:docMk/>
          <pc:sldMk cId="1263820070" sldId="279"/>
        </pc:sldMkLst>
      </pc:sldChg>
      <pc:sldChg chg="del">
        <pc:chgData name="Anastasia Galvin" userId="2d39f159-777b-4bad-8899-bf8dfc77b0ad" providerId="ADAL" clId="{2B27FCE7-7726-42A1-9F2B-8E47E5DB773D}" dt="2021-09-30T13:35:57.697" v="126" actId="47"/>
        <pc:sldMkLst>
          <pc:docMk/>
          <pc:sldMk cId="2741088417" sldId="280"/>
        </pc:sldMkLst>
      </pc:sldChg>
      <pc:sldChg chg="del">
        <pc:chgData name="Anastasia Galvin" userId="2d39f159-777b-4bad-8899-bf8dfc77b0ad" providerId="ADAL" clId="{2B27FCE7-7726-42A1-9F2B-8E47E5DB773D}" dt="2021-09-30T13:35:57.296" v="124" actId="47"/>
        <pc:sldMkLst>
          <pc:docMk/>
          <pc:sldMk cId="2467814549" sldId="281"/>
        </pc:sldMkLst>
      </pc:sldChg>
      <pc:sldChg chg="del">
        <pc:chgData name="Anastasia Galvin" userId="2d39f159-777b-4bad-8899-bf8dfc77b0ad" providerId="ADAL" clId="{2B27FCE7-7726-42A1-9F2B-8E47E5DB773D}" dt="2021-09-30T13:35:57.058" v="123" actId="47"/>
        <pc:sldMkLst>
          <pc:docMk/>
          <pc:sldMk cId="508493924" sldId="282"/>
        </pc:sldMkLst>
      </pc:sldChg>
      <pc:sldChg chg="del">
        <pc:chgData name="Anastasia Galvin" userId="2d39f159-777b-4bad-8899-bf8dfc77b0ad" providerId="ADAL" clId="{2B27FCE7-7726-42A1-9F2B-8E47E5DB773D}" dt="2021-09-30T13:35:56.810" v="122" actId="47"/>
        <pc:sldMkLst>
          <pc:docMk/>
          <pc:sldMk cId="1946069678" sldId="283"/>
        </pc:sldMkLst>
      </pc:sldChg>
      <pc:sldChg chg="del">
        <pc:chgData name="Anastasia Galvin" userId="2d39f159-777b-4bad-8899-bf8dfc77b0ad" providerId="ADAL" clId="{2B27FCE7-7726-42A1-9F2B-8E47E5DB773D}" dt="2021-09-30T13:35:56.578" v="121" actId="47"/>
        <pc:sldMkLst>
          <pc:docMk/>
          <pc:sldMk cId="2694237689" sldId="284"/>
        </pc:sldMkLst>
      </pc:sldChg>
      <pc:sldChg chg="del">
        <pc:chgData name="Anastasia Galvin" userId="2d39f159-777b-4bad-8899-bf8dfc77b0ad" providerId="ADAL" clId="{2B27FCE7-7726-42A1-9F2B-8E47E5DB773D}" dt="2021-09-30T13:35:56.039" v="119" actId="47"/>
        <pc:sldMkLst>
          <pc:docMk/>
          <pc:sldMk cId="2027056536" sldId="285"/>
        </pc:sldMkLst>
      </pc:sldChg>
      <pc:sldChg chg="addSp delSp modSp mod modTransition setBg modClrScheme chgLayout modNotesTx">
        <pc:chgData name="Anastasia Galvin" userId="2d39f159-777b-4bad-8899-bf8dfc77b0ad" providerId="ADAL" clId="{2B27FCE7-7726-42A1-9F2B-8E47E5DB773D}" dt="2021-10-04T07:23:19.441" v="9348" actId="255"/>
        <pc:sldMkLst>
          <pc:docMk/>
          <pc:sldMk cId="2686081292" sldId="286"/>
        </pc:sldMkLst>
        <pc:spChg chg="add mod">
          <ac:chgData name="Anastasia Galvin" userId="2d39f159-777b-4bad-8899-bf8dfc77b0ad" providerId="ADAL" clId="{2B27FCE7-7726-42A1-9F2B-8E47E5DB773D}" dt="2021-09-30T14:01:22.173" v="692" actId="14100"/>
          <ac:spMkLst>
            <pc:docMk/>
            <pc:sldMk cId="2686081292" sldId="286"/>
            <ac:spMk id="2" creationId="{A22E259F-459D-42E0-9196-D9571C2323E5}"/>
          </ac:spMkLst>
        </pc:spChg>
        <pc:spChg chg="add mod ord">
          <ac:chgData name="Anastasia Galvin" userId="2d39f159-777b-4bad-8899-bf8dfc77b0ad" providerId="ADAL" clId="{2B27FCE7-7726-42A1-9F2B-8E47E5DB773D}" dt="2021-09-30T14:01:16.509" v="691" actId="403"/>
          <ac:spMkLst>
            <pc:docMk/>
            <pc:sldMk cId="2686081292" sldId="286"/>
            <ac:spMk id="3" creationId="{043F1C8A-027F-4C68-B044-16167E0714CA}"/>
          </ac:spMkLst>
        </pc:spChg>
        <pc:spChg chg="add mod">
          <ac:chgData name="Anastasia Galvin" userId="2d39f159-777b-4bad-8899-bf8dfc77b0ad" providerId="ADAL" clId="{2B27FCE7-7726-42A1-9F2B-8E47E5DB773D}" dt="2021-09-30T14:00:12.198" v="678" actId="403"/>
          <ac:spMkLst>
            <pc:docMk/>
            <pc:sldMk cId="2686081292" sldId="286"/>
            <ac:spMk id="71" creationId="{5ED9E2D9-EE69-4775-8CE5-9EAC35AD2F2E}"/>
          </ac:spMkLst>
        </pc:spChg>
        <pc:spChg chg="add mod">
          <ac:chgData name="Anastasia Galvin" userId="2d39f159-777b-4bad-8899-bf8dfc77b0ad" providerId="ADAL" clId="{2B27FCE7-7726-42A1-9F2B-8E47E5DB773D}" dt="2021-09-30T14:00:12.198" v="678" actId="403"/>
          <ac:spMkLst>
            <pc:docMk/>
            <pc:sldMk cId="2686081292" sldId="286"/>
            <ac:spMk id="73" creationId="{3D75B673-1FA7-415E-8B2E-7A0550C8BDDF}"/>
          </ac:spMkLst>
        </pc:spChg>
        <pc:picChg chg="del">
          <ac:chgData name="Anastasia Galvin" userId="2d39f159-777b-4bad-8899-bf8dfc77b0ad" providerId="ADAL" clId="{2B27FCE7-7726-42A1-9F2B-8E47E5DB773D}" dt="2021-09-30T13:35:50.546" v="115" actId="478"/>
          <ac:picMkLst>
            <pc:docMk/>
            <pc:sldMk cId="2686081292" sldId="286"/>
            <ac:picMk id="5" creationId="{0B17129A-E151-4354-9AFD-194729F434FC}"/>
          </ac:picMkLst>
        </pc:picChg>
        <pc:picChg chg="add mod">
          <ac:chgData name="Anastasia Galvin" userId="2d39f159-777b-4bad-8899-bf8dfc77b0ad" providerId="ADAL" clId="{2B27FCE7-7726-42A1-9F2B-8E47E5DB773D}" dt="2021-09-30T14:00:12.198" v="678" actId="403"/>
          <ac:picMkLst>
            <pc:docMk/>
            <pc:sldMk cId="2686081292" sldId="286"/>
            <ac:picMk id="3074" creationId="{7EB70829-4A21-4B7F-B2AD-DB596536234A}"/>
          </ac:picMkLst>
        </pc:picChg>
      </pc:sldChg>
      <pc:sldChg chg="addSp delSp modSp new mod modTransition setBg modClrScheme chgLayout modNotesTx">
        <pc:chgData name="Anastasia Galvin" userId="2d39f159-777b-4bad-8899-bf8dfc77b0ad" providerId="ADAL" clId="{2B27FCE7-7726-42A1-9F2B-8E47E5DB773D}" dt="2021-10-04T07:23:28.152" v="9349" actId="255"/>
        <pc:sldMkLst>
          <pc:docMk/>
          <pc:sldMk cId="1747688265" sldId="287"/>
        </pc:sldMkLst>
        <pc:spChg chg="add del mod">
          <ac:chgData name="Anastasia Galvin" userId="2d39f159-777b-4bad-8899-bf8dfc77b0ad" providerId="ADAL" clId="{2B27FCE7-7726-42A1-9F2B-8E47E5DB773D}" dt="2021-09-30T14:57:59.930" v="1101" actId="478"/>
          <ac:spMkLst>
            <pc:docMk/>
            <pc:sldMk cId="1747688265" sldId="287"/>
            <ac:spMk id="2" creationId="{0C344CF5-BAB2-49AA-A7A7-0791BB544BC0}"/>
          </ac:spMkLst>
        </pc:spChg>
        <pc:spChg chg="add mod ord">
          <ac:chgData name="Anastasia Galvin" userId="2d39f159-777b-4bad-8899-bf8dfc77b0ad" providerId="ADAL" clId="{2B27FCE7-7726-42A1-9F2B-8E47E5DB773D}" dt="2021-09-30T14:58:22.040" v="1113" actId="27636"/>
          <ac:spMkLst>
            <pc:docMk/>
            <pc:sldMk cId="1747688265" sldId="287"/>
            <ac:spMk id="3" creationId="{8B9580B8-641B-46B5-BDBE-28E632D5EB25}"/>
          </ac:spMkLst>
        </pc:spChg>
        <pc:spChg chg="add del mod">
          <ac:chgData name="Anastasia Galvin" userId="2d39f159-777b-4bad-8899-bf8dfc77b0ad" providerId="ADAL" clId="{2B27FCE7-7726-42A1-9F2B-8E47E5DB773D}" dt="2021-09-30T14:58:00.659" v="1102" actId="478"/>
          <ac:spMkLst>
            <pc:docMk/>
            <pc:sldMk cId="1747688265" sldId="287"/>
            <ac:spMk id="5" creationId="{AF0169BC-0FE4-472F-86A6-09E387C6A5AD}"/>
          </ac:spMkLst>
        </pc:spChg>
        <pc:spChg chg="add mod">
          <ac:chgData name="Anastasia Galvin" userId="2d39f159-777b-4bad-8899-bf8dfc77b0ad" providerId="ADAL" clId="{2B27FCE7-7726-42A1-9F2B-8E47E5DB773D}" dt="2021-09-30T14:58:05.729" v="1103"/>
          <ac:spMkLst>
            <pc:docMk/>
            <pc:sldMk cId="1747688265" sldId="287"/>
            <ac:spMk id="9" creationId="{E925220E-D19E-4B6D-A564-C134AD474162}"/>
          </ac:spMkLst>
        </pc:spChg>
        <pc:spChg chg="add">
          <ac:chgData name="Anastasia Galvin" userId="2d39f159-777b-4bad-8899-bf8dfc77b0ad" providerId="ADAL" clId="{2B27FCE7-7726-42A1-9F2B-8E47E5DB773D}" dt="2021-09-30T14:57:44.189" v="1099" actId="26606"/>
          <ac:spMkLst>
            <pc:docMk/>
            <pc:sldMk cId="1747688265" sldId="287"/>
            <ac:spMk id="71" creationId="{5ED9E2D9-EE69-4775-8CE5-9EAC35AD2F2E}"/>
          </ac:spMkLst>
        </pc:spChg>
        <pc:spChg chg="add">
          <ac:chgData name="Anastasia Galvin" userId="2d39f159-777b-4bad-8899-bf8dfc77b0ad" providerId="ADAL" clId="{2B27FCE7-7726-42A1-9F2B-8E47E5DB773D}" dt="2021-09-30T14:57:44.189" v="1099" actId="26606"/>
          <ac:spMkLst>
            <pc:docMk/>
            <pc:sldMk cId="1747688265" sldId="287"/>
            <ac:spMk id="73" creationId="{3D75B673-1FA7-415E-8B2E-7A0550C8BDDF}"/>
          </ac:spMkLst>
        </pc:spChg>
        <pc:picChg chg="add mod">
          <ac:chgData name="Anastasia Galvin" userId="2d39f159-777b-4bad-8899-bf8dfc77b0ad" providerId="ADAL" clId="{2B27FCE7-7726-42A1-9F2B-8E47E5DB773D}" dt="2021-09-30T14:57:52.729" v="1100" actId="18131"/>
          <ac:picMkLst>
            <pc:docMk/>
            <pc:sldMk cId="1747688265" sldId="287"/>
            <ac:picMk id="4098" creationId="{CE437D3C-46E7-482C-A302-A6C965BC157B}"/>
          </ac:picMkLst>
        </pc:picChg>
      </pc:sldChg>
      <pc:sldChg chg="addSp modSp new mod modTransition setBg modClrScheme chgLayout modNotesTx">
        <pc:chgData name="Anastasia Galvin" userId="2d39f159-777b-4bad-8899-bf8dfc77b0ad" providerId="ADAL" clId="{2B27FCE7-7726-42A1-9F2B-8E47E5DB773D}" dt="2021-10-04T07:23:34.033" v="9350" actId="255"/>
        <pc:sldMkLst>
          <pc:docMk/>
          <pc:sldMk cId="442062570" sldId="288"/>
        </pc:sldMkLst>
        <pc:spChg chg="add mod">
          <ac:chgData name="Anastasia Galvin" userId="2d39f159-777b-4bad-8899-bf8dfc77b0ad" providerId="ADAL" clId="{2B27FCE7-7726-42A1-9F2B-8E47E5DB773D}" dt="2021-09-30T15:12:23.450" v="1524" actId="1076"/>
          <ac:spMkLst>
            <pc:docMk/>
            <pc:sldMk cId="442062570" sldId="288"/>
            <ac:spMk id="2" creationId="{0CE4F680-44EA-4F2A-AF98-2F8E61BB2D8D}"/>
          </ac:spMkLst>
        </pc:spChg>
        <pc:spChg chg="add mod">
          <ac:chgData name="Anastasia Galvin" userId="2d39f159-777b-4bad-8899-bf8dfc77b0ad" providerId="ADAL" clId="{2B27FCE7-7726-42A1-9F2B-8E47E5DB773D}" dt="2021-09-30T15:12:17.220" v="1523" actId="27636"/>
          <ac:spMkLst>
            <pc:docMk/>
            <pc:sldMk cId="442062570" sldId="288"/>
            <ac:spMk id="3" creationId="{0D624842-D68A-47B9-A330-5246828FEF70}"/>
          </ac:spMkLst>
        </pc:spChg>
        <pc:spChg chg="add mod">
          <ac:chgData name="Anastasia Galvin" userId="2d39f159-777b-4bad-8899-bf8dfc77b0ad" providerId="ADAL" clId="{2B27FCE7-7726-42A1-9F2B-8E47E5DB773D}" dt="2021-09-30T15:11:42.399" v="1504" actId="2711"/>
          <ac:spMkLst>
            <pc:docMk/>
            <pc:sldMk cId="442062570" sldId="288"/>
            <ac:spMk id="71" creationId="{5BB3780B-63EB-450D-A804-D6AA12F98E0B}"/>
          </ac:spMkLst>
        </pc:spChg>
        <pc:spChg chg="add mod">
          <ac:chgData name="Anastasia Galvin" userId="2d39f159-777b-4bad-8899-bf8dfc77b0ad" providerId="ADAL" clId="{2B27FCE7-7726-42A1-9F2B-8E47E5DB773D}" dt="2021-09-30T15:11:42.399" v="1504" actId="2711"/>
          <ac:spMkLst>
            <pc:docMk/>
            <pc:sldMk cId="442062570" sldId="288"/>
            <ac:spMk id="73" creationId="{FE0847A5-A329-48CD-B3A7-3892FF6DA78F}"/>
          </ac:spMkLst>
        </pc:spChg>
        <pc:picChg chg="add mod">
          <ac:chgData name="Anastasia Galvin" userId="2d39f159-777b-4bad-8899-bf8dfc77b0ad" providerId="ADAL" clId="{2B27FCE7-7726-42A1-9F2B-8E47E5DB773D}" dt="2021-09-30T15:11:42.399" v="1504" actId="2711"/>
          <ac:picMkLst>
            <pc:docMk/>
            <pc:sldMk cId="442062570" sldId="288"/>
            <ac:picMk id="5122" creationId="{3D9C59D7-75A0-4732-8311-5AAAE658B054}"/>
          </ac:picMkLst>
        </pc:picChg>
      </pc:sldChg>
      <pc:sldChg chg="addSp modSp new mod modTransition setBg modClrScheme chgLayout modNotesTx">
        <pc:chgData name="Anastasia Galvin" userId="2d39f159-777b-4bad-8899-bf8dfc77b0ad" providerId="ADAL" clId="{2B27FCE7-7726-42A1-9F2B-8E47E5DB773D}" dt="2021-10-04T07:23:40.509" v="9351" actId="255"/>
        <pc:sldMkLst>
          <pc:docMk/>
          <pc:sldMk cId="811128086" sldId="289"/>
        </pc:sldMkLst>
        <pc:spChg chg="add mod">
          <ac:chgData name="Anastasia Galvin" userId="2d39f159-777b-4bad-8899-bf8dfc77b0ad" providerId="ADAL" clId="{2B27FCE7-7726-42A1-9F2B-8E47E5DB773D}" dt="2021-09-30T15:19:07.137" v="2184" actId="1076"/>
          <ac:spMkLst>
            <pc:docMk/>
            <pc:sldMk cId="811128086" sldId="289"/>
            <ac:spMk id="2" creationId="{6E4A0EE3-0866-4CBD-962B-F957A98B9551}"/>
          </ac:spMkLst>
        </pc:spChg>
        <pc:spChg chg="add mod">
          <ac:chgData name="Anastasia Galvin" userId="2d39f159-777b-4bad-8899-bf8dfc77b0ad" providerId="ADAL" clId="{2B27FCE7-7726-42A1-9F2B-8E47E5DB773D}" dt="2021-09-30T15:19:07.137" v="2184" actId="1076"/>
          <ac:spMkLst>
            <pc:docMk/>
            <pc:sldMk cId="811128086" sldId="289"/>
            <ac:spMk id="3" creationId="{EEB6C1A4-09A9-48B8-AF9E-AF9C1FC93C68}"/>
          </ac:spMkLst>
        </pc:spChg>
        <pc:spChg chg="add mod">
          <ac:chgData name="Anastasia Galvin" userId="2d39f159-777b-4bad-8899-bf8dfc77b0ad" providerId="ADAL" clId="{2B27FCE7-7726-42A1-9F2B-8E47E5DB773D}" dt="2021-09-30T15:17:59.710" v="2101" actId="403"/>
          <ac:spMkLst>
            <pc:docMk/>
            <pc:sldMk cId="811128086" sldId="289"/>
            <ac:spMk id="71" creationId="{5BB3780B-63EB-450D-A804-D6AA12F98E0B}"/>
          </ac:spMkLst>
        </pc:spChg>
        <pc:spChg chg="add mod">
          <ac:chgData name="Anastasia Galvin" userId="2d39f159-777b-4bad-8899-bf8dfc77b0ad" providerId="ADAL" clId="{2B27FCE7-7726-42A1-9F2B-8E47E5DB773D}" dt="2021-09-30T15:17:59.710" v="2101" actId="403"/>
          <ac:spMkLst>
            <pc:docMk/>
            <pc:sldMk cId="811128086" sldId="289"/>
            <ac:spMk id="73" creationId="{FE0847A5-A329-48CD-B3A7-3892FF6DA78F}"/>
          </ac:spMkLst>
        </pc:spChg>
        <pc:picChg chg="add mod">
          <ac:chgData name="Anastasia Galvin" userId="2d39f159-777b-4bad-8899-bf8dfc77b0ad" providerId="ADAL" clId="{2B27FCE7-7726-42A1-9F2B-8E47E5DB773D}" dt="2021-09-30T15:19:09.714" v="2185" actId="1076"/>
          <ac:picMkLst>
            <pc:docMk/>
            <pc:sldMk cId="811128086" sldId="289"/>
            <ac:picMk id="6146" creationId="{7FEFE3E3-4E1C-4A5F-859F-F9DC216785DC}"/>
          </ac:picMkLst>
        </pc:picChg>
      </pc:sldChg>
      <pc:sldChg chg="del">
        <pc:chgData name="Anastasia Galvin" userId="2d39f159-777b-4bad-8899-bf8dfc77b0ad" providerId="ADAL" clId="{2B27FCE7-7726-42A1-9F2B-8E47E5DB773D}" dt="2021-09-30T13:35:57.497" v="125" actId="47"/>
        <pc:sldMkLst>
          <pc:docMk/>
          <pc:sldMk cId="1527005791" sldId="289"/>
        </pc:sldMkLst>
      </pc:sldChg>
      <pc:sldChg chg="addSp modSp new mod ord modTransition modClrScheme modAnim chgLayout modNotesTx">
        <pc:chgData name="Anastasia Galvin" userId="2d39f159-777b-4bad-8899-bf8dfc77b0ad" providerId="ADAL" clId="{2B27FCE7-7726-42A1-9F2B-8E47E5DB773D}" dt="2021-10-04T07:23:45.903" v="9352" actId="255"/>
        <pc:sldMkLst>
          <pc:docMk/>
          <pc:sldMk cId="3216469339" sldId="290"/>
        </pc:sldMkLst>
        <pc:spChg chg="add mod">
          <ac:chgData name="Anastasia Galvin" userId="2d39f159-777b-4bad-8899-bf8dfc77b0ad" providerId="ADAL" clId="{2B27FCE7-7726-42A1-9F2B-8E47E5DB773D}" dt="2021-09-30T15:25:00.909" v="2785" actId="255"/>
          <ac:spMkLst>
            <pc:docMk/>
            <pc:sldMk cId="3216469339" sldId="290"/>
            <ac:spMk id="2" creationId="{303A4678-9D08-45CA-9B17-4D48BCBB116E}"/>
          </ac:spMkLst>
        </pc:spChg>
        <pc:spChg chg="add mod">
          <ac:chgData name="Anastasia Galvin" userId="2d39f159-777b-4bad-8899-bf8dfc77b0ad" providerId="ADAL" clId="{2B27FCE7-7726-42A1-9F2B-8E47E5DB773D}" dt="2021-09-30T15:25:13.374" v="2792" actId="403"/>
          <ac:spMkLst>
            <pc:docMk/>
            <pc:sldMk cId="3216469339" sldId="290"/>
            <ac:spMk id="3" creationId="{DB9AA3BE-6FB3-4D60-A9DA-136C5B18758C}"/>
          </ac:spMkLst>
        </pc:spChg>
        <pc:picChg chg="add mod">
          <ac:chgData name="Anastasia Galvin" userId="2d39f159-777b-4bad-8899-bf8dfc77b0ad" providerId="ADAL" clId="{2B27FCE7-7726-42A1-9F2B-8E47E5DB773D}" dt="2021-09-30T15:25:48.578" v="2796" actId="14100"/>
          <ac:picMkLst>
            <pc:docMk/>
            <pc:sldMk cId="3216469339" sldId="290"/>
            <ac:picMk id="5" creationId="{E0BA94FF-2A99-4783-A43B-DE26451DB855}"/>
          </ac:picMkLst>
        </pc:picChg>
      </pc:sldChg>
      <pc:sldChg chg="del">
        <pc:chgData name="Anastasia Galvin" userId="2d39f159-777b-4bad-8899-bf8dfc77b0ad" providerId="ADAL" clId="{2B27FCE7-7726-42A1-9F2B-8E47E5DB773D}" dt="2021-09-30T13:35:56.340" v="120" actId="47"/>
        <pc:sldMkLst>
          <pc:docMk/>
          <pc:sldMk cId="1311271079" sldId="291"/>
        </pc:sldMkLst>
      </pc:sldChg>
      <pc:sldChg chg="addSp modSp new mod ord modTransition setBg modNotesTx">
        <pc:chgData name="Anastasia Galvin" userId="2d39f159-777b-4bad-8899-bf8dfc77b0ad" providerId="ADAL" clId="{2B27FCE7-7726-42A1-9F2B-8E47E5DB773D}" dt="2021-10-04T07:23:52.073" v="9353" actId="255"/>
        <pc:sldMkLst>
          <pc:docMk/>
          <pc:sldMk cId="4147674134" sldId="291"/>
        </pc:sldMkLst>
        <pc:spChg chg="add">
          <ac:chgData name="Anastasia Galvin" userId="2d39f159-777b-4bad-8899-bf8dfc77b0ad" providerId="ADAL" clId="{2B27FCE7-7726-42A1-9F2B-8E47E5DB773D}" dt="2021-09-30T13:39:17.078" v="173" actId="26606"/>
          <ac:spMkLst>
            <pc:docMk/>
            <pc:sldMk cId="4147674134" sldId="291"/>
            <ac:spMk id="71" creationId="{37D7CF97-C693-42F5-AFF2-9C4EBFE0E69A}"/>
          </ac:spMkLst>
        </pc:spChg>
        <pc:spChg chg="add">
          <ac:chgData name="Anastasia Galvin" userId="2d39f159-777b-4bad-8899-bf8dfc77b0ad" providerId="ADAL" clId="{2B27FCE7-7726-42A1-9F2B-8E47E5DB773D}" dt="2021-09-30T13:39:17.078" v="173" actId="26606"/>
          <ac:spMkLst>
            <pc:docMk/>
            <pc:sldMk cId="4147674134" sldId="291"/>
            <ac:spMk id="73" creationId="{477461D8-A691-44CC-94F5-FE4FCE899AE0}"/>
          </ac:spMkLst>
        </pc:spChg>
        <pc:picChg chg="add mod">
          <ac:chgData name="Anastasia Galvin" userId="2d39f159-777b-4bad-8899-bf8dfc77b0ad" providerId="ADAL" clId="{2B27FCE7-7726-42A1-9F2B-8E47E5DB773D}" dt="2021-09-30T13:39:17.078" v="173" actId="26606"/>
          <ac:picMkLst>
            <pc:docMk/>
            <pc:sldMk cId="4147674134" sldId="291"/>
            <ac:picMk id="2050" creationId="{144BBE75-E8AC-4E68-9CB3-DFC362E7839F}"/>
          </ac:picMkLst>
        </pc:picChg>
      </pc:sldChg>
      <pc:sldChg chg="new del ord modNotesTx">
        <pc:chgData name="Anastasia Galvin" userId="2d39f159-777b-4bad-8899-bf8dfc77b0ad" providerId="ADAL" clId="{2B27FCE7-7726-42A1-9F2B-8E47E5DB773D}" dt="2021-09-30T13:43:14.276" v="181" actId="47"/>
        <pc:sldMkLst>
          <pc:docMk/>
          <pc:sldMk cId="2956558135" sldId="292"/>
        </pc:sldMkLst>
      </pc:sldChg>
      <pc:sldChg chg="del">
        <pc:chgData name="Anastasia Galvin" userId="2d39f159-777b-4bad-8899-bf8dfc77b0ad" providerId="ADAL" clId="{2B27FCE7-7726-42A1-9F2B-8E47E5DB773D}" dt="2021-09-30T13:35:55.776" v="118" actId="47"/>
        <pc:sldMkLst>
          <pc:docMk/>
          <pc:sldMk cId="3756841150" sldId="292"/>
        </pc:sldMkLst>
      </pc:sldChg>
      <pc:sldChg chg="del">
        <pc:chgData name="Anastasia Galvin" userId="2d39f159-777b-4bad-8899-bf8dfc77b0ad" providerId="ADAL" clId="{2B27FCE7-7726-42A1-9F2B-8E47E5DB773D}" dt="2021-09-30T13:35:55.522" v="117" actId="47"/>
        <pc:sldMkLst>
          <pc:docMk/>
          <pc:sldMk cId="489287859" sldId="293"/>
        </pc:sldMkLst>
      </pc:sldChg>
      <pc:sldChg chg="addSp delSp modSp new mod ord modTransition setBg modClrScheme chgLayout modNotesTx">
        <pc:chgData name="Anastasia Galvin" userId="2d39f159-777b-4bad-8899-bf8dfc77b0ad" providerId="ADAL" clId="{2B27FCE7-7726-42A1-9F2B-8E47E5DB773D}" dt="2021-10-04T07:23:57.533" v="9354" actId="255"/>
        <pc:sldMkLst>
          <pc:docMk/>
          <pc:sldMk cId="1875122998" sldId="293"/>
        </pc:sldMkLst>
        <pc:spChg chg="add mod">
          <ac:chgData name="Anastasia Galvin" userId="2d39f159-777b-4bad-8899-bf8dfc77b0ad" providerId="ADAL" clId="{2B27FCE7-7726-42A1-9F2B-8E47E5DB773D}" dt="2021-09-30T17:07:59.475" v="3408" actId="20577"/>
          <ac:spMkLst>
            <pc:docMk/>
            <pc:sldMk cId="1875122998" sldId="293"/>
            <ac:spMk id="2" creationId="{557E1A8E-FBAC-40D6-8813-F0EE4BA4BD21}"/>
          </ac:spMkLst>
        </pc:spChg>
        <pc:spChg chg="add mod">
          <ac:chgData name="Anastasia Galvin" userId="2d39f159-777b-4bad-8899-bf8dfc77b0ad" providerId="ADAL" clId="{2B27FCE7-7726-42A1-9F2B-8E47E5DB773D}" dt="2021-09-30T17:08:22.867" v="3423" actId="20577"/>
          <ac:spMkLst>
            <pc:docMk/>
            <pc:sldMk cId="1875122998" sldId="293"/>
            <ac:spMk id="3" creationId="{0ADF5EDB-1EA8-4F13-A74D-BEB1A4CE3A11}"/>
          </ac:spMkLst>
        </pc:spChg>
        <pc:spChg chg="add mod">
          <ac:chgData name="Anastasia Galvin" userId="2d39f159-777b-4bad-8899-bf8dfc77b0ad" providerId="ADAL" clId="{2B27FCE7-7726-42A1-9F2B-8E47E5DB773D}" dt="2021-09-30T17:07:50.762" v="3405" actId="2711"/>
          <ac:spMkLst>
            <pc:docMk/>
            <pc:sldMk cId="1875122998" sldId="293"/>
            <ac:spMk id="73" creationId="{5BB3780B-63EB-450D-A804-D6AA12F98E0B}"/>
          </ac:spMkLst>
        </pc:spChg>
        <pc:spChg chg="add mod">
          <ac:chgData name="Anastasia Galvin" userId="2d39f159-777b-4bad-8899-bf8dfc77b0ad" providerId="ADAL" clId="{2B27FCE7-7726-42A1-9F2B-8E47E5DB773D}" dt="2021-09-30T17:07:50.762" v="3405" actId="2711"/>
          <ac:spMkLst>
            <pc:docMk/>
            <pc:sldMk cId="1875122998" sldId="293"/>
            <ac:spMk id="75" creationId="{FE0847A5-A329-48CD-B3A7-3892FF6DA78F}"/>
          </ac:spMkLst>
        </pc:spChg>
        <pc:picChg chg="add del mod">
          <ac:chgData name="Anastasia Galvin" userId="2d39f159-777b-4bad-8899-bf8dfc77b0ad" providerId="ADAL" clId="{2B27FCE7-7726-42A1-9F2B-8E47E5DB773D}" dt="2021-09-30T17:06:02.716" v="3399" actId="478"/>
          <ac:picMkLst>
            <pc:docMk/>
            <pc:sldMk cId="1875122998" sldId="293"/>
            <ac:picMk id="7170" creationId="{6C75FE0C-4CB2-474A-8252-E11768150F11}"/>
          </ac:picMkLst>
        </pc:picChg>
        <pc:picChg chg="add mod">
          <ac:chgData name="Anastasia Galvin" userId="2d39f159-777b-4bad-8899-bf8dfc77b0ad" providerId="ADAL" clId="{2B27FCE7-7726-42A1-9F2B-8E47E5DB773D}" dt="2021-09-30T17:07:50.762" v="3405" actId="2711"/>
          <ac:picMkLst>
            <pc:docMk/>
            <pc:sldMk cId="1875122998" sldId="293"/>
            <ac:picMk id="7172" creationId="{F0A30722-4063-4248-95E5-B5BDEF7D5195}"/>
          </ac:picMkLst>
        </pc:picChg>
      </pc:sldChg>
      <pc:sldChg chg="addSp modSp new mod modTransition setBg modClrScheme chgLayout modNotesTx">
        <pc:chgData name="Anastasia Galvin" userId="2d39f159-777b-4bad-8899-bf8dfc77b0ad" providerId="ADAL" clId="{2B27FCE7-7726-42A1-9F2B-8E47E5DB773D}" dt="2021-10-04T07:24:02.470" v="9355" actId="255"/>
        <pc:sldMkLst>
          <pc:docMk/>
          <pc:sldMk cId="2136375475" sldId="294"/>
        </pc:sldMkLst>
        <pc:spChg chg="add mod">
          <ac:chgData name="Anastasia Galvin" userId="2d39f159-777b-4bad-8899-bf8dfc77b0ad" providerId="ADAL" clId="{2B27FCE7-7726-42A1-9F2B-8E47E5DB773D}" dt="2021-09-30T17:42:10.581" v="4297" actId="122"/>
          <ac:spMkLst>
            <pc:docMk/>
            <pc:sldMk cId="2136375475" sldId="294"/>
            <ac:spMk id="2" creationId="{9EF089D6-920A-4AB3-B6E7-08DDE52800C4}"/>
          </ac:spMkLst>
        </pc:spChg>
        <pc:spChg chg="add mod ord">
          <ac:chgData name="Anastasia Galvin" userId="2d39f159-777b-4bad-8899-bf8dfc77b0ad" providerId="ADAL" clId="{2B27FCE7-7726-42A1-9F2B-8E47E5DB773D}" dt="2021-09-30T17:42:42.447" v="4306" actId="20577"/>
          <ac:spMkLst>
            <pc:docMk/>
            <pc:sldMk cId="2136375475" sldId="294"/>
            <ac:spMk id="3" creationId="{7E356EE6-F376-45E9-9B1B-BDA8A06C2216}"/>
          </ac:spMkLst>
        </pc:spChg>
        <pc:spChg chg="add mod">
          <ac:chgData name="Anastasia Galvin" userId="2d39f159-777b-4bad-8899-bf8dfc77b0ad" providerId="ADAL" clId="{2B27FCE7-7726-42A1-9F2B-8E47E5DB773D}" dt="2021-09-30T17:42:04.870" v="4295" actId="2711"/>
          <ac:spMkLst>
            <pc:docMk/>
            <pc:sldMk cId="2136375475" sldId="294"/>
            <ac:spMk id="71" creationId="{1A6AC1EB-B829-4364-8499-E0E869EA005C}"/>
          </ac:spMkLst>
        </pc:spChg>
        <pc:spChg chg="add mod">
          <ac:chgData name="Anastasia Galvin" userId="2d39f159-777b-4bad-8899-bf8dfc77b0ad" providerId="ADAL" clId="{2B27FCE7-7726-42A1-9F2B-8E47E5DB773D}" dt="2021-09-30T17:42:04.870" v="4295" actId="2711"/>
          <ac:spMkLst>
            <pc:docMk/>
            <pc:sldMk cId="2136375475" sldId="294"/>
            <ac:spMk id="73" creationId="{BE7A37A2-C7FA-4D89-AF85-407817320FBD}"/>
          </ac:spMkLst>
        </pc:spChg>
        <pc:picChg chg="add mod">
          <ac:chgData name="Anastasia Galvin" userId="2d39f159-777b-4bad-8899-bf8dfc77b0ad" providerId="ADAL" clId="{2B27FCE7-7726-42A1-9F2B-8E47E5DB773D}" dt="2021-09-30T17:42:04.870" v="4295" actId="2711"/>
          <ac:picMkLst>
            <pc:docMk/>
            <pc:sldMk cId="2136375475" sldId="294"/>
            <ac:picMk id="8194" creationId="{C4B9D893-5A56-4A25-8E8C-66E519393473}"/>
          </ac:picMkLst>
        </pc:picChg>
      </pc:sldChg>
      <pc:sldChg chg="del">
        <pc:chgData name="Anastasia Galvin" userId="2d39f159-777b-4bad-8899-bf8dfc77b0ad" providerId="ADAL" clId="{2B27FCE7-7726-42A1-9F2B-8E47E5DB773D}" dt="2021-09-30T13:35:55.206" v="116" actId="47"/>
        <pc:sldMkLst>
          <pc:docMk/>
          <pc:sldMk cId="2876576239" sldId="294"/>
        </pc:sldMkLst>
      </pc:sldChg>
      <pc:sldChg chg="addSp modSp new mod modTransition setBg modClrScheme chgLayout modNotesTx">
        <pc:chgData name="Anastasia Galvin" userId="2d39f159-777b-4bad-8899-bf8dfc77b0ad" providerId="ADAL" clId="{2B27FCE7-7726-42A1-9F2B-8E47E5DB773D}" dt="2021-10-04T07:24:08.388" v="9356" actId="255"/>
        <pc:sldMkLst>
          <pc:docMk/>
          <pc:sldMk cId="3403395089" sldId="295"/>
        </pc:sldMkLst>
        <pc:spChg chg="add mod">
          <ac:chgData name="Anastasia Galvin" userId="2d39f159-777b-4bad-8899-bf8dfc77b0ad" providerId="ADAL" clId="{2B27FCE7-7726-42A1-9F2B-8E47E5DB773D}" dt="2021-10-02T15:49:55.544" v="4830" actId="14100"/>
          <ac:spMkLst>
            <pc:docMk/>
            <pc:sldMk cId="3403395089" sldId="295"/>
            <ac:spMk id="2" creationId="{84EC8EEE-26FF-4729-B79D-DDB8EB151C00}"/>
          </ac:spMkLst>
        </pc:spChg>
        <pc:spChg chg="add mod">
          <ac:chgData name="Anastasia Galvin" userId="2d39f159-777b-4bad-8899-bf8dfc77b0ad" providerId="ADAL" clId="{2B27FCE7-7726-42A1-9F2B-8E47E5DB773D}" dt="2021-10-02T15:50:07.210" v="4841" actId="27636"/>
          <ac:spMkLst>
            <pc:docMk/>
            <pc:sldMk cId="3403395089" sldId="295"/>
            <ac:spMk id="3" creationId="{4A4123D1-B43B-48F3-BD61-C31DC2D058AD}"/>
          </ac:spMkLst>
        </pc:spChg>
        <pc:spChg chg="add mod">
          <ac:chgData name="Anastasia Galvin" userId="2d39f159-777b-4bad-8899-bf8dfc77b0ad" providerId="ADAL" clId="{2B27FCE7-7726-42A1-9F2B-8E47E5DB773D}" dt="2021-10-02T15:49:44.332" v="4825" actId="2711"/>
          <ac:spMkLst>
            <pc:docMk/>
            <pc:sldMk cId="3403395089" sldId="295"/>
            <ac:spMk id="71" creationId="{5BB3780B-63EB-450D-A804-D6AA12F98E0B}"/>
          </ac:spMkLst>
        </pc:spChg>
        <pc:spChg chg="add mod">
          <ac:chgData name="Anastasia Galvin" userId="2d39f159-777b-4bad-8899-bf8dfc77b0ad" providerId="ADAL" clId="{2B27FCE7-7726-42A1-9F2B-8E47E5DB773D}" dt="2021-10-02T15:49:44.332" v="4825" actId="2711"/>
          <ac:spMkLst>
            <pc:docMk/>
            <pc:sldMk cId="3403395089" sldId="295"/>
            <ac:spMk id="73" creationId="{FE0847A5-A329-48CD-B3A7-3892FF6DA78F}"/>
          </ac:spMkLst>
        </pc:spChg>
        <pc:picChg chg="add mod">
          <ac:chgData name="Anastasia Galvin" userId="2d39f159-777b-4bad-8899-bf8dfc77b0ad" providerId="ADAL" clId="{2B27FCE7-7726-42A1-9F2B-8E47E5DB773D}" dt="2021-10-02T15:49:44.332" v="4825" actId="2711"/>
          <ac:picMkLst>
            <pc:docMk/>
            <pc:sldMk cId="3403395089" sldId="295"/>
            <ac:picMk id="1026" creationId="{A88D2F68-5E33-4380-AE29-1733740206C5}"/>
          </ac:picMkLst>
        </pc:picChg>
      </pc:sldChg>
      <pc:sldChg chg="addSp delSp modSp new mod modTransition setBg modClrScheme chgLayout modNotesTx">
        <pc:chgData name="Anastasia Galvin" userId="2d39f159-777b-4bad-8899-bf8dfc77b0ad" providerId="ADAL" clId="{2B27FCE7-7726-42A1-9F2B-8E47E5DB773D}" dt="2021-10-04T07:24:15.585" v="9357" actId="255"/>
        <pc:sldMkLst>
          <pc:docMk/>
          <pc:sldMk cId="3355082924" sldId="296"/>
        </pc:sldMkLst>
        <pc:spChg chg="add mod">
          <ac:chgData name="Anastasia Galvin" userId="2d39f159-777b-4bad-8899-bf8dfc77b0ad" providerId="ADAL" clId="{2B27FCE7-7726-42A1-9F2B-8E47E5DB773D}" dt="2021-10-02T16:48:29.831" v="5386" actId="122"/>
          <ac:spMkLst>
            <pc:docMk/>
            <pc:sldMk cId="3355082924" sldId="296"/>
            <ac:spMk id="2" creationId="{13FA3765-BA37-4B04-A2AC-6582B09AFC8C}"/>
          </ac:spMkLst>
        </pc:spChg>
        <pc:spChg chg="add mod ord">
          <ac:chgData name="Anastasia Galvin" userId="2d39f159-777b-4bad-8899-bf8dfc77b0ad" providerId="ADAL" clId="{2B27FCE7-7726-42A1-9F2B-8E47E5DB773D}" dt="2021-10-02T16:48:43.838" v="5393" actId="403"/>
          <ac:spMkLst>
            <pc:docMk/>
            <pc:sldMk cId="3355082924" sldId="296"/>
            <ac:spMk id="3" creationId="{B381B7BA-8810-448D-882C-3F953236B284}"/>
          </ac:spMkLst>
        </pc:spChg>
        <pc:spChg chg="add del">
          <ac:chgData name="Anastasia Galvin" userId="2d39f159-777b-4bad-8899-bf8dfc77b0ad" providerId="ADAL" clId="{2B27FCE7-7726-42A1-9F2B-8E47E5DB773D}" dt="2021-10-02T16:48:17.996" v="5382" actId="26606"/>
          <ac:spMkLst>
            <pc:docMk/>
            <pc:sldMk cId="3355082924" sldId="296"/>
            <ac:spMk id="71" creationId="{5BB3780B-63EB-450D-A804-D6AA12F98E0B}"/>
          </ac:spMkLst>
        </pc:spChg>
        <pc:spChg chg="add del">
          <ac:chgData name="Anastasia Galvin" userId="2d39f159-777b-4bad-8899-bf8dfc77b0ad" providerId="ADAL" clId="{2B27FCE7-7726-42A1-9F2B-8E47E5DB773D}" dt="2021-10-02T16:48:17.996" v="5382" actId="26606"/>
          <ac:spMkLst>
            <pc:docMk/>
            <pc:sldMk cId="3355082924" sldId="296"/>
            <ac:spMk id="73" creationId="{FE0847A5-A329-48CD-B3A7-3892FF6DA78F}"/>
          </ac:spMkLst>
        </pc:spChg>
        <pc:spChg chg="add mod">
          <ac:chgData name="Anastasia Galvin" userId="2d39f159-777b-4bad-8899-bf8dfc77b0ad" providerId="ADAL" clId="{2B27FCE7-7726-42A1-9F2B-8E47E5DB773D}" dt="2021-10-02T16:48:24.371" v="5384" actId="2711"/>
          <ac:spMkLst>
            <pc:docMk/>
            <pc:sldMk cId="3355082924" sldId="296"/>
            <ac:spMk id="3076" creationId="{1A6AC1EB-B829-4364-8499-E0E869EA005C}"/>
          </ac:spMkLst>
        </pc:spChg>
        <pc:spChg chg="add mod">
          <ac:chgData name="Anastasia Galvin" userId="2d39f159-777b-4bad-8899-bf8dfc77b0ad" providerId="ADAL" clId="{2B27FCE7-7726-42A1-9F2B-8E47E5DB773D}" dt="2021-10-02T16:48:24.371" v="5384" actId="2711"/>
          <ac:spMkLst>
            <pc:docMk/>
            <pc:sldMk cId="3355082924" sldId="296"/>
            <ac:spMk id="3077" creationId="{BE7A37A2-C7FA-4D89-AF85-407817320FBD}"/>
          </ac:spMkLst>
        </pc:spChg>
        <pc:picChg chg="add mod">
          <ac:chgData name="Anastasia Galvin" userId="2d39f159-777b-4bad-8899-bf8dfc77b0ad" providerId="ADAL" clId="{2B27FCE7-7726-42A1-9F2B-8E47E5DB773D}" dt="2021-10-02T16:48:24.371" v="5384" actId="2711"/>
          <ac:picMkLst>
            <pc:docMk/>
            <pc:sldMk cId="3355082924" sldId="296"/>
            <ac:picMk id="3074" creationId="{1B7AACBC-486A-46EF-ABD6-884108C59BF2}"/>
          </ac:picMkLst>
        </pc:picChg>
      </pc:sldChg>
      <pc:sldChg chg="addSp delSp modSp new mod modTransition setBg modClrScheme chgLayout modNotesTx">
        <pc:chgData name="Anastasia Galvin" userId="2d39f159-777b-4bad-8899-bf8dfc77b0ad" providerId="ADAL" clId="{2B27FCE7-7726-42A1-9F2B-8E47E5DB773D}" dt="2021-10-04T07:24:21.384" v="9358" actId="255"/>
        <pc:sldMkLst>
          <pc:docMk/>
          <pc:sldMk cId="1868498635" sldId="297"/>
        </pc:sldMkLst>
        <pc:spChg chg="add mod ord">
          <ac:chgData name="Anastasia Galvin" userId="2d39f159-777b-4bad-8899-bf8dfc77b0ad" providerId="ADAL" clId="{2B27FCE7-7726-42A1-9F2B-8E47E5DB773D}" dt="2021-10-02T18:26:46.407" v="6010" actId="14100"/>
          <ac:spMkLst>
            <pc:docMk/>
            <pc:sldMk cId="1868498635" sldId="297"/>
            <ac:spMk id="2" creationId="{5285DE3E-4CD6-4E16-BDDC-2211894ABF6F}"/>
          </ac:spMkLst>
        </pc:spChg>
        <pc:spChg chg="add mod ord">
          <ac:chgData name="Anastasia Galvin" userId="2d39f159-777b-4bad-8899-bf8dfc77b0ad" providerId="ADAL" clId="{2B27FCE7-7726-42A1-9F2B-8E47E5DB773D}" dt="2021-10-02T18:27:06.136" v="6022" actId="14100"/>
          <ac:spMkLst>
            <pc:docMk/>
            <pc:sldMk cId="1868498635" sldId="297"/>
            <ac:spMk id="3" creationId="{FFB3445E-7B17-46A2-B6D1-48872F5D6BA2}"/>
          </ac:spMkLst>
        </pc:spChg>
        <pc:spChg chg="add del">
          <ac:chgData name="Anastasia Galvin" userId="2d39f159-777b-4bad-8899-bf8dfc77b0ad" providerId="ADAL" clId="{2B27FCE7-7726-42A1-9F2B-8E47E5DB773D}" dt="2021-10-02T18:25:20.224" v="5982" actId="26606"/>
          <ac:spMkLst>
            <pc:docMk/>
            <pc:sldMk cId="1868498635" sldId="297"/>
            <ac:spMk id="71" creationId="{44A00C45-023C-431E-B774-053A3C686B18}"/>
          </ac:spMkLst>
        </pc:spChg>
        <pc:spChg chg="add del">
          <ac:chgData name="Anastasia Galvin" userId="2d39f159-777b-4bad-8899-bf8dfc77b0ad" providerId="ADAL" clId="{2B27FCE7-7726-42A1-9F2B-8E47E5DB773D}" dt="2021-10-02T18:25:20.224" v="5982" actId="26606"/>
          <ac:spMkLst>
            <pc:docMk/>
            <pc:sldMk cId="1868498635" sldId="297"/>
            <ac:spMk id="73" creationId="{6A8151FD-E26B-480E-A623-CFBFE3713A60}"/>
          </ac:spMkLst>
        </pc:spChg>
        <pc:spChg chg="add mod">
          <ac:chgData name="Anastasia Galvin" userId="2d39f159-777b-4bad-8899-bf8dfc77b0ad" providerId="ADAL" clId="{2B27FCE7-7726-42A1-9F2B-8E47E5DB773D}" dt="2021-10-02T18:26:37.375" v="6008" actId="2711"/>
          <ac:spMkLst>
            <pc:docMk/>
            <pc:sldMk cId="1868498635" sldId="297"/>
            <ac:spMk id="74" creationId="{5BB3780B-63EB-450D-A804-D6AA12F98E0B}"/>
          </ac:spMkLst>
        </pc:spChg>
        <pc:spChg chg="add del">
          <ac:chgData name="Anastasia Galvin" userId="2d39f159-777b-4bad-8899-bf8dfc77b0ad" providerId="ADAL" clId="{2B27FCE7-7726-42A1-9F2B-8E47E5DB773D}" dt="2021-10-02T18:25:20.224" v="5982" actId="26606"/>
          <ac:spMkLst>
            <pc:docMk/>
            <pc:sldMk cId="1868498635" sldId="297"/>
            <ac:spMk id="75" creationId="{6BE63264-F1B8-4AB7-AD1C-4180A9D2B11B}"/>
          </ac:spMkLst>
        </pc:spChg>
        <pc:spChg chg="add mod">
          <ac:chgData name="Anastasia Galvin" userId="2d39f159-777b-4bad-8899-bf8dfc77b0ad" providerId="ADAL" clId="{2B27FCE7-7726-42A1-9F2B-8E47E5DB773D}" dt="2021-10-02T18:26:37.375" v="6008" actId="2711"/>
          <ac:spMkLst>
            <pc:docMk/>
            <pc:sldMk cId="1868498635" sldId="297"/>
            <ac:spMk id="76" creationId="{FE0847A5-A329-48CD-B3A7-3892FF6DA78F}"/>
          </ac:spMkLst>
        </pc:spChg>
        <pc:spChg chg="add del">
          <ac:chgData name="Anastasia Galvin" userId="2d39f159-777b-4bad-8899-bf8dfc77b0ad" providerId="ADAL" clId="{2B27FCE7-7726-42A1-9F2B-8E47E5DB773D}" dt="2021-10-02T18:25:20.224" v="5981" actId="26606"/>
          <ac:spMkLst>
            <pc:docMk/>
            <pc:sldMk cId="1868498635" sldId="297"/>
            <ac:spMk id="135" creationId="{769CF112-CE49-4CE6-991F-E4A6FCAD4EC4}"/>
          </ac:spMkLst>
        </pc:spChg>
        <pc:spChg chg="add del">
          <ac:chgData name="Anastasia Galvin" userId="2d39f159-777b-4bad-8899-bf8dfc77b0ad" providerId="ADAL" clId="{2B27FCE7-7726-42A1-9F2B-8E47E5DB773D}" dt="2021-10-02T18:25:29.288" v="5983" actId="26606"/>
          <ac:spMkLst>
            <pc:docMk/>
            <pc:sldMk cId="1868498635" sldId="297"/>
            <ac:spMk id="137" creationId="{227C80BC-190C-4813-9BAE-C4B56C5C7E84}"/>
          </ac:spMkLst>
        </pc:spChg>
        <pc:spChg chg="add del">
          <ac:chgData name="Anastasia Galvin" userId="2d39f159-777b-4bad-8899-bf8dfc77b0ad" providerId="ADAL" clId="{2B27FCE7-7726-42A1-9F2B-8E47E5DB773D}" dt="2021-10-02T18:25:29.288" v="5983" actId="26606"/>
          <ac:spMkLst>
            <pc:docMk/>
            <pc:sldMk cId="1868498635" sldId="297"/>
            <ac:spMk id="4100" creationId="{B950CAB9-F0AE-414E-805C-776919054E49}"/>
          </ac:spMkLst>
        </pc:spChg>
        <pc:picChg chg="add mod ord">
          <ac:chgData name="Anastasia Galvin" userId="2d39f159-777b-4bad-8899-bf8dfc77b0ad" providerId="ADAL" clId="{2B27FCE7-7726-42A1-9F2B-8E47E5DB773D}" dt="2021-10-02T18:26:37.375" v="6008" actId="2711"/>
          <ac:picMkLst>
            <pc:docMk/>
            <pc:sldMk cId="1868498635" sldId="297"/>
            <ac:picMk id="4098" creationId="{55C44F73-9ED4-4195-8EDC-5E7FFB42DCDC}"/>
          </ac:picMkLst>
        </pc:picChg>
      </pc:sldChg>
      <pc:sldChg chg="addSp delSp modSp new mod modTransition setBg modClrScheme chgLayout modNotesTx">
        <pc:chgData name="Anastasia Galvin" userId="2d39f159-777b-4bad-8899-bf8dfc77b0ad" providerId="ADAL" clId="{2B27FCE7-7726-42A1-9F2B-8E47E5DB773D}" dt="2021-10-04T07:24:26.273" v="9359" actId="255"/>
        <pc:sldMkLst>
          <pc:docMk/>
          <pc:sldMk cId="3669302168" sldId="298"/>
        </pc:sldMkLst>
        <pc:spChg chg="add mod">
          <ac:chgData name="Anastasia Galvin" userId="2d39f159-777b-4bad-8899-bf8dfc77b0ad" providerId="ADAL" clId="{2B27FCE7-7726-42A1-9F2B-8E47E5DB773D}" dt="2021-10-02T18:32:18.707" v="6634" actId="255"/>
          <ac:spMkLst>
            <pc:docMk/>
            <pc:sldMk cId="3669302168" sldId="298"/>
            <ac:spMk id="2" creationId="{62A9BD24-503C-441D-9176-E9EA91151741}"/>
          </ac:spMkLst>
        </pc:spChg>
        <pc:spChg chg="add mod ord">
          <ac:chgData name="Anastasia Galvin" userId="2d39f159-777b-4bad-8899-bf8dfc77b0ad" providerId="ADAL" clId="{2B27FCE7-7726-42A1-9F2B-8E47E5DB773D}" dt="2021-10-02T18:33:16.843" v="6659" actId="20577"/>
          <ac:spMkLst>
            <pc:docMk/>
            <pc:sldMk cId="3669302168" sldId="298"/>
            <ac:spMk id="3" creationId="{9ED5E1EE-9276-4668-AB6E-C606CF37AF92}"/>
          </ac:spMkLst>
        </pc:spChg>
        <pc:spChg chg="add del">
          <ac:chgData name="Anastasia Galvin" userId="2d39f159-777b-4bad-8899-bf8dfc77b0ad" providerId="ADAL" clId="{2B27FCE7-7726-42A1-9F2B-8E47E5DB773D}" dt="2021-10-02T18:31:37.288" v="6618" actId="26606"/>
          <ac:spMkLst>
            <pc:docMk/>
            <pc:sldMk cId="3669302168" sldId="298"/>
            <ac:spMk id="71" creationId="{44A00C45-023C-431E-B774-053A3C686B18}"/>
          </ac:spMkLst>
        </pc:spChg>
        <pc:spChg chg="add del">
          <ac:chgData name="Anastasia Galvin" userId="2d39f159-777b-4bad-8899-bf8dfc77b0ad" providerId="ADAL" clId="{2B27FCE7-7726-42A1-9F2B-8E47E5DB773D}" dt="2021-10-02T18:31:37.288" v="6618" actId="26606"/>
          <ac:spMkLst>
            <pc:docMk/>
            <pc:sldMk cId="3669302168" sldId="298"/>
            <ac:spMk id="73" creationId="{6A8151FD-E26B-480E-A623-CFBFE3713A60}"/>
          </ac:spMkLst>
        </pc:spChg>
        <pc:spChg chg="add del">
          <ac:chgData name="Anastasia Galvin" userId="2d39f159-777b-4bad-8899-bf8dfc77b0ad" providerId="ADAL" clId="{2B27FCE7-7726-42A1-9F2B-8E47E5DB773D}" dt="2021-10-02T18:31:37.288" v="6618" actId="26606"/>
          <ac:spMkLst>
            <pc:docMk/>
            <pc:sldMk cId="3669302168" sldId="298"/>
            <ac:spMk id="75" creationId="{6BE63264-F1B8-4AB7-AD1C-4180A9D2B11B}"/>
          </ac:spMkLst>
        </pc:spChg>
        <pc:spChg chg="add mod">
          <ac:chgData name="Anastasia Galvin" userId="2d39f159-777b-4bad-8899-bf8dfc77b0ad" providerId="ADAL" clId="{2B27FCE7-7726-42A1-9F2B-8E47E5DB773D}" dt="2021-10-02T18:32:14.139" v="6633" actId="2711"/>
          <ac:spMkLst>
            <pc:docMk/>
            <pc:sldMk cId="3669302168" sldId="298"/>
            <ac:spMk id="5124" creationId="{5BB3780B-63EB-450D-A804-D6AA12F98E0B}"/>
          </ac:spMkLst>
        </pc:spChg>
        <pc:spChg chg="add mod">
          <ac:chgData name="Anastasia Galvin" userId="2d39f159-777b-4bad-8899-bf8dfc77b0ad" providerId="ADAL" clId="{2B27FCE7-7726-42A1-9F2B-8E47E5DB773D}" dt="2021-10-02T18:32:14.139" v="6633" actId="2711"/>
          <ac:spMkLst>
            <pc:docMk/>
            <pc:sldMk cId="3669302168" sldId="298"/>
            <ac:spMk id="5125" creationId="{FE0847A5-A329-48CD-B3A7-3892FF6DA78F}"/>
          </ac:spMkLst>
        </pc:spChg>
        <pc:picChg chg="add mod">
          <ac:chgData name="Anastasia Galvin" userId="2d39f159-777b-4bad-8899-bf8dfc77b0ad" providerId="ADAL" clId="{2B27FCE7-7726-42A1-9F2B-8E47E5DB773D}" dt="2021-10-02T18:32:14.139" v="6633" actId="2711"/>
          <ac:picMkLst>
            <pc:docMk/>
            <pc:sldMk cId="3669302168" sldId="298"/>
            <ac:picMk id="10" creationId="{3A9F41FD-0411-4832-8CA3-01110908CE81}"/>
          </ac:picMkLst>
        </pc:picChg>
        <pc:picChg chg="add del mod">
          <ac:chgData name="Anastasia Galvin" userId="2d39f159-777b-4bad-8899-bf8dfc77b0ad" providerId="ADAL" clId="{2B27FCE7-7726-42A1-9F2B-8E47E5DB773D}" dt="2021-10-02T18:31:43.447" v="6620" actId="478"/>
          <ac:picMkLst>
            <pc:docMk/>
            <pc:sldMk cId="3669302168" sldId="298"/>
            <ac:picMk id="5122" creationId="{05D7045B-ECAD-494B-B1B6-D42CCD455A23}"/>
          </ac:picMkLst>
        </pc:picChg>
      </pc:sldChg>
      <pc:sldChg chg="addSp modSp new mod modTransition setBg modClrScheme chgLayout modNotesTx">
        <pc:chgData name="Anastasia Galvin" userId="2d39f159-777b-4bad-8899-bf8dfc77b0ad" providerId="ADAL" clId="{2B27FCE7-7726-42A1-9F2B-8E47E5DB773D}" dt="2021-10-04T07:24:30.833" v="9360" actId="255"/>
        <pc:sldMkLst>
          <pc:docMk/>
          <pc:sldMk cId="1827959225" sldId="299"/>
        </pc:sldMkLst>
        <pc:spChg chg="add mod">
          <ac:chgData name="Anastasia Galvin" userId="2d39f159-777b-4bad-8899-bf8dfc77b0ad" providerId="ADAL" clId="{2B27FCE7-7726-42A1-9F2B-8E47E5DB773D}" dt="2021-10-02T18:36:51.528" v="7071" actId="122"/>
          <ac:spMkLst>
            <pc:docMk/>
            <pc:sldMk cId="1827959225" sldId="299"/>
            <ac:spMk id="2" creationId="{FC51F6F2-9AF1-4DBB-9888-97E21BD7083C}"/>
          </ac:spMkLst>
        </pc:spChg>
        <pc:spChg chg="add mod ord">
          <ac:chgData name="Anastasia Galvin" userId="2d39f159-777b-4bad-8899-bf8dfc77b0ad" providerId="ADAL" clId="{2B27FCE7-7726-42A1-9F2B-8E47E5DB773D}" dt="2021-10-02T18:37:03.896" v="7082" actId="27636"/>
          <ac:spMkLst>
            <pc:docMk/>
            <pc:sldMk cId="1827959225" sldId="299"/>
            <ac:spMk id="3" creationId="{5BC4DB31-3B0B-4ABF-8028-224AC7EEEEAA}"/>
          </ac:spMkLst>
        </pc:spChg>
        <pc:spChg chg="add mod">
          <ac:chgData name="Anastasia Galvin" userId="2d39f159-777b-4bad-8899-bf8dfc77b0ad" providerId="ADAL" clId="{2B27FCE7-7726-42A1-9F2B-8E47E5DB773D}" dt="2021-10-02T18:36:42.632" v="7067" actId="2711"/>
          <ac:spMkLst>
            <pc:docMk/>
            <pc:sldMk cId="1827959225" sldId="299"/>
            <ac:spMk id="71" creationId="{5ED9E2D9-EE69-4775-8CE5-9EAC35AD2F2E}"/>
          </ac:spMkLst>
        </pc:spChg>
        <pc:spChg chg="add mod">
          <ac:chgData name="Anastasia Galvin" userId="2d39f159-777b-4bad-8899-bf8dfc77b0ad" providerId="ADAL" clId="{2B27FCE7-7726-42A1-9F2B-8E47E5DB773D}" dt="2021-10-02T18:36:42.632" v="7067" actId="2711"/>
          <ac:spMkLst>
            <pc:docMk/>
            <pc:sldMk cId="1827959225" sldId="299"/>
            <ac:spMk id="73" creationId="{3D75B673-1FA7-415E-8B2E-7A0550C8BDDF}"/>
          </ac:spMkLst>
        </pc:spChg>
        <pc:picChg chg="add mod">
          <ac:chgData name="Anastasia Galvin" userId="2d39f159-777b-4bad-8899-bf8dfc77b0ad" providerId="ADAL" clId="{2B27FCE7-7726-42A1-9F2B-8E47E5DB773D}" dt="2021-10-02T18:36:42.632" v="7067" actId="2711"/>
          <ac:picMkLst>
            <pc:docMk/>
            <pc:sldMk cId="1827959225" sldId="299"/>
            <ac:picMk id="6146" creationId="{2FF0EFBB-CECB-447E-83C5-2287611B3BA7}"/>
          </ac:picMkLst>
        </pc:picChg>
      </pc:sldChg>
      <pc:sldChg chg="addSp modSp new mod modTransition setBg modClrScheme chgLayout modNotesTx">
        <pc:chgData name="Anastasia Galvin" userId="2d39f159-777b-4bad-8899-bf8dfc77b0ad" providerId="ADAL" clId="{2B27FCE7-7726-42A1-9F2B-8E47E5DB773D}" dt="2021-10-04T07:24:37.671" v="9361" actId="255"/>
        <pc:sldMkLst>
          <pc:docMk/>
          <pc:sldMk cId="1503950393" sldId="300"/>
        </pc:sldMkLst>
        <pc:spChg chg="add mod">
          <ac:chgData name="Anastasia Galvin" userId="2d39f159-777b-4bad-8899-bf8dfc77b0ad" providerId="ADAL" clId="{2B27FCE7-7726-42A1-9F2B-8E47E5DB773D}" dt="2021-10-02T18:41:34.969" v="7630" actId="122"/>
          <ac:spMkLst>
            <pc:docMk/>
            <pc:sldMk cId="1503950393" sldId="300"/>
            <ac:spMk id="2" creationId="{6EA9CC02-C723-42CE-84F8-EC0F2EF10B00}"/>
          </ac:spMkLst>
        </pc:spChg>
        <pc:spChg chg="add mod ord">
          <ac:chgData name="Anastasia Galvin" userId="2d39f159-777b-4bad-8899-bf8dfc77b0ad" providerId="ADAL" clId="{2B27FCE7-7726-42A1-9F2B-8E47E5DB773D}" dt="2021-10-02T18:41:53.806" v="7642" actId="207"/>
          <ac:spMkLst>
            <pc:docMk/>
            <pc:sldMk cId="1503950393" sldId="300"/>
            <ac:spMk id="3" creationId="{043E6191-08ED-45DC-979F-66FD05BC6CE5}"/>
          </ac:spMkLst>
        </pc:spChg>
        <pc:spChg chg="add">
          <ac:chgData name="Anastasia Galvin" userId="2d39f159-777b-4bad-8899-bf8dfc77b0ad" providerId="ADAL" clId="{2B27FCE7-7726-42A1-9F2B-8E47E5DB773D}" dt="2021-10-02T18:41:04.912" v="7623" actId="26606"/>
          <ac:spMkLst>
            <pc:docMk/>
            <pc:sldMk cId="1503950393" sldId="300"/>
            <ac:spMk id="71" creationId="{5ED9E2D9-EE69-4775-8CE5-9EAC35AD2F2E}"/>
          </ac:spMkLst>
        </pc:spChg>
        <pc:spChg chg="add">
          <ac:chgData name="Anastasia Galvin" userId="2d39f159-777b-4bad-8899-bf8dfc77b0ad" providerId="ADAL" clId="{2B27FCE7-7726-42A1-9F2B-8E47E5DB773D}" dt="2021-10-02T18:41:04.912" v="7623" actId="26606"/>
          <ac:spMkLst>
            <pc:docMk/>
            <pc:sldMk cId="1503950393" sldId="300"/>
            <ac:spMk id="73" creationId="{3D75B673-1FA7-415E-8B2E-7A0550C8BDDF}"/>
          </ac:spMkLst>
        </pc:spChg>
        <pc:picChg chg="add mod">
          <ac:chgData name="Anastasia Galvin" userId="2d39f159-777b-4bad-8899-bf8dfc77b0ad" providerId="ADAL" clId="{2B27FCE7-7726-42A1-9F2B-8E47E5DB773D}" dt="2021-10-02T18:41:20.818" v="7625" actId="732"/>
          <ac:picMkLst>
            <pc:docMk/>
            <pc:sldMk cId="1503950393" sldId="300"/>
            <ac:picMk id="7170" creationId="{E4CCBA81-5ED3-4AA0-BDF0-7D11B9EA8D57}"/>
          </ac:picMkLst>
        </pc:picChg>
      </pc:sldChg>
      <pc:sldChg chg="addSp modSp new mod modTransition setBg modClrScheme chgLayout modNotesTx">
        <pc:chgData name="Anastasia Galvin" userId="2d39f159-777b-4bad-8899-bf8dfc77b0ad" providerId="ADAL" clId="{2B27FCE7-7726-42A1-9F2B-8E47E5DB773D}" dt="2021-10-04T07:24:42.026" v="9362" actId="255"/>
        <pc:sldMkLst>
          <pc:docMk/>
          <pc:sldMk cId="1804309353" sldId="301"/>
        </pc:sldMkLst>
        <pc:spChg chg="add mod">
          <ac:chgData name="Anastasia Galvin" userId="2d39f159-777b-4bad-8899-bf8dfc77b0ad" providerId="ADAL" clId="{2B27FCE7-7726-42A1-9F2B-8E47E5DB773D}" dt="2021-10-02T18:47:12.952" v="7950" actId="255"/>
          <ac:spMkLst>
            <pc:docMk/>
            <pc:sldMk cId="1804309353" sldId="301"/>
            <ac:spMk id="2" creationId="{5C78F74B-D30B-4737-AEC1-0EAD20A66E00}"/>
          </ac:spMkLst>
        </pc:spChg>
        <pc:spChg chg="add mod ord">
          <ac:chgData name="Anastasia Galvin" userId="2d39f159-777b-4bad-8899-bf8dfc77b0ad" providerId="ADAL" clId="{2B27FCE7-7726-42A1-9F2B-8E47E5DB773D}" dt="2021-10-02T18:47:23.288" v="7959" actId="27636"/>
          <ac:spMkLst>
            <pc:docMk/>
            <pc:sldMk cId="1804309353" sldId="301"/>
            <ac:spMk id="3" creationId="{C21F1451-6BFF-4452-8120-A7B39EB4F37C}"/>
          </ac:spMkLst>
        </pc:spChg>
        <pc:spChg chg="add mod">
          <ac:chgData name="Anastasia Galvin" userId="2d39f159-777b-4bad-8899-bf8dfc77b0ad" providerId="ADAL" clId="{2B27FCE7-7726-42A1-9F2B-8E47E5DB773D}" dt="2021-10-02T18:47:03.856" v="7946" actId="2711"/>
          <ac:spMkLst>
            <pc:docMk/>
            <pc:sldMk cId="1804309353" sldId="301"/>
            <ac:spMk id="71" creationId="{5ED9E2D9-EE69-4775-8CE5-9EAC35AD2F2E}"/>
          </ac:spMkLst>
        </pc:spChg>
        <pc:spChg chg="add mod">
          <ac:chgData name="Anastasia Galvin" userId="2d39f159-777b-4bad-8899-bf8dfc77b0ad" providerId="ADAL" clId="{2B27FCE7-7726-42A1-9F2B-8E47E5DB773D}" dt="2021-10-02T18:47:03.856" v="7946" actId="2711"/>
          <ac:spMkLst>
            <pc:docMk/>
            <pc:sldMk cId="1804309353" sldId="301"/>
            <ac:spMk id="73" creationId="{3D75B673-1FA7-415E-8B2E-7A0550C8BDDF}"/>
          </ac:spMkLst>
        </pc:spChg>
        <pc:picChg chg="add mod">
          <ac:chgData name="Anastasia Galvin" userId="2d39f159-777b-4bad-8899-bf8dfc77b0ad" providerId="ADAL" clId="{2B27FCE7-7726-42A1-9F2B-8E47E5DB773D}" dt="2021-10-02T18:47:24.083" v="7960" actId="1076"/>
          <ac:picMkLst>
            <pc:docMk/>
            <pc:sldMk cId="1804309353" sldId="301"/>
            <ac:picMk id="8194" creationId="{007F8DE3-C4A7-48A8-BC79-74F388642DFA}"/>
          </ac:picMkLst>
        </pc:picChg>
      </pc:sldChg>
      <pc:sldChg chg="addSp delSp modSp new mod modTransition setBg modClrScheme chgLayout modNotesTx">
        <pc:chgData name="Anastasia Galvin" userId="2d39f159-777b-4bad-8899-bf8dfc77b0ad" providerId="ADAL" clId="{2B27FCE7-7726-42A1-9F2B-8E47E5DB773D}" dt="2021-10-04T07:24:47.834" v="9363" actId="255"/>
        <pc:sldMkLst>
          <pc:docMk/>
          <pc:sldMk cId="1602569820" sldId="302"/>
        </pc:sldMkLst>
        <pc:spChg chg="add mod">
          <ac:chgData name="Anastasia Galvin" userId="2d39f159-777b-4bad-8899-bf8dfc77b0ad" providerId="ADAL" clId="{2B27FCE7-7726-42A1-9F2B-8E47E5DB773D}" dt="2021-10-02T18:54:23.410" v="8471" actId="14100"/>
          <ac:spMkLst>
            <pc:docMk/>
            <pc:sldMk cId="1602569820" sldId="302"/>
            <ac:spMk id="2" creationId="{DF01A2F0-03A7-4061-A1B6-488635786178}"/>
          </ac:spMkLst>
        </pc:spChg>
        <pc:spChg chg="add mod ord">
          <ac:chgData name="Anastasia Galvin" userId="2d39f159-777b-4bad-8899-bf8dfc77b0ad" providerId="ADAL" clId="{2B27FCE7-7726-42A1-9F2B-8E47E5DB773D}" dt="2021-10-02T18:54:45.270" v="8493" actId="5793"/>
          <ac:spMkLst>
            <pc:docMk/>
            <pc:sldMk cId="1602569820" sldId="302"/>
            <ac:spMk id="3" creationId="{8B099990-39C3-406A-8A71-D77330BEB1D4}"/>
          </ac:spMkLst>
        </pc:spChg>
        <pc:spChg chg="add del">
          <ac:chgData name="Anastasia Galvin" userId="2d39f159-777b-4bad-8899-bf8dfc77b0ad" providerId="ADAL" clId="{2B27FCE7-7726-42A1-9F2B-8E47E5DB773D}" dt="2021-10-02T18:53:20.463" v="8454" actId="26606"/>
          <ac:spMkLst>
            <pc:docMk/>
            <pc:sldMk cId="1602569820" sldId="302"/>
            <ac:spMk id="71" creationId="{5ED9E2D9-EE69-4775-8CE5-9EAC35AD2F2E}"/>
          </ac:spMkLst>
        </pc:spChg>
        <pc:spChg chg="add del">
          <ac:chgData name="Anastasia Galvin" userId="2d39f159-777b-4bad-8899-bf8dfc77b0ad" providerId="ADAL" clId="{2B27FCE7-7726-42A1-9F2B-8E47E5DB773D}" dt="2021-10-02T18:53:20.463" v="8454" actId="26606"/>
          <ac:spMkLst>
            <pc:docMk/>
            <pc:sldMk cId="1602569820" sldId="302"/>
            <ac:spMk id="73" creationId="{3D75B673-1FA7-415E-8B2E-7A0550C8BDDF}"/>
          </ac:spMkLst>
        </pc:spChg>
        <pc:spChg chg="add del">
          <ac:chgData name="Anastasia Galvin" userId="2d39f159-777b-4bad-8899-bf8dfc77b0ad" providerId="ADAL" clId="{2B27FCE7-7726-42A1-9F2B-8E47E5DB773D}" dt="2021-10-02T18:53:38.301" v="8457" actId="26606"/>
          <ac:spMkLst>
            <pc:docMk/>
            <pc:sldMk cId="1602569820" sldId="302"/>
            <ac:spMk id="135" creationId="{5ED9E2D9-EE69-4775-8CE5-9EAC35AD2F2E}"/>
          </ac:spMkLst>
        </pc:spChg>
        <pc:spChg chg="add del">
          <ac:chgData name="Anastasia Galvin" userId="2d39f159-777b-4bad-8899-bf8dfc77b0ad" providerId="ADAL" clId="{2B27FCE7-7726-42A1-9F2B-8E47E5DB773D}" dt="2021-10-02T18:53:38.301" v="8457" actId="26606"/>
          <ac:spMkLst>
            <pc:docMk/>
            <pc:sldMk cId="1602569820" sldId="302"/>
            <ac:spMk id="137" creationId="{3D75B673-1FA7-415E-8B2E-7A0550C8BDDF}"/>
          </ac:spMkLst>
        </pc:spChg>
        <pc:spChg chg="add mod">
          <ac:chgData name="Anastasia Galvin" userId="2d39f159-777b-4bad-8899-bf8dfc77b0ad" providerId="ADAL" clId="{2B27FCE7-7726-42A1-9F2B-8E47E5DB773D}" dt="2021-10-02T18:54:06.912" v="8464" actId="2711"/>
          <ac:spMkLst>
            <pc:docMk/>
            <pc:sldMk cId="1602569820" sldId="302"/>
            <ac:spMk id="192" creationId="{05D1035C-3BF0-4FE0-B3A3-1062F86009CA}"/>
          </ac:spMkLst>
        </pc:spChg>
        <pc:picChg chg="add del mod">
          <ac:chgData name="Anastasia Galvin" userId="2d39f159-777b-4bad-8899-bf8dfc77b0ad" providerId="ADAL" clId="{2B27FCE7-7726-42A1-9F2B-8E47E5DB773D}" dt="2021-10-02T18:53:32.226" v="8455" actId="478"/>
          <ac:picMkLst>
            <pc:docMk/>
            <pc:sldMk cId="1602569820" sldId="302"/>
            <ac:picMk id="9218" creationId="{172E3DDD-B936-4674-A42D-D9ADDF502FE0}"/>
          </ac:picMkLst>
        </pc:picChg>
        <pc:picChg chg="add mod">
          <ac:chgData name="Anastasia Galvin" userId="2d39f159-777b-4bad-8899-bf8dfc77b0ad" providerId="ADAL" clId="{2B27FCE7-7726-42A1-9F2B-8E47E5DB773D}" dt="2021-10-02T18:54:06.912" v="8464" actId="2711"/>
          <ac:picMkLst>
            <pc:docMk/>
            <pc:sldMk cId="1602569820" sldId="302"/>
            <ac:picMk id="9220" creationId="{8D3442AE-FD78-42D7-8078-2090D9E3089B}"/>
          </ac:picMkLst>
        </pc:picChg>
      </pc:sldChg>
      <pc:sldChg chg="addSp modSp new mod modTransition setBg modClrScheme chgLayout modNotesTx">
        <pc:chgData name="Anastasia Galvin" userId="2d39f159-777b-4bad-8899-bf8dfc77b0ad" providerId="ADAL" clId="{2B27FCE7-7726-42A1-9F2B-8E47E5DB773D}" dt="2021-10-04T07:24:52.562" v="9364" actId="255"/>
        <pc:sldMkLst>
          <pc:docMk/>
          <pc:sldMk cId="1911095985" sldId="303"/>
        </pc:sldMkLst>
        <pc:spChg chg="add mod">
          <ac:chgData name="Anastasia Galvin" userId="2d39f159-777b-4bad-8899-bf8dfc77b0ad" providerId="ADAL" clId="{2B27FCE7-7726-42A1-9F2B-8E47E5DB773D}" dt="2021-10-02T18:59:03.151" v="9064" actId="122"/>
          <ac:spMkLst>
            <pc:docMk/>
            <pc:sldMk cId="1911095985" sldId="303"/>
            <ac:spMk id="2" creationId="{129798FA-FA04-48DA-A07C-1B66051E2A9A}"/>
          </ac:spMkLst>
        </pc:spChg>
        <pc:spChg chg="add mod ord">
          <ac:chgData name="Anastasia Galvin" userId="2d39f159-777b-4bad-8899-bf8dfc77b0ad" providerId="ADAL" clId="{2B27FCE7-7726-42A1-9F2B-8E47E5DB773D}" dt="2021-10-02T18:59:14.246" v="9074" actId="27636"/>
          <ac:spMkLst>
            <pc:docMk/>
            <pc:sldMk cId="1911095985" sldId="303"/>
            <ac:spMk id="3" creationId="{01076104-DD26-4249-9151-770EB74668EC}"/>
          </ac:spMkLst>
        </pc:spChg>
        <pc:spChg chg="add mod">
          <ac:chgData name="Anastasia Galvin" userId="2d39f159-777b-4bad-8899-bf8dfc77b0ad" providerId="ADAL" clId="{2B27FCE7-7726-42A1-9F2B-8E47E5DB773D}" dt="2021-10-02T18:58:54.385" v="9060" actId="2711"/>
          <ac:spMkLst>
            <pc:docMk/>
            <pc:sldMk cId="1911095985" sldId="303"/>
            <ac:spMk id="71" creationId="{5ED9E2D9-EE69-4775-8CE5-9EAC35AD2F2E}"/>
          </ac:spMkLst>
        </pc:spChg>
        <pc:spChg chg="add mod">
          <ac:chgData name="Anastasia Galvin" userId="2d39f159-777b-4bad-8899-bf8dfc77b0ad" providerId="ADAL" clId="{2B27FCE7-7726-42A1-9F2B-8E47E5DB773D}" dt="2021-10-02T18:58:54.385" v="9060" actId="2711"/>
          <ac:spMkLst>
            <pc:docMk/>
            <pc:sldMk cId="1911095985" sldId="303"/>
            <ac:spMk id="73" creationId="{3D75B673-1FA7-415E-8B2E-7A0550C8BDDF}"/>
          </ac:spMkLst>
        </pc:spChg>
        <pc:picChg chg="add mod">
          <ac:chgData name="Anastasia Galvin" userId="2d39f159-777b-4bad-8899-bf8dfc77b0ad" providerId="ADAL" clId="{2B27FCE7-7726-42A1-9F2B-8E47E5DB773D}" dt="2021-10-02T18:58:54.385" v="9060" actId="2711"/>
          <ac:picMkLst>
            <pc:docMk/>
            <pc:sldMk cId="1911095985" sldId="303"/>
            <ac:picMk id="10242" creationId="{EB1DE174-6EE0-4A46-B189-74A606E3C925}"/>
          </ac:picMkLst>
        </pc:picChg>
      </pc:sldChg>
      <pc:sldChg chg="addSp modSp new mod modTransition modAnim">
        <pc:chgData name="Anastasia Galvin" userId="2d39f159-777b-4bad-8899-bf8dfc77b0ad" providerId="ADAL" clId="{2B27FCE7-7726-42A1-9F2B-8E47E5DB773D}" dt="2021-09-30T15:26:17.036" v="2798"/>
        <pc:sldMkLst>
          <pc:docMk/>
          <pc:sldMk cId="2548751971" sldId="304"/>
        </pc:sldMkLst>
        <pc:picChg chg="add mod">
          <ac:chgData name="Anastasia Galvin" userId="2d39f159-777b-4bad-8899-bf8dfc77b0ad" providerId="ADAL" clId="{2B27FCE7-7726-42A1-9F2B-8E47E5DB773D}" dt="2021-09-30T14:09:41.274" v="696" actId="14100"/>
          <ac:picMkLst>
            <pc:docMk/>
            <pc:sldMk cId="2548751971" sldId="304"/>
            <ac:picMk id="2" creationId="{9E701F31-E508-451F-B39A-CC7B0E9ABE68}"/>
          </ac:picMkLst>
        </pc:picChg>
      </pc:sldChg>
      <pc:sldChg chg="addSp modSp new mod modTransition modAnim">
        <pc:chgData name="Anastasia Galvin" userId="2d39f159-777b-4bad-8899-bf8dfc77b0ad" providerId="ADAL" clId="{2B27FCE7-7726-42A1-9F2B-8E47E5DB773D}" dt="2021-09-30T15:26:17.036" v="2798"/>
        <pc:sldMkLst>
          <pc:docMk/>
          <pc:sldMk cId="3812551498" sldId="305"/>
        </pc:sldMkLst>
        <pc:picChg chg="add mod">
          <ac:chgData name="Anastasia Galvin" userId="2d39f159-777b-4bad-8899-bf8dfc77b0ad" providerId="ADAL" clId="{2B27FCE7-7726-42A1-9F2B-8E47E5DB773D}" dt="2021-09-30T15:07:11.514" v="1117" actId="14100"/>
          <ac:picMkLst>
            <pc:docMk/>
            <pc:sldMk cId="3812551498" sldId="305"/>
            <ac:picMk id="2" creationId="{913A66C7-F9A7-406A-8D0C-A931DF93F83F}"/>
          </ac:picMkLst>
        </pc:picChg>
      </pc:sldChg>
      <pc:sldChg chg="addSp delSp new mod modClrScheme chgLayout">
        <pc:chgData name="Anastasia Galvin" userId="2d39f159-777b-4bad-8899-bf8dfc77b0ad" providerId="ADAL" clId="{2B27FCE7-7726-42A1-9F2B-8E47E5DB773D}" dt="2021-10-02T15:50:32.035" v="4844"/>
        <pc:sldMkLst>
          <pc:docMk/>
          <pc:sldMk cId="3210846372" sldId="306"/>
        </pc:sldMkLst>
        <pc:spChg chg="del">
          <ac:chgData name="Anastasia Galvin" userId="2d39f159-777b-4bad-8899-bf8dfc77b0ad" providerId="ADAL" clId="{2B27FCE7-7726-42A1-9F2B-8E47E5DB773D}" dt="2021-10-02T15:50:23.546" v="4843" actId="700"/>
          <ac:spMkLst>
            <pc:docMk/>
            <pc:sldMk cId="3210846372" sldId="306"/>
            <ac:spMk id="2" creationId="{4051B926-A9C5-4F19-8B52-106AC92CF769}"/>
          </ac:spMkLst>
        </pc:spChg>
        <pc:spChg chg="del">
          <ac:chgData name="Anastasia Galvin" userId="2d39f159-777b-4bad-8899-bf8dfc77b0ad" providerId="ADAL" clId="{2B27FCE7-7726-42A1-9F2B-8E47E5DB773D}" dt="2021-10-02T15:50:23.546" v="4843" actId="700"/>
          <ac:spMkLst>
            <pc:docMk/>
            <pc:sldMk cId="3210846372" sldId="306"/>
            <ac:spMk id="3" creationId="{D1AD7B55-9525-4736-867C-285F06A9EFAF}"/>
          </ac:spMkLst>
        </pc:spChg>
        <pc:picChg chg="add">
          <ac:chgData name="Anastasia Galvin" userId="2d39f159-777b-4bad-8899-bf8dfc77b0ad" providerId="ADAL" clId="{2B27FCE7-7726-42A1-9F2B-8E47E5DB773D}" dt="2021-10-02T15:50:32.035" v="4844"/>
          <ac:picMkLst>
            <pc:docMk/>
            <pc:sldMk cId="3210846372" sldId="306"/>
            <ac:picMk id="2050" creationId="{0177F0EC-BC52-42AA-AA25-3F650951EC72}"/>
          </ac:picMkLst>
        </pc:picChg>
      </pc:sldChg>
      <pc:sldChg chg="addSp delSp add del setBg delDesignElem">
        <pc:chgData name="Anastasia Galvin" userId="2d39f159-777b-4bad-8899-bf8dfc77b0ad" providerId="ADAL" clId="{2B27FCE7-7726-42A1-9F2B-8E47E5DB773D}" dt="2021-10-02T18:59:30.784" v="9077"/>
        <pc:sldMkLst>
          <pc:docMk/>
          <pc:sldMk cId="688785550" sldId="307"/>
        </pc:sldMkLst>
        <pc:spChg chg="add del">
          <ac:chgData name="Anastasia Galvin" userId="2d39f159-777b-4bad-8899-bf8dfc77b0ad" providerId="ADAL" clId="{2B27FCE7-7726-42A1-9F2B-8E47E5DB773D}" dt="2021-10-02T18:59:30.784" v="9077"/>
          <ac:spMkLst>
            <pc:docMk/>
            <pc:sldMk cId="688785550" sldId="307"/>
            <ac:spMk id="7" creationId="{09646535-AEF6-4883-A4F9-EEC1F8B4319E}"/>
          </ac:spMkLst>
        </pc:spChg>
        <pc:spChg chg="add del">
          <ac:chgData name="Anastasia Galvin" userId="2d39f159-777b-4bad-8899-bf8dfc77b0ad" providerId="ADAL" clId="{2B27FCE7-7726-42A1-9F2B-8E47E5DB773D}" dt="2021-10-02T18:59:30.784" v="9077"/>
          <ac:spMkLst>
            <pc:docMk/>
            <pc:sldMk cId="688785550" sldId="307"/>
            <ac:spMk id="9" creationId="{DB7EFF05-A8DA-4B3E-9C21-7A04283D4852}"/>
          </ac:spMkLst>
        </pc:spChg>
        <pc:spChg chg="add del">
          <ac:chgData name="Anastasia Galvin" userId="2d39f159-777b-4bad-8899-bf8dfc77b0ad" providerId="ADAL" clId="{2B27FCE7-7726-42A1-9F2B-8E47E5DB773D}" dt="2021-10-02T18:59:30.784" v="9077"/>
          <ac:spMkLst>
            <pc:docMk/>
            <pc:sldMk cId="688785550" sldId="307"/>
            <ac:spMk id="11" creationId="{44CA1620-2C02-4B4E-97C8-06FCE85EEB0E}"/>
          </ac:spMkLst>
        </pc:spChg>
        <pc:spChg chg="add del">
          <ac:chgData name="Anastasia Galvin" userId="2d39f159-777b-4bad-8899-bf8dfc77b0ad" providerId="ADAL" clId="{2B27FCE7-7726-42A1-9F2B-8E47E5DB773D}" dt="2021-10-02T18:59:30.784" v="9077"/>
          <ac:spMkLst>
            <pc:docMk/>
            <pc:sldMk cId="688785550" sldId="307"/>
            <ac:spMk id="13" creationId="{3657DE79-27F8-4881-BE3B-5321D1801425}"/>
          </ac:spMkLst>
        </pc:spChg>
        <pc:spChg chg="add del">
          <ac:chgData name="Anastasia Galvin" userId="2d39f159-777b-4bad-8899-bf8dfc77b0ad" providerId="ADAL" clId="{2B27FCE7-7726-42A1-9F2B-8E47E5DB773D}" dt="2021-10-02T18:59:30.784" v="9077"/>
          <ac:spMkLst>
            <pc:docMk/>
            <pc:sldMk cId="688785550" sldId="307"/>
            <ac:spMk id="23" creationId="{085AB271-571D-4C19-9FCC-C760834A8937}"/>
          </ac:spMkLst>
        </pc:spChg>
        <pc:grpChg chg="add del">
          <ac:chgData name="Anastasia Galvin" userId="2d39f159-777b-4bad-8899-bf8dfc77b0ad" providerId="ADAL" clId="{2B27FCE7-7726-42A1-9F2B-8E47E5DB773D}" dt="2021-10-02T18:59:30.784" v="9077"/>
          <ac:grpSpMkLst>
            <pc:docMk/>
            <pc:sldMk cId="688785550" sldId="307"/>
            <ac:grpSpMk id="15" creationId="{DB733608-1322-485D-B942-B827E6997F08}"/>
          </ac:grpSpMkLst>
        </pc:grpChg>
      </pc:sldChg>
      <pc:sldChg chg="add ord">
        <pc:chgData name="Anastasia Galvin" userId="2d39f159-777b-4bad-8899-bf8dfc77b0ad" providerId="ADAL" clId="{2B27FCE7-7726-42A1-9F2B-8E47E5DB773D}" dt="2021-10-02T18:59:38.448" v="9080"/>
        <pc:sldMkLst>
          <pc:docMk/>
          <pc:sldMk cId="3063391668" sldId="307"/>
        </pc:sldMkLst>
      </pc:sldChg>
      <pc:sldChg chg="addSp modSp new mod modAnim">
        <pc:chgData name="Anastasia Galvin" userId="2d39f159-777b-4bad-8899-bf8dfc77b0ad" providerId="ADAL" clId="{2B27FCE7-7726-42A1-9F2B-8E47E5DB773D}" dt="2021-10-02T19:00:10.652" v="9084" actId="14100"/>
        <pc:sldMkLst>
          <pc:docMk/>
          <pc:sldMk cId="1588529936" sldId="308"/>
        </pc:sldMkLst>
        <pc:picChg chg="add mod">
          <ac:chgData name="Anastasia Galvin" userId="2d39f159-777b-4bad-8899-bf8dfc77b0ad" providerId="ADAL" clId="{2B27FCE7-7726-42A1-9F2B-8E47E5DB773D}" dt="2021-10-02T19:00:10.652" v="9084" actId="14100"/>
          <ac:picMkLst>
            <pc:docMk/>
            <pc:sldMk cId="1588529936" sldId="308"/>
            <ac:picMk id="2" creationId="{BED023F6-6A80-4CD7-8E5B-AD8A60B6DC0D}"/>
          </ac:picMkLst>
        </pc:picChg>
      </pc:sldChg>
      <pc:sldChg chg="addSp delSp modSp new mod setBg modClrScheme chgLayout">
        <pc:chgData name="Anastasia Galvin" userId="2d39f159-777b-4bad-8899-bf8dfc77b0ad" providerId="ADAL" clId="{2B27FCE7-7726-42A1-9F2B-8E47E5DB773D}" dt="2021-10-02T19:18:04.769" v="9249" actId="255"/>
        <pc:sldMkLst>
          <pc:docMk/>
          <pc:sldMk cId="1469290546" sldId="309"/>
        </pc:sldMkLst>
        <pc:spChg chg="del">
          <ac:chgData name="Anastasia Galvin" userId="2d39f159-777b-4bad-8899-bf8dfc77b0ad" providerId="ADAL" clId="{2B27FCE7-7726-42A1-9F2B-8E47E5DB773D}" dt="2021-10-02T19:10:39.450" v="9086" actId="700"/>
          <ac:spMkLst>
            <pc:docMk/>
            <pc:sldMk cId="1469290546" sldId="309"/>
            <ac:spMk id="2" creationId="{6B4D2BA2-7784-4885-B140-7A61969A5234}"/>
          </ac:spMkLst>
        </pc:spChg>
        <pc:spChg chg="del">
          <ac:chgData name="Anastasia Galvin" userId="2d39f159-777b-4bad-8899-bf8dfc77b0ad" providerId="ADAL" clId="{2B27FCE7-7726-42A1-9F2B-8E47E5DB773D}" dt="2021-10-02T19:10:39.450" v="9086" actId="700"/>
          <ac:spMkLst>
            <pc:docMk/>
            <pc:sldMk cId="1469290546" sldId="309"/>
            <ac:spMk id="3" creationId="{2A928C5C-400D-42EB-BDFC-E67BBEECBF5A}"/>
          </ac:spMkLst>
        </pc:spChg>
        <pc:spChg chg="add mod">
          <ac:chgData name="Anastasia Galvin" userId="2d39f159-777b-4bad-8899-bf8dfc77b0ad" providerId="ADAL" clId="{2B27FCE7-7726-42A1-9F2B-8E47E5DB773D}" dt="2021-10-02T19:18:04.769" v="9249" actId="255"/>
          <ac:spMkLst>
            <pc:docMk/>
            <pc:sldMk cId="1469290546" sldId="309"/>
            <ac:spMk id="4" creationId="{C8F9C01A-D794-490A-895F-68F5ACD2570F}"/>
          </ac:spMkLst>
        </pc:spChg>
        <pc:spChg chg="add mod">
          <ac:chgData name="Anastasia Galvin" userId="2d39f159-777b-4bad-8899-bf8dfc77b0ad" providerId="ADAL" clId="{2B27FCE7-7726-42A1-9F2B-8E47E5DB773D}" dt="2021-10-02T19:17:48.336" v="9248" actId="164"/>
          <ac:spMkLst>
            <pc:docMk/>
            <pc:sldMk cId="1469290546" sldId="309"/>
            <ac:spMk id="5" creationId="{15AEAC11-7F9A-42E0-91FC-90CE9DFF5263}"/>
          </ac:spMkLst>
        </pc:spChg>
        <pc:spChg chg="add mod">
          <ac:chgData name="Anastasia Galvin" userId="2d39f159-777b-4bad-8899-bf8dfc77b0ad" providerId="ADAL" clId="{2B27FCE7-7726-42A1-9F2B-8E47E5DB773D}" dt="2021-10-02T19:17:48.336" v="9248" actId="164"/>
          <ac:spMkLst>
            <pc:docMk/>
            <pc:sldMk cId="1469290546" sldId="309"/>
            <ac:spMk id="6" creationId="{D52520E7-BFF5-4175-A466-D2D3D4457764}"/>
          </ac:spMkLst>
        </pc:spChg>
        <pc:spChg chg="add mod">
          <ac:chgData name="Anastasia Galvin" userId="2d39f159-777b-4bad-8899-bf8dfc77b0ad" providerId="ADAL" clId="{2B27FCE7-7726-42A1-9F2B-8E47E5DB773D}" dt="2021-10-02T19:17:48.336" v="9248" actId="164"/>
          <ac:spMkLst>
            <pc:docMk/>
            <pc:sldMk cId="1469290546" sldId="309"/>
            <ac:spMk id="7" creationId="{CEE6EB33-C771-45C8-BAC1-47360614E5FB}"/>
          </ac:spMkLst>
        </pc:spChg>
        <pc:spChg chg="add del">
          <ac:chgData name="Anastasia Galvin" userId="2d39f159-777b-4bad-8899-bf8dfc77b0ad" providerId="ADAL" clId="{2B27FCE7-7726-42A1-9F2B-8E47E5DB773D}" dt="2021-10-02T19:14:03.199" v="9201" actId="478"/>
          <ac:spMkLst>
            <pc:docMk/>
            <pc:sldMk cId="1469290546" sldId="309"/>
            <ac:spMk id="8" creationId="{FF202D05-98EA-4A7A-93F0-819F2FE55E69}"/>
          </ac:spMkLst>
        </pc:spChg>
        <pc:spChg chg="add mod">
          <ac:chgData name="Anastasia Galvin" userId="2d39f159-777b-4bad-8899-bf8dfc77b0ad" providerId="ADAL" clId="{2B27FCE7-7726-42A1-9F2B-8E47E5DB773D}" dt="2021-10-02T19:17:48.336" v="9248" actId="164"/>
          <ac:spMkLst>
            <pc:docMk/>
            <pc:sldMk cId="1469290546" sldId="309"/>
            <ac:spMk id="9" creationId="{64296A24-F815-47FB-AAAB-1D9D67ACF965}"/>
          </ac:spMkLst>
        </pc:spChg>
        <pc:spChg chg="add mod">
          <ac:chgData name="Anastasia Galvin" userId="2d39f159-777b-4bad-8899-bf8dfc77b0ad" providerId="ADAL" clId="{2B27FCE7-7726-42A1-9F2B-8E47E5DB773D}" dt="2021-10-02T19:17:48.336" v="9248" actId="164"/>
          <ac:spMkLst>
            <pc:docMk/>
            <pc:sldMk cId="1469290546" sldId="309"/>
            <ac:spMk id="10" creationId="{4C4147BB-8073-46E9-91E6-785EE0DE8D80}"/>
          </ac:spMkLst>
        </pc:spChg>
        <pc:spChg chg="add mod">
          <ac:chgData name="Anastasia Galvin" userId="2d39f159-777b-4bad-8899-bf8dfc77b0ad" providerId="ADAL" clId="{2B27FCE7-7726-42A1-9F2B-8E47E5DB773D}" dt="2021-10-02T19:17:48.336" v="9248" actId="164"/>
          <ac:spMkLst>
            <pc:docMk/>
            <pc:sldMk cId="1469290546" sldId="309"/>
            <ac:spMk id="11" creationId="{9A1F6452-079F-423D-8670-37FF5F8AEC80}"/>
          </ac:spMkLst>
        </pc:spChg>
        <pc:spChg chg="add mod ord">
          <ac:chgData name="Anastasia Galvin" userId="2d39f159-777b-4bad-8899-bf8dfc77b0ad" providerId="ADAL" clId="{2B27FCE7-7726-42A1-9F2B-8E47E5DB773D}" dt="2021-10-02T19:17:48.336" v="9248" actId="164"/>
          <ac:spMkLst>
            <pc:docMk/>
            <pc:sldMk cId="1469290546" sldId="309"/>
            <ac:spMk id="12" creationId="{D816A94D-2A44-4174-B291-261BBE1B2F8B}"/>
          </ac:spMkLst>
        </pc:spChg>
        <pc:spChg chg="add mod">
          <ac:chgData name="Anastasia Galvin" userId="2d39f159-777b-4bad-8899-bf8dfc77b0ad" providerId="ADAL" clId="{2B27FCE7-7726-42A1-9F2B-8E47E5DB773D}" dt="2021-10-02T19:17:48.336" v="9248" actId="164"/>
          <ac:spMkLst>
            <pc:docMk/>
            <pc:sldMk cId="1469290546" sldId="309"/>
            <ac:spMk id="13" creationId="{B5CFAACE-244C-408E-8AF6-9213E31FAA93}"/>
          </ac:spMkLst>
        </pc:spChg>
        <pc:grpChg chg="add mod">
          <ac:chgData name="Anastasia Galvin" userId="2d39f159-777b-4bad-8899-bf8dfc77b0ad" providerId="ADAL" clId="{2B27FCE7-7726-42A1-9F2B-8E47E5DB773D}" dt="2021-10-02T19:17:48.336" v="9248" actId="164"/>
          <ac:grpSpMkLst>
            <pc:docMk/>
            <pc:sldMk cId="1469290546" sldId="309"/>
            <ac:grpSpMk id="19" creationId="{9B023ECC-4253-4513-8D63-D944A2B593CB}"/>
          </ac:grpSpMkLst>
        </pc:grpChg>
        <pc:cxnChg chg="add mod">
          <ac:chgData name="Anastasia Galvin" userId="2d39f159-777b-4bad-8899-bf8dfc77b0ad" providerId="ADAL" clId="{2B27FCE7-7726-42A1-9F2B-8E47E5DB773D}" dt="2021-10-02T19:17:48.336" v="9248" actId="164"/>
          <ac:cxnSpMkLst>
            <pc:docMk/>
            <pc:sldMk cId="1469290546" sldId="309"/>
            <ac:cxnSpMk id="20" creationId="{58C5F950-85CA-4E54-A347-A1BE74B687CB}"/>
          </ac:cxnSpMkLst>
        </pc:cxnChg>
        <pc:cxnChg chg="add del">
          <ac:chgData name="Anastasia Galvin" userId="2d39f159-777b-4bad-8899-bf8dfc77b0ad" providerId="ADAL" clId="{2B27FCE7-7726-42A1-9F2B-8E47E5DB773D}" dt="2021-10-02T19:15:08.929" v="9220" actId="478"/>
          <ac:cxnSpMkLst>
            <pc:docMk/>
            <pc:sldMk cId="1469290546" sldId="309"/>
            <ac:cxnSpMk id="11272" creationId="{CCA592B6-4CD6-4C38-A666-B5B2E17243F7}"/>
          </ac:cxnSpMkLst>
        </pc:cxnChg>
        <pc:cxnChg chg="add mod">
          <ac:chgData name="Anastasia Galvin" userId="2d39f159-777b-4bad-8899-bf8dfc77b0ad" providerId="ADAL" clId="{2B27FCE7-7726-42A1-9F2B-8E47E5DB773D}" dt="2021-10-02T19:17:48.336" v="9248" actId="164"/>
          <ac:cxnSpMkLst>
            <pc:docMk/>
            <pc:sldMk cId="1469290546" sldId="309"/>
            <ac:cxnSpMk id="11273" creationId="{B5012EBA-6A70-4BD8-9BE3-B8A43AD01634}"/>
          </ac:cxnSpMkLst>
        </pc:cxnChg>
      </pc:sldChg>
      <pc:sldChg chg="addSp delSp modSp new mod ord modClrScheme chgLayout">
        <pc:chgData name="Anastasia Galvin" userId="2d39f159-777b-4bad-8899-bf8dfc77b0ad" providerId="ADAL" clId="{2B27FCE7-7726-42A1-9F2B-8E47E5DB773D}" dt="2021-10-02T19:24:18.371" v="9345" actId="14100"/>
        <pc:sldMkLst>
          <pc:docMk/>
          <pc:sldMk cId="2999500328" sldId="310"/>
        </pc:sldMkLst>
        <pc:spChg chg="del">
          <ac:chgData name="Anastasia Galvin" userId="2d39f159-777b-4bad-8899-bf8dfc77b0ad" providerId="ADAL" clId="{2B27FCE7-7726-42A1-9F2B-8E47E5DB773D}" dt="2021-10-02T19:20:22.015" v="9253" actId="700"/>
          <ac:spMkLst>
            <pc:docMk/>
            <pc:sldMk cId="2999500328" sldId="310"/>
            <ac:spMk id="2" creationId="{35AC386C-2091-4046-BDD0-B6D2320733C7}"/>
          </ac:spMkLst>
        </pc:spChg>
        <pc:spChg chg="del">
          <ac:chgData name="Anastasia Galvin" userId="2d39f159-777b-4bad-8899-bf8dfc77b0ad" providerId="ADAL" clId="{2B27FCE7-7726-42A1-9F2B-8E47E5DB773D}" dt="2021-10-02T19:20:22.015" v="9253" actId="700"/>
          <ac:spMkLst>
            <pc:docMk/>
            <pc:sldMk cId="2999500328" sldId="310"/>
            <ac:spMk id="3" creationId="{8C438505-801B-4766-92DA-B285B7015B51}"/>
          </ac:spMkLst>
        </pc:spChg>
        <pc:spChg chg="add mod">
          <ac:chgData name="Anastasia Galvin" userId="2d39f159-777b-4bad-8899-bf8dfc77b0ad" providerId="ADAL" clId="{2B27FCE7-7726-42A1-9F2B-8E47E5DB773D}" dt="2021-10-02T19:21:11.403" v="9268" actId="2711"/>
          <ac:spMkLst>
            <pc:docMk/>
            <pc:sldMk cId="2999500328" sldId="310"/>
            <ac:spMk id="4" creationId="{18739234-ACFA-428E-BD98-79CB4EFA42A3}"/>
          </ac:spMkLst>
        </pc:spChg>
        <pc:spChg chg="add mod">
          <ac:chgData name="Anastasia Galvin" userId="2d39f159-777b-4bad-8899-bf8dfc77b0ad" providerId="ADAL" clId="{2B27FCE7-7726-42A1-9F2B-8E47E5DB773D}" dt="2021-10-02T19:21:11.403" v="9268" actId="2711"/>
          <ac:spMkLst>
            <pc:docMk/>
            <pc:sldMk cId="2999500328" sldId="310"/>
            <ac:spMk id="5" creationId="{A6B78536-A2A2-4F0F-83FE-758DA13523FB}"/>
          </ac:spMkLst>
        </pc:spChg>
        <pc:spChg chg="add mod">
          <ac:chgData name="Anastasia Galvin" userId="2d39f159-777b-4bad-8899-bf8dfc77b0ad" providerId="ADAL" clId="{2B27FCE7-7726-42A1-9F2B-8E47E5DB773D}" dt="2021-10-02T19:24:03.747" v="9342" actId="403"/>
          <ac:spMkLst>
            <pc:docMk/>
            <pc:sldMk cId="2999500328" sldId="310"/>
            <ac:spMk id="6" creationId="{6C60FFB1-32C6-402E-A030-0DF7BA7894F8}"/>
          </ac:spMkLst>
        </pc:spChg>
        <pc:spChg chg="add del mod">
          <ac:chgData name="Anastasia Galvin" userId="2d39f159-777b-4bad-8899-bf8dfc77b0ad" providerId="ADAL" clId="{2B27FCE7-7726-42A1-9F2B-8E47E5DB773D}" dt="2021-10-02T19:20:49.485" v="9261" actId="478"/>
          <ac:spMkLst>
            <pc:docMk/>
            <pc:sldMk cId="2999500328" sldId="310"/>
            <ac:spMk id="7" creationId="{8E4AEDE6-CE83-4977-AF47-3A59EC258EC0}"/>
          </ac:spMkLst>
        </pc:spChg>
        <pc:spChg chg="add mod">
          <ac:chgData name="Anastasia Galvin" userId="2d39f159-777b-4bad-8899-bf8dfc77b0ad" providerId="ADAL" clId="{2B27FCE7-7726-42A1-9F2B-8E47E5DB773D}" dt="2021-10-02T19:23:52.732" v="9337" actId="1038"/>
          <ac:spMkLst>
            <pc:docMk/>
            <pc:sldMk cId="2999500328" sldId="310"/>
            <ac:spMk id="8" creationId="{EBCFC0A9-96B6-4B13-A179-B955A6586D25}"/>
          </ac:spMkLst>
        </pc:spChg>
        <pc:spChg chg="add del mod">
          <ac:chgData name="Anastasia Galvin" userId="2d39f159-777b-4bad-8899-bf8dfc77b0ad" providerId="ADAL" clId="{2B27FCE7-7726-42A1-9F2B-8E47E5DB773D}" dt="2021-10-02T19:23:19.703" v="9316" actId="478"/>
          <ac:spMkLst>
            <pc:docMk/>
            <pc:sldMk cId="2999500328" sldId="310"/>
            <ac:spMk id="9" creationId="{4A3346EE-020D-42D0-9546-1D8786CDF9C2}"/>
          </ac:spMkLst>
        </pc:spChg>
        <pc:spChg chg="add mod">
          <ac:chgData name="Anastasia Galvin" userId="2d39f159-777b-4bad-8899-bf8dfc77b0ad" providerId="ADAL" clId="{2B27FCE7-7726-42A1-9F2B-8E47E5DB773D}" dt="2021-10-02T19:24:12.122" v="9343" actId="1076"/>
          <ac:spMkLst>
            <pc:docMk/>
            <pc:sldMk cId="2999500328" sldId="310"/>
            <ac:spMk id="10" creationId="{3B5274AA-FEEE-4D2C-B621-381C10715DE7}"/>
          </ac:spMkLst>
        </pc:spChg>
        <pc:spChg chg="add mod ord">
          <ac:chgData name="Anastasia Galvin" userId="2d39f159-777b-4bad-8899-bf8dfc77b0ad" providerId="ADAL" clId="{2B27FCE7-7726-42A1-9F2B-8E47E5DB773D}" dt="2021-10-02T19:22:37.312" v="9295" actId="166"/>
          <ac:spMkLst>
            <pc:docMk/>
            <pc:sldMk cId="2999500328" sldId="310"/>
            <ac:spMk id="11" creationId="{79EB9E0B-345B-4CA6-940E-A2EFB6BEE49D}"/>
          </ac:spMkLst>
        </pc:spChg>
        <pc:picChg chg="add mod">
          <ac:chgData name="Anastasia Galvin" userId="2d39f159-777b-4bad-8899-bf8dfc77b0ad" providerId="ADAL" clId="{2B27FCE7-7726-42A1-9F2B-8E47E5DB773D}" dt="2021-10-02T19:22:45.573" v="9297" actId="1076"/>
          <ac:picMkLst>
            <pc:docMk/>
            <pc:sldMk cId="2999500328" sldId="310"/>
            <ac:picMk id="12298" creationId="{F89CF9E7-E7FE-4EDC-B6BB-21CB0ABAD023}"/>
          </ac:picMkLst>
        </pc:picChg>
        <pc:cxnChg chg="add mod">
          <ac:chgData name="Anastasia Galvin" userId="2d39f159-777b-4bad-8899-bf8dfc77b0ad" providerId="ADAL" clId="{2B27FCE7-7726-42A1-9F2B-8E47E5DB773D}" dt="2021-10-02T19:24:18.371" v="9345" actId="14100"/>
          <ac:cxnSpMkLst>
            <pc:docMk/>
            <pc:sldMk cId="2999500328" sldId="310"/>
            <ac:cxnSpMk id="12293" creationId="{16939C7C-2096-4F4D-B70E-8F2A1AB9F6FF}"/>
          </ac:cxnSpMkLst>
        </pc:cxnChg>
      </pc:sldChg>
    </pc:docChg>
  </pc:docChgLst>
  <pc:docChgLst>
    <pc:chgData name="Anastasia Galvin" userId="2d39f159-777b-4bad-8899-bf8dfc77b0ad" providerId="ADAL" clId="{1EFEA327-7FE8-43F4-9F1E-5FE10FE08DBD}"/>
    <pc:docChg chg="undo custSel addSld delSld modSld sldOrd">
      <pc:chgData name="Anastasia Galvin" userId="2d39f159-777b-4bad-8899-bf8dfc77b0ad" providerId="ADAL" clId="{1EFEA327-7FE8-43F4-9F1E-5FE10FE08DBD}" dt="2021-09-17T07:41:52.913" v="14141" actId="1076"/>
      <pc:docMkLst>
        <pc:docMk/>
      </pc:docMkLst>
      <pc:sldChg chg="addSp delSp modSp mod modClrScheme modAnim delDesignElem chgLayout">
        <pc:chgData name="Anastasia Galvin" userId="2d39f159-777b-4bad-8899-bf8dfc77b0ad" providerId="ADAL" clId="{1EFEA327-7FE8-43F4-9F1E-5FE10FE08DBD}" dt="2021-09-17T07:41:25.977" v="14134" actId="20577"/>
        <pc:sldMkLst>
          <pc:docMk/>
          <pc:sldMk cId="1637262194" sldId="256"/>
        </pc:sldMkLst>
        <pc:spChg chg="mod ord">
          <ac:chgData name="Anastasia Galvin" userId="2d39f159-777b-4bad-8899-bf8dfc77b0ad" providerId="ADAL" clId="{1EFEA327-7FE8-43F4-9F1E-5FE10FE08DBD}" dt="2021-09-15T16:49:12.265" v="12418" actId="700"/>
          <ac:spMkLst>
            <pc:docMk/>
            <pc:sldMk cId="1637262194" sldId="256"/>
            <ac:spMk id="2" creationId="{D47895F1-7A44-41C5-841D-FF7933C47254}"/>
          </ac:spMkLst>
        </pc:spChg>
        <pc:spChg chg="mod ord">
          <ac:chgData name="Anastasia Galvin" userId="2d39f159-777b-4bad-8899-bf8dfc77b0ad" providerId="ADAL" clId="{1EFEA327-7FE8-43F4-9F1E-5FE10FE08DBD}" dt="2021-09-17T07:41:25.977" v="14134" actId="20577"/>
          <ac:spMkLst>
            <pc:docMk/>
            <pc:sldMk cId="1637262194" sldId="256"/>
            <ac:spMk id="3" creationId="{C227F31F-A0AA-4C18-BD56-2AFAD7CA8D37}"/>
          </ac:spMkLst>
        </pc:spChg>
        <pc:spChg chg="add del">
          <ac:chgData name="Anastasia Galvin" userId="2d39f159-777b-4bad-8899-bf8dfc77b0ad" providerId="ADAL" clId="{1EFEA327-7FE8-43F4-9F1E-5FE10FE08DBD}" dt="2021-09-15T16:49:12.265" v="12418" actId="700"/>
          <ac:spMkLst>
            <pc:docMk/>
            <pc:sldMk cId="1637262194" sldId="256"/>
            <ac:spMk id="3080" creationId="{0149A9F6-B857-488C-AC3A-007B78165715}"/>
          </ac:spMkLst>
        </pc:spChg>
        <pc:spChg chg="add del">
          <ac:chgData name="Anastasia Galvin" userId="2d39f159-777b-4bad-8899-bf8dfc77b0ad" providerId="ADAL" clId="{1EFEA327-7FE8-43F4-9F1E-5FE10FE08DBD}" dt="2021-09-15T16:49:12.265" v="12418" actId="700"/>
          <ac:spMkLst>
            <pc:docMk/>
            <pc:sldMk cId="1637262194" sldId="256"/>
            <ac:spMk id="3081" creationId="{249EFD05-C377-44BE-91F0-1D17C1D9BF60}"/>
          </ac:spMkLst>
        </pc:spChg>
        <pc:grpChg chg="add del">
          <ac:chgData name="Anastasia Galvin" userId="2d39f159-777b-4bad-8899-bf8dfc77b0ad" providerId="ADAL" clId="{1EFEA327-7FE8-43F4-9F1E-5FE10FE08DBD}" dt="2021-09-15T16:49:12.265" v="12418" actId="700"/>
          <ac:grpSpMkLst>
            <pc:docMk/>
            <pc:sldMk cId="1637262194" sldId="256"/>
            <ac:grpSpMk id="3082" creationId="{F2FD01A0-E6FF-41CD-AEBD-279232B90D43}"/>
          </ac:grpSpMkLst>
        </pc:grpChg>
        <pc:grpChg chg="add del">
          <ac:chgData name="Anastasia Galvin" userId="2d39f159-777b-4bad-8899-bf8dfc77b0ad" providerId="ADAL" clId="{1EFEA327-7FE8-43F4-9F1E-5FE10FE08DBD}" dt="2021-09-15T16:49:12.265" v="12418" actId="700"/>
          <ac:grpSpMkLst>
            <pc:docMk/>
            <pc:sldMk cId="1637262194" sldId="256"/>
            <ac:grpSpMk id="3086" creationId="{3C9AA14C-80A4-427C-A911-28CD20C56E5E}"/>
          </ac:grpSpMkLst>
        </pc:grpChg>
      </pc:sldChg>
      <pc:sldChg chg="addSp delSp modSp mod ord delDesignElem modNotesTx">
        <pc:chgData name="Anastasia Galvin" userId="2d39f159-777b-4bad-8899-bf8dfc77b0ad" providerId="ADAL" clId="{1EFEA327-7FE8-43F4-9F1E-5FE10FE08DBD}" dt="2021-09-15T15:11:19.278" v="4396" actId="20577"/>
        <pc:sldMkLst>
          <pc:docMk/>
          <pc:sldMk cId="16731566" sldId="257"/>
        </pc:sldMkLst>
        <pc:spChg chg="mod">
          <ac:chgData name="Anastasia Galvin" userId="2d39f159-777b-4bad-8899-bf8dfc77b0ad" providerId="ADAL" clId="{1EFEA327-7FE8-43F4-9F1E-5FE10FE08DBD}" dt="2021-08-29T17:31:45.417" v="3789" actId="1076"/>
          <ac:spMkLst>
            <pc:docMk/>
            <pc:sldMk cId="16731566" sldId="257"/>
            <ac:spMk id="4" creationId="{810DE9B5-026B-4CF2-89D3-80943B4138E8}"/>
          </ac:spMkLst>
        </pc:spChg>
        <pc:spChg chg="mod">
          <ac:chgData name="Anastasia Galvin" userId="2d39f159-777b-4bad-8899-bf8dfc77b0ad" providerId="ADAL" clId="{1EFEA327-7FE8-43F4-9F1E-5FE10FE08DBD}" dt="2021-08-29T17:31:32.174" v="3787" actId="1076"/>
          <ac:spMkLst>
            <pc:docMk/>
            <pc:sldMk cId="16731566" sldId="257"/>
            <ac:spMk id="5" creationId="{14CFD5A7-9283-4C92-9DB8-2154F7476EA7}"/>
          </ac:spMkLst>
        </pc:spChg>
        <pc:spChg chg="mod">
          <ac:chgData name="Anastasia Galvin" userId="2d39f159-777b-4bad-8899-bf8dfc77b0ad" providerId="ADAL" clId="{1EFEA327-7FE8-43F4-9F1E-5FE10FE08DBD}" dt="2021-08-29T17:31:34.093" v="3788" actId="1076"/>
          <ac:spMkLst>
            <pc:docMk/>
            <pc:sldMk cId="16731566" sldId="257"/>
            <ac:spMk id="20" creationId="{AE7F32CD-4F7B-4F9C-88D4-13224216E848}"/>
          </ac:spMkLst>
        </pc:spChg>
        <pc:spChg chg="add del">
          <ac:chgData name="Anastasia Galvin" userId="2d39f159-777b-4bad-8899-bf8dfc77b0ad" providerId="ADAL" clId="{1EFEA327-7FE8-43F4-9F1E-5FE10FE08DBD}" dt="2021-08-29T16:26:03.557" v="456"/>
          <ac:spMkLst>
            <pc:docMk/>
            <pc:sldMk cId="16731566" sldId="257"/>
            <ac:spMk id="80" creationId="{D72FA90D-8CAF-4C39-88C1-00DD80AF93E4}"/>
          </ac:spMkLst>
        </pc:spChg>
        <pc:spChg chg="add del">
          <ac:chgData name="Anastasia Galvin" userId="2d39f159-777b-4bad-8899-bf8dfc77b0ad" providerId="ADAL" clId="{1EFEA327-7FE8-43F4-9F1E-5FE10FE08DBD}" dt="2021-08-29T16:26:03.557" v="456"/>
          <ac:spMkLst>
            <pc:docMk/>
            <pc:sldMk cId="16731566" sldId="257"/>
            <ac:spMk id="4100" creationId="{09646535-AEF6-4883-A4F9-EEC1F8B4319E}"/>
          </ac:spMkLst>
        </pc:spChg>
        <pc:spChg chg="add del">
          <ac:chgData name="Anastasia Galvin" userId="2d39f159-777b-4bad-8899-bf8dfc77b0ad" providerId="ADAL" clId="{1EFEA327-7FE8-43F4-9F1E-5FE10FE08DBD}" dt="2021-08-29T16:26:03.557" v="456"/>
          <ac:spMkLst>
            <pc:docMk/>
            <pc:sldMk cId="16731566" sldId="257"/>
            <ac:spMk id="4101" creationId="{960066AE-516A-442D-AD0E-FB9A19E72DBB}"/>
          </ac:spMkLst>
        </pc:spChg>
        <pc:spChg chg="add del">
          <ac:chgData name="Anastasia Galvin" userId="2d39f159-777b-4bad-8899-bf8dfc77b0ad" providerId="ADAL" clId="{1EFEA327-7FE8-43F4-9F1E-5FE10FE08DBD}" dt="2021-08-29T16:26:03.557" v="456"/>
          <ac:spMkLst>
            <pc:docMk/>
            <pc:sldMk cId="16731566" sldId="257"/>
            <ac:spMk id="4102" creationId="{0D43C154-1D94-40CC-93ED-E075731B1F4B}"/>
          </ac:spMkLst>
        </pc:spChg>
        <pc:grpChg chg="del mod">
          <ac:chgData name="Anastasia Galvin" userId="2d39f159-777b-4bad-8899-bf8dfc77b0ad" providerId="ADAL" clId="{1EFEA327-7FE8-43F4-9F1E-5FE10FE08DBD}" dt="2021-08-29T17:44:51.697" v="3793"/>
          <ac:grpSpMkLst>
            <pc:docMk/>
            <pc:sldMk cId="16731566" sldId="257"/>
            <ac:grpSpMk id="8" creationId="{984160F9-3298-4229-BA7D-322991296E07}"/>
          </ac:grpSpMkLst>
        </pc:grpChg>
        <pc:grpChg chg="del mod">
          <ac:chgData name="Anastasia Galvin" userId="2d39f159-777b-4bad-8899-bf8dfc77b0ad" providerId="ADAL" clId="{1EFEA327-7FE8-43F4-9F1E-5FE10FE08DBD}" dt="2021-08-29T17:45:14.178" v="3810"/>
          <ac:grpSpMkLst>
            <pc:docMk/>
            <pc:sldMk cId="16731566" sldId="257"/>
            <ac:grpSpMk id="17" creationId="{6FF8D89A-7C0E-40E6-A719-7DE085E4FD98}"/>
          </ac:grpSpMkLst>
        </pc:grpChg>
        <pc:inkChg chg="add del mod">
          <ac:chgData name="Anastasia Galvin" userId="2d39f159-777b-4bad-8899-bf8dfc77b0ad" providerId="ADAL" clId="{1EFEA327-7FE8-43F4-9F1E-5FE10FE08DBD}" dt="2021-08-29T17:44:51.697" v="3793"/>
          <ac:inkMkLst>
            <pc:docMk/>
            <pc:sldMk cId="16731566" sldId="257"/>
            <ac:inkMk id="6" creationId="{ED07AA73-5500-43F5-B493-0688FDB9B860}"/>
          </ac:inkMkLst>
        </pc:inkChg>
        <pc:inkChg chg="add del mod">
          <ac:chgData name="Anastasia Galvin" userId="2d39f159-777b-4bad-8899-bf8dfc77b0ad" providerId="ADAL" clId="{1EFEA327-7FE8-43F4-9F1E-5FE10FE08DBD}" dt="2021-08-29T17:44:51.697" v="3794"/>
          <ac:inkMkLst>
            <pc:docMk/>
            <pc:sldMk cId="16731566" sldId="257"/>
            <ac:inkMk id="7" creationId="{3D5747BA-A30F-4C7A-9D7E-CBC719AC4F05}"/>
          </ac:inkMkLst>
        </pc:inkChg>
        <pc:inkChg chg="add del">
          <ac:chgData name="Anastasia Galvin" userId="2d39f159-777b-4bad-8899-bf8dfc77b0ad" providerId="ADAL" clId="{1EFEA327-7FE8-43F4-9F1E-5FE10FE08DBD}" dt="2021-08-29T17:45:09.160" v="3801"/>
          <ac:inkMkLst>
            <pc:docMk/>
            <pc:sldMk cId="16731566" sldId="257"/>
            <ac:inkMk id="9" creationId="{37B203AE-F6D9-4B83-86E3-E5AA34FE242C}"/>
          </ac:inkMkLst>
        </pc:inkChg>
        <pc:inkChg chg="add del">
          <ac:chgData name="Anastasia Galvin" userId="2d39f159-777b-4bad-8899-bf8dfc77b0ad" providerId="ADAL" clId="{1EFEA327-7FE8-43F4-9F1E-5FE10FE08DBD}" dt="2021-08-29T17:45:09.160" v="3804"/>
          <ac:inkMkLst>
            <pc:docMk/>
            <pc:sldMk cId="16731566" sldId="257"/>
            <ac:inkMk id="10" creationId="{0A8083AA-A3F1-4C55-BF19-FA4558CD6663}"/>
          </ac:inkMkLst>
        </pc:inkChg>
        <pc:inkChg chg="add del">
          <ac:chgData name="Anastasia Galvin" userId="2d39f159-777b-4bad-8899-bf8dfc77b0ad" providerId="ADAL" clId="{1EFEA327-7FE8-43F4-9F1E-5FE10FE08DBD}" dt="2021-08-29T17:45:09.160" v="3803"/>
          <ac:inkMkLst>
            <pc:docMk/>
            <pc:sldMk cId="16731566" sldId="257"/>
            <ac:inkMk id="11" creationId="{5D5EFBB9-5BB5-4D37-922B-3BFF839CC830}"/>
          </ac:inkMkLst>
        </pc:inkChg>
        <pc:inkChg chg="add del">
          <ac:chgData name="Anastasia Galvin" userId="2d39f159-777b-4bad-8899-bf8dfc77b0ad" providerId="ADAL" clId="{1EFEA327-7FE8-43F4-9F1E-5FE10FE08DBD}" dt="2021-08-29T17:45:09.160" v="3802"/>
          <ac:inkMkLst>
            <pc:docMk/>
            <pc:sldMk cId="16731566" sldId="257"/>
            <ac:inkMk id="12" creationId="{512A5445-D8B0-449B-896E-7F3E5434E27D}"/>
          </ac:inkMkLst>
        </pc:inkChg>
        <pc:inkChg chg="add del">
          <ac:chgData name="Anastasia Galvin" userId="2d39f159-777b-4bad-8899-bf8dfc77b0ad" providerId="ADAL" clId="{1EFEA327-7FE8-43F4-9F1E-5FE10FE08DBD}" dt="2021-08-29T17:45:08.337" v="3800"/>
          <ac:inkMkLst>
            <pc:docMk/>
            <pc:sldMk cId="16731566" sldId="257"/>
            <ac:inkMk id="13" creationId="{CDE35EB0-926C-4BAF-80AA-F732ACE4B2B0}"/>
          </ac:inkMkLst>
        </pc:inkChg>
        <pc:inkChg chg="add del mod">
          <ac:chgData name="Anastasia Galvin" userId="2d39f159-777b-4bad-8899-bf8dfc77b0ad" providerId="ADAL" clId="{1EFEA327-7FE8-43F4-9F1E-5FE10FE08DBD}" dt="2021-08-29T17:45:14.178" v="3810"/>
          <ac:inkMkLst>
            <pc:docMk/>
            <pc:sldMk cId="16731566" sldId="257"/>
            <ac:inkMk id="14" creationId="{F49B8B60-91A3-4FB5-AE8D-F85A3CBD877E}"/>
          </ac:inkMkLst>
        </pc:inkChg>
        <pc:inkChg chg="add del mod">
          <ac:chgData name="Anastasia Galvin" userId="2d39f159-777b-4bad-8899-bf8dfc77b0ad" providerId="ADAL" clId="{1EFEA327-7FE8-43F4-9F1E-5FE10FE08DBD}" dt="2021-08-29T17:45:14.178" v="3809"/>
          <ac:inkMkLst>
            <pc:docMk/>
            <pc:sldMk cId="16731566" sldId="257"/>
            <ac:inkMk id="15" creationId="{574C7623-2969-4C50-AB44-217D2EEB7F70}"/>
          </ac:inkMkLst>
        </pc:inkChg>
        <pc:inkChg chg="add del mod">
          <ac:chgData name="Anastasia Galvin" userId="2d39f159-777b-4bad-8899-bf8dfc77b0ad" providerId="ADAL" clId="{1EFEA327-7FE8-43F4-9F1E-5FE10FE08DBD}" dt="2021-08-29T17:45:14.178" v="3811"/>
          <ac:inkMkLst>
            <pc:docMk/>
            <pc:sldMk cId="16731566" sldId="257"/>
            <ac:inkMk id="16" creationId="{419A2353-8406-42FB-B0D2-090E5A02E63E}"/>
          </ac:inkMkLst>
        </pc:inkChg>
      </pc:sldChg>
      <pc:sldChg chg="addSp modSp new mod setBg modNotesTx">
        <pc:chgData name="Anastasia Galvin" userId="2d39f159-777b-4bad-8899-bf8dfc77b0ad" providerId="ADAL" clId="{1EFEA327-7FE8-43F4-9F1E-5FE10FE08DBD}" dt="2021-08-29T17:01:31.076" v="2032" actId="27636"/>
        <pc:sldMkLst>
          <pc:docMk/>
          <pc:sldMk cId="1283589245" sldId="258"/>
        </pc:sldMkLst>
        <pc:spChg chg="mod">
          <ac:chgData name="Anastasia Galvin" userId="2d39f159-777b-4bad-8899-bf8dfc77b0ad" providerId="ADAL" clId="{1EFEA327-7FE8-43F4-9F1E-5FE10FE08DBD}" dt="2021-08-29T16:51:47.871" v="1613" actId="1076"/>
          <ac:spMkLst>
            <pc:docMk/>
            <pc:sldMk cId="1283589245" sldId="258"/>
            <ac:spMk id="2" creationId="{A7B80F60-B6BF-4F8B-B256-EBB4BB4E9D5B}"/>
          </ac:spMkLst>
        </pc:spChg>
        <pc:spChg chg="mod ord">
          <ac:chgData name="Anastasia Galvin" userId="2d39f159-777b-4bad-8899-bf8dfc77b0ad" providerId="ADAL" clId="{1EFEA327-7FE8-43F4-9F1E-5FE10FE08DBD}" dt="2021-08-29T17:01:31.076" v="2032" actId="27636"/>
          <ac:spMkLst>
            <pc:docMk/>
            <pc:sldMk cId="1283589245" sldId="258"/>
            <ac:spMk id="3" creationId="{1599E2A4-BAA1-4F36-82F8-7F1E8F7E2AD6}"/>
          </ac:spMkLst>
        </pc:spChg>
        <pc:spChg chg="add">
          <ac:chgData name="Anastasia Galvin" userId="2d39f159-777b-4bad-8899-bf8dfc77b0ad" providerId="ADAL" clId="{1EFEA327-7FE8-43F4-9F1E-5FE10FE08DBD}" dt="2021-08-29T16:50:14.200" v="1588" actId="26606"/>
          <ac:spMkLst>
            <pc:docMk/>
            <pc:sldMk cId="1283589245" sldId="258"/>
            <ac:spMk id="71" creationId="{5ED9E2D9-EE69-4775-8CE5-9EAC35AD2F2E}"/>
          </ac:spMkLst>
        </pc:spChg>
        <pc:spChg chg="add">
          <ac:chgData name="Anastasia Galvin" userId="2d39f159-777b-4bad-8899-bf8dfc77b0ad" providerId="ADAL" clId="{1EFEA327-7FE8-43F4-9F1E-5FE10FE08DBD}" dt="2021-08-29T16:50:14.200" v="1588" actId="26606"/>
          <ac:spMkLst>
            <pc:docMk/>
            <pc:sldMk cId="1283589245" sldId="258"/>
            <ac:spMk id="73" creationId="{3D75B673-1FA7-415E-8B2E-7A0550C8BDDF}"/>
          </ac:spMkLst>
        </pc:spChg>
        <pc:picChg chg="add mod">
          <ac:chgData name="Anastasia Galvin" userId="2d39f159-777b-4bad-8899-bf8dfc77b0ad" providerId="ADAL" clId="{1EFEA327-7FE8-43F4-9F1E-5FE10FE08DBD}" dt="2021-08-29T16:50:14.200" v="1588" actId="26606"/>
          <ac:picMkLst>
            <pc:docMk/>
            <pc:sldMk cId="1283589245" sldId="258"/>
            <ac:picMk id="5122" creationId="{EEE1962A-27BA-4543-96C3-0AFC206C65E0}"/>
          </ac:picMkLst>
        </pc:picChg>
      </pc:sldChg>
      <pc:sldChg chg="new del modNotesTx">
        <pc:chgData name="Anastasia Galvin" userId="2d39f159-777b-4bad-8899-bf8dfc77b0ad" providerId="ADAL" clId="{1EFEA327-7FE8-43F4-9F1E-5FE10FE08DBD}" dt="2021-08-29T16:24:12.216" v="446" actId="47"/>
        <pc:sldMkLst>
          <pc:docMk/>
          <pc:sldMk cId="199983342" sldId="259"/>
        </pc:sldMkLst>
      </pc:sldChg>
      <pc:sldChg chg="addSp delSp modSp new mod ord setBg modClrScheme chgLayout modNotesTx">
        <pc:chgData name="Anastasia Galvin" userId="2d39f159-777b-4bad-8899-bf8dfc77b0ad" providerId="ADAL" clId="{1EFEA327-7FE8-43F4-9F1E-5FE10FE08DBD}" dt="2021-09-15T15:20:31.203" v="5119" actId="20577"/>
        <pc:sldMkLst>
          <pc:docMk/>
          <pc:sldMk cId="2558296224" sldId="260"/>
        </pc:sldMkLst>
        <pc:spChg chg="del mod ord">
          <ac:chgData name="Anastasia Galvin" userId="2d39f159-777b-4bad-8899-bf8dfc77b0ad" providerId="ADAL" clId="{1EFEA327-7FE8-43F4-9F1E-5FE10FE08DBD}" dt="2021-08-29T16:22:47.823" v="422" actId="700"/>
          <ac:spMkLst>
            <pc:docMk/>
            <pc:sldMk cId="2558296224" sldId="260"/>
            <ac:spMk id="2" creationId="{7C52F32B-0062-4555-B2CB-69B5ECA46C97}"/>
          </ac:spMkLst>
        </pc:spChg>
        <pc:spChg chg="del mod ord">
          <ac:chgData name="Anastasia Galvin" userId="2d39f159-777b-4bad-8899-bf8dfc77b0ad" providerId="ADAL" clId="{1EFEA327-7FE8-43F4-9F1E-5FE10FE08DBD}" dt="2021-08-29T16:22:47.823" v="422" actId="700"/>
          <ac:spMkLst>
            <pc:docMk/>
            <pc:sldMk cId="2558296224" sldId="260"/>
            <ac:spMk id="3" creationId="{5FF35ECE-D2A1-4EAA-AE15-C07F2609A0E7}"/>
          </ac:spMkLst>
        </pc:spChg>
        <pc:spChg chg="add del mod ord">
          <ac:chgData name="Anastasia Galvin" userId="2d39f159-777b-4bad-8899-bf8dfc77b0ad" providerId="ADAL" clId="{1EFEA327-7FE8-43F4-9F1E-5FE10FE08DBD}" dt="2021-08-29T16:22:51.732" v="423" actId="700"/>
          <ac:spMkLst>
            <pc:docMk/>
            <pc:sldMk cId="2558296224" sldId="260"/>
            <ac:spMk id="4" creationId="{AE18AE74-378C-49E1-A51B-2D1F62E1029C}"/>
          </ac:spMkLst>
        </pc:spChg>
        <pc:spChg chg="add del mod ord">
          <ac:chgData name="Anastasia Galvin" userId="2d39f159-777b-4bad-8899-bf8dfc77b0ad" providerId="ADAL" clId="{1EFEA327-7FE8-43F4-9F1E-5FE10FE08DBD}" dt="2021-08-29T16:22:51.732" v="423" actId="700"/>
          <ac:spMkLst>
            <pc:docMk/>
            <pc:sldMk cId="2558296224" sldId="260"/>
            <ac:spMk id="5" creationId="{02DBA6B4-7650-49A9-8959-A66D47D82D50}"/>
          </ac:spMkLst>
        </pc:spChg>
        <pc:spChg chg="add mod ord">
          <ac:chgData name="Anastasia Galvin" userId="2d39f159-777b-4bad-8899-bf8dfc77b0ad" providerId="ADAL" clId="{1EFEA327-7FE8-43F4-9F1E-5FE10FE08DBD}" dt="2021-09-15T14:55:41.266" v="4248" actId="403"/>
          <ac:spMkLst>
            <pc:docMk/>
            <pc:sldMk cId="2558296224" sldId="260"/>
            <ac:spMk id="6" creationId="{B8A5E4D0-A529-4FCD-8E8A-8AA06FED7E28}"/>
          </ac:spMkLst>
        </pc:spChg>
        <pc:spChg chg="add mod ord">
          <ac:chgData name="Anastasia Galvin" userId="2d39f159-777b-4bad-8899-bf8dfc77b0ad" providerId="ADAL" clId="{1EFEA327-7FE8-43F4-9F1E-5FE10FE08DBD}" dt="2021-09-15T14:56:09.477" v="4260" actId="5793"/>
          <ac:spMkLst>
            <pc:docMk/>
            <pc:sldMk cId="2558296224" sldId="260"/>
            <ac:spMk id="7" creationId="{B2CFEF68-07DB-4C9D-8A34-B09AC25F9D76}"/>
          </ac:spMkLst>
        </pc:spChg>
        <pc:spChg chg="add mod">
          <ac:chgData name="Anastasia Galvin" userId="2d39f159-777b-4bad-8899-bf8dfc77b0ad" providerId="ADAL" clId="{1EFEA327-7FE8-43F4-9F1E-5FE10FE08DBD}" dt="2021-09-15T14:55:32.458" v="4240" actId="2711"/>
          <ac:spMkLst>
            <pc:docMk/>
            <pc:sldMk cId="2558296224" sldId="260"/>
            <ac:spMk id="71" creationId="{5BB3780B-63EB-450D-A804-D6AA12F98E0B}"/>
          </ac:spMkLst>
        </pc:spChg>
        <pc:spChg chg="add mod">
          <ac:chgData name="Anastasia Galvin" userId="2d39f159-777b-4bad-8899-bf8dfc77b0ad" providerId="ADAL" clId="{1EFEA327-7FE8-43F4-9F1E-5FE10FE08DBD}" dt="2021-09-15T14:55:32.458" v="4240" actId="2711"/>
          <ac:spMkLst>
            <pc:docMk/>
            <pc:sldMk cId="2558296224" sldId="260"/>
            <ac:spMk id="73" creationId="{FE0847A5-A329-48CD-B3A7-3892FF6DA78F}"/>
          </ac:spMkLst>
        </pc:spChg>
        <pc:picChg chg="add mod">
          <ac:chgData name="Anastasia Galvin" userId="2d39f159-777b-4bad-8899-bf8dfc77b0ad" providerId="ADAL" clId="{1EFEA327-7FE8-43F4-9F1E-5FE10FE08DBD}" dt="2021-09-15T14:55:32.458" v="4240" actId="2711"/>
          <ac:picMkLst>
            <pc:docMk/>
            <pc:sldMk cId="2558296224" sldId="260"/>
            <ac:picMk id="1026" creationId="{6FCDACF4-BBDE-42AC-8D94-0A6D6D16995E}"/>
          </ac:picMkLst>
        </pc:picChg>
      </pc:sldChg>
      <pc:sldChg chg="new del modNotesTx">
        <pc:chgData name="Anastasia Galvin" userId="2d39f159-777b-4bad-8899-bf8dfc77b0ad" providerId="ADAL" clId="{1EFEA327-7FE8-43F4-9F1E-5FE10FE08DBD}" dt="2021-09-15T15:12:04.757" v="4397" actId="47"/>
        <pc:sldMkLst>
          <pc:docMk/>
          <pc:sldMk cId="1339888131" sldId="261"/>
        </pc:sldMkLst>
      </pc:sldChg>
      <pc:sldChg chg="addSp delSp modSp add mod setBg modClrScheme chgLayout modNotesTx">
        <pc:chgData name="Anastasia Galvin" userId="2d39f159-777b-4bad-8899-bf8dfc77b0ad" providerId="ADAL" clId="{1EFEA327-7FE8-43F4-9F1E-5FE10FE08DBD}" dt="2021-08-29T17:01:49.346" v="2034" actId="1076"/>
        <pc:sldMkLst>
          <pc:docMk/>
          <pc:sldMk cId="2746478265" sldId="262"/>
        </pc:sldMkLst>
        <pc:spChg chg="mod ord">
          <ac:chgData name="Anastasia Galvin" userId="2d39f159-777b-4bad-8899-bf8dfc77b0ad" providerId="ADAL" clId="{1EFEA327-7FE8-43F4-9F1E-5FE10FE08DBD}" dt="2021-08-29T17:01:41.694" v="2033" actId="14100"/>
          <ac:spMkLst>
            <pc:docMk/>
            <pc:sldMk cId="2746478265" sldId="262"/>
            <ac:spMk id="2" creationId="{A7B80F60-B6BF-4F8B-B256-EBB4BB4E9D5B}"/>
          </ac:spMkLst>
        </pc:spChg>
        <pc:spChg chg="del mod">
          <ac:chgData name="Anastasia Galvin" userId="2d39f159-777b-4bad-8899-bf8dfc77b0ad" providerId="ADAL" clId="{1EFEA327-7FE8-43F4-9F1E-5FE10FE08DBD}" dt="2021-08-29T16:52:37.661" v="1619" actId="700"/>
          <ac:spMkLst>
            <pc:docMk/>
            <pc:sldMk cId="2746478265" sldId="262"/>
            <ac:spMk id="3" creationId="{1599E2A4-BAA1-4F36-82F8-7F1E8F7E2AD6}"/>
          </ac:spMkLst>
        </pc:spChg>
        <pc:spChg chg="add del mod ord">
          <ac:chgData name="Anastasia Galvin" userId="2d39f159-777b-4bad-8899-bf8dfc77b0ad" providerId="ADAL" clId="{1EFEA327-7FE8-43F4-9F1E-5FE10FE08DBD}" dt="2021-08-29T16:53:52.461" v="1642"/>
          <ac:spMkLst>
            <pc:docMk/>
            <pc:sldMk cId="2746478265" sldId="262"/>
            <ac:spMk id="4" creationId="{1D6B5B49-889E-437A-B485-20BCE810E248}"/>
          </ac:spMkLst>
        </pc:spChg>
        <pc:spChg chg="add mod ord">
          <ac:chgData name="Anastasia Galvin" userId="2d39f159-777b-4bad-8899-bf8dfc77b0ad" providerId="ADAL" clId="{1EFEA327-7FE8-43F4-9F1E-5FE10FE08DBD}" dt="2021-08-29T17:01:17.498" v="2026" actId="179"/>
          <ac:spMkLst>
            <pc:docMk/>
            <pc:sldMk cId="2746478265" sldId="262"/>
            <ac:spMk id="5" creationId="{D35893E1-507C-4F7D-B63B-97DA5DC67D94}"/>
          </ac:spMkLst>
        </pc:spChg>
        <pc:spChg chg="add">
          <ac:chgData name="Anastasia Galvin" userId="2d39f159-777b-4bad-8899-bf8dfc77b0ad" providerId="ADAL" clId="{1EFEA327-7FE8-43F4-9F1E-5FE10FE08DBD}" dt="2021-08-29T16:58:18.814" v="1999" actId="26606"/>
          <ac:spMkLst>
            <pc:docMk/>
            <pc:sldMk cId="2746478265" sldId="262"/>
            <ac:spMk id="71" creationId="{09646535-AEF6-4883-A4F9-EEC1F8B4319E}"/>
          </ac:spMkLst>
        </pc:spChg>
        <pc:spChg chg="add">
          <ac:chgData name="Anastasia Galvin" userId="2d39f159-777b-4bad-8899-bf8dfc77b0ad" providerId="ADAL" clId="{1EFEA327-7FE8-43F4-9F1E-5FE10FE08DBD}" dt="2021-08-29T16:58:18.814" v="1999" actId="26606"/>
          <ac:spMkLst>
            <pc:docMk/>
            <pc:sldMk cId="2746478265" sldId="262"/>
            <ac:spMk id="73" creationId="{44A00C45-023C-431E-B774-053A3C686B18}"/>
          </ac:spMkLst>
        </pc:spChg>
        <pc:spChg chg="add">
          <ac:chgData name="Anastasia Galvin" userId="2d39f159-777b-4bad-8899-bf8dfc77b0ad" providerId="ADAL" clId="{1EFEA327-7FE8-43F4-9F1E-5FE10FE08DBD}" dt="2021-08-29T16:58:18.814" v="1999" actId="26606"/>
          <ac:spMkLst>
            <pc:docMk/>
            <pc:sldMk cId="2746478265" sldId="262"/>
            <ac:spMk id="75" creationId="{6A8151FD-E26B-480E-A623-CFBFE3713A60}"/>
          </ac:spMkLst>
        </pc:spChg>
        <pc:spChg chg="add">
          <ac:chgData name="Anastasia Galvin" userId="2d39f159-777b-4bad-8899-bf8dfc77b0ad" providerId="ADAL" clId="{1EFEA327-7FE8-43F4-9F1E-5FE10FE08DBD}" dt="2021-08-29T16:58:18.814" v="1999" actId="26606"/>
          <ac:spMkLst>
            <pc:docMk/>
            <pc:sldMk cId="2746478265" sldId="262"/>
            <ac:spMk id="77" creationId="{6BE63264-F1B8-4AB7-AD1C-4180A9D2B11B}"/>
          </ac:spMkLst>
        </pc:spChg>
        <pc:picChg chg="add mod ord">
          <ac:chgData name="Anastasia Galvin" userId="2d39f159-777b-4bad-8899-bf8dfc77b0ad" providerId="ADAL" clId="{1EFEA327-7FE8-43F4-9F1E-5FE10FE08DBD}" dt="2021-08-29T17:01:49.346" v="2034" actId="1076"/>
          <ac:picMkLst>
            <pc:docMk/>
            <pc:sldMk cId="2746478265" sldId="262"/>
            <ac:picMk id="6146" creationId="{7C9F450D-31A1-4772-B407-52068FFF8ED6}"/>
          </ac:picMkLst>
        </pc:picChg>
      </pc:sldChg>
      <pc:sldChg chg="addSp delSp modSp new mod modAnim">
        <pc:chgData name="Anastasia Galvin" userId="2d39f159-777b-4bad-8899-bf8dfc77b0ad" providerId="ADAL" clId="{1EFEA327-7FE8-43F4-9F1E-5FE10FE08DBD}" dt="2021-09-15T14:42:27.496" v="3816" actId="14100"/>
        <pc:sldMkLst>
          <pc:docMk/>
          <pc:sldMk cId="1544125251" sldId="263"/>
        </pc:sldMkLst>
        <pc:picChg chg="add mod">
          <ac:chgData name="Anastasia Galvin" userId="2d39f159-777b-4bad-8899-bf8dfc77b0ad" providerId="ADAL" clId="{1EFEA327-7FE8-43F4-9F1E-5FE10FE08DBD}" dt="2021-09-15T14:42:27.496" v="3816" actId="14100"/>
          <ac:picMkLst>
            <pc:docMk/>
            <pc:sldMk cId="1544125251" sldId="263"/>
            <ac:picMk id="2" creationId="{D2E6C42A-55C6-4AAE-BF64-B964AAEFFFDB}"/>
          </ac:picMkLst>
        </pc:picChg>
        <pc:inkChg chg="add del">
          <ac:chgData name="Anastasia Galvin" userId="2d39f159-777b-4bad-8899-bf8dfc77b0ad" providerId="ADAL" clId="{1EFEA327-7FE8-43F4-9F1E-5FE10FE08DBD}" dt="2021-08-29T17:45:46.370" v="3813"/>
          <ac:inkMkLst>
            <pc:docMk/>
            <pc:sldMk cId="1544125251" sldId="263"/>
            <ac:inkMk id="3" creationId="{5570B804-225F-4810-8828-A3A8BBEE553C}"/>
          </ac:inkMkLst>
        </pc:inkChg>
      </pc:sldChg>
      <pc:sldChg chg="new del modNotesTx">
        <pc:chgData name="Anastasia Galvin" userId="2d39f159-777b-4bad-8899-bf8dfc77b0ad" providerId="ADAL" clId="{1EFEA327-7FE8-43F4-9F1E-5FE10FE08DBD}" dt="2021-09-15T15:12:05.217" v="4398" actId="47"/>
        <pc:sldMkLst>
          <pc:docMk/>
          <pc:sldMk cId="1906952220" sldId="264"/>
        </pc:sldMkLst>
      </pc:sldChg>
      <pc:sldChg chg="new del modNotesTx">
        <pc:chgData name="Anastasia Galvin" userId="2d39f159-777b-4bad-8899-bf8dfc77b0ad" providerId="ADAL" clId="{1EFEA327-7FE8-43F4-9F1E-5FE10FE08DBD}" dt="2021-09-15T15:12:05.818" v="4399" actId="47"/>
        <pc:sldMkLst>
          <pc:docMk/>
          <pc:sldMk cId="1941232470" sldId="265"/>
        </pc:sldMkLst>
      </pc:sldChg>
      <pc:sldChg chg="new del modNotesTx">
        <pc:chgData name="Anastasia Galvin" userId="2d39f159-777b-4bad-8899-bf8dfc77b0ad" providerId="ADAL" clId="{1EFEA327-7FE8-43F4-9F1E-5FE10FE08DBD}" dt="2021-08-29T17:23:29.473" v="3394" actId="47"/>
        <pc:sldMkLst>
          <pc:docMk/>
          <pc:sldMk cId="1939860007" sldId="266"/>
        </pc:sldMkLst>
      </pc:sldChg>
      <pc:sldChg chg="new del modNotesTx">
        <pc:chgData name="Anastasia Galvin" userId="2d39f159-777b-4bad-8899-bf8dfc77b0ad" providerId="ADAL" clId="{1EFEA327-7FE8-43F4-9F1E-5FE10FE08DBD}" dt="2021-09-15T16:24:54.636" v="10608" actId="47"/>
        <pc:sldMkLst>
          <pc:docMk/>
          <pc:sldMk cId="2308791436" sldId="266"/>
        </pc:sldMkLst>
      </pc:sldChg>
      <pc:sldChg chg="addSp modSp new mod ord setBg modClrScheme chgLayout">
        <pc:chgData name="Anastasia Galvin" userId="2d39f159-777b-4bad-8899-bf8dfc77b0ad" providerId="ADAL" clId="{1EFEA327-7FE8-43F4-9F1E-5FE10FE08DBD}" dt="2021-09-15T16:13:26.951" v="9722"/>
        <pc:sldMkLst>
          <pc:docMk/>
          <pc:sldMk cId="3370228483" sldId="267"/>
        </pc:sldMkLst>
        <pc:spChg chg="add mod ord">
          <ac:chgData name="Anastasia Galvin" userId="2d39f159-777b-4bad-8899-bf8dfc77b0ad" providerId="ADAL" clId="{1EFEA327-7FE8-43F4-9F1E-5FE10FE08DBD}" dt="2021-08-29T17:29:32.207" v="3785" actId="1076"/>
          <ac:spMkLst>
            <pc:docMk/>
            <pc:sldMk cId="3370228483" sldId="267"/>
            <ac:spMk id="3" creationId="{3898AE9A-D2E7-43C3-879E-CFE405795489}"/>
          </ac:spMkLst>
        </pc:spChg>
        <pc:spChg chg="add">
          <ac:chgData name="Anastasia Galvin" userId="2d39f159-777b-4bad-8899-bf8dfc77b0ad" providerId="ADAL" clId="{1EFEA327-7FE8-43F4-9F1E-5FE10FE08DBD}" dt="2021-08-29T17:29:10.059" v="3752" actId="26606"/>
          <ac:spMkLst>
            <pc:docMk/>
            <pc:sldMk cId="3370228483" sldId="267"/>
            <ac:spMk id="8" creationId="{09646535-AEF6-4883-A4F9-EEC1F8B4319E}"/>
          </ac:spMkLst>
        </pc:spChg>
        <pc:spChg chg="add">
          <ac:chgData name="Anastasia Galvin" userId="2d39f159-777b-4bad-8899-bf8dfc77b0ad" providerId="ADAL" clId="{1EFEA327-7FE8-43F4-9F1E-5FE10FE08DBD}" dt="2021-08-29T17:29:10.059" v="3752" actId="26606"/>
          <ac:spMkLst>
            <pc:docMk/>
            <pc:sldMk cId="3370228483" sldId="267"/>
            <ac:spMk id="10" creationId="{54F3A7E8-6DA9-4C2B-ACC8-475F34DAEA1B}"/>
          </ac:spMkLst>
        </pc:spChg>
        <pc:spChg chg="add">
          <ac:chgData name="Anastasia Galvin" userId="2d39f159-777b-4bad-8899-bf8dfc77b0ad" providerId="ADAL" clId="{1EFEA327-7FE8-43F4-9F1E-5FE10FE08DBD}" dt="2021-08-29T17:29:10.059" v="3752" actId="26606"/>
          <ac:spMkLst>
            <pc:docMk/>
            <pc:sldMk cId="3370228483" sldId="267"/>
            <ac:spMk id="12" creationId="{5B21CDF0-4D24-4190-9285-9016C19C164F}"/>
          </ac:spMkLst>
        </pc:spChg>
        <pc:grpChg chg="add">
          <ac:chgData name="Anastasia Galvin" userId="2d39f159-777b-4bad-8899-bf8dfc77b0ad" providerId="ADAL" clId="{1EFEA327-7FE8-43F4-9F1E-5FE10FE08DBD}" dt="2021-08-29T17:29:10.059" v="3752" actId="26606"/>
          <ac:grpSpMkLst>
            <pc:docMk/>
            <pc:sldMk cId="3370228483" sldId="267"/>
            <ac:grpSpMk id="14" creationId="{3C9AA14C-80A4-427C-A911-28CD20C56E5E}"/>
          </ac:grpSpMkLst>
        </pc:grpChg>
        <pc:grpChg chg="add">
          <ac:chgData name="Anastasia Galvin" userId="2d39f159-777b-4bad-8899-bf8dfc77b0ad" providerId="ADAL" clId="{1EFEA327-7FE8-43F4-9F1E-5FE10FE08DBD}" dt="2021-08-29T17:29:10.059" v="3752" actId="26606"/>
          <ac:grpSpMkLst>
            <pc:docMk/>
            <pc:sldMk cId="3370228483" sldId="267"/>
            <ac:grpSpMk id="19" creationId="{F2FD01A0-E6FF-41CD-AEBD-279232B90D43}"/>
          </ac:grpSpMkLst>
        </pc:grpChg>
        <pc:picChg chg="add mod ord">
          <ac:chgData name="Anastasia Galvin" userId="2d39f159-777b-4bad-8899-bf8dfc77b0ad" providerId="ADAL" clId="{1EFEA327-7FE8-43F4-9F1E-5FE10FE08DBD}" dt="2021-08-29T17:29:10.059" v="3752" actId="26606"/>
          <ac:picMkLst>
            <pc:docMk/>
            <pc:sldMk cId="3370228483" sldId="267"/>
            <ac:picMk id="2" creationId="{41F6D187-F73F-4406-9C03-496131D3E08F}"/>
          </ac:picMkLst>
        </pc:picChg>
      </pc:sldChg>
      <pc:sldChg chg="addSp modSp new mod ord setBg modNotesTx">
        <pc:chgData name="Anastasia Galvin" userId="2d39f159-777b-4bad-8899-bf8dfc77b0ad" providerId="ADAL" clId="{1EFEA327-7FE8-43F4-9F1E-5FE10FE08DBD}" dt="2021-09-15T15:19:51.475" v="5118"/>
        <pc:sldMkLst>
          <pc:docMk/>
          <pc:sldMk cId="1079990437" sldId="268"/>
        </pc:sldMkLst>
        <pc:spChg chg="mod">
          <ac:chgData name="Anastasia Galvin" userId="2d39f159-777b-4bad-8899-bf8dfc77b0ad" providerId="ADAL" clId="{1EFEA327-7FE8-43F4-9F1E-5FE10FE08DBD}" dt="2021-09-15T15:19:19.058" v="5107" actId="1076"/>
          <ac:spMkLst>
            <pc:docMk/>
            <pc:sldMk cId="1079990437" sldId="268"/>
            <ac:spMk id="2" creationId="{2D864101-B2CE-47CB-977B-0570C4F355CF}"/>
          </ac:spMkLst>
        </pc:spChg>
        <pc:spChg chg="mod ord">
          <ac:chgData name="Anastasia Galvin" userId="2d39f159-777b-4bad-8899-bf8dfc77b0ad" providerId="ADAL" clId="{1EFEA327-7FE8-43F4-9F1E-5FE10FE08DBD}" dt="2021-09-15T15:19:31.178" v="5116" actId="207"/>
          <ac:spMkLst>
            <pc:docMk/>
            <pc:sldMk cId="1079990437" sldId="268"/>
            <ac:spMk id="3" creationId="{18740D99-D166-46EE-B8F5-BD6354B67A00}"/>
          </ac:spMkLst>
        </pc:spChg>
        <pc:spChg chg="add mod">
          <ac:chgData name="Anastasia Galvin" userId="2d39f159-777b-4bad-8899-bf8dfc77b0ad" providerId="ADAL" clId="{1EFEA327-7FE8-43F4-9F1E-5FE10FE08DBD}" dt="2021-09-15T15:19:11.599" v="5100" actId="2711"/>
          <ac:spMkLst>
            <pc:docMk/>
            <pc:sldMk cId="1079990437" sldId="268"/>
            <ac:spMk id="71" creationId="{5ED9E2D9-EE69-4775-8CE5-9EAC35AD2F2E}"/>
          </ac:spMkLst>
        </pc:spChg>
        <pc:spChg chg="add mod">
          <ac:chgData name="Anastasia Galvin" userId="2d39f159-777b-4bad-8899-bf8dfc77b0ad" providerId="ADAL" clId="{1EFEA327-7FE8-43F4-9F1E-5FE10FE08DBD}" dt="2021-09-15T15:19:11.599" v="5100" actId="2711"/>
          <ac:spMkLst>
            <pc:docMk/>
            <pc:sldMk cId="1079990437" sldId="268"/>
            <ac:spMk id="73" creationId="{3D75B673-1FA7-415E-8B2E-7A0550C8BDDF}"/>
          </ac:spMkLst>
        </pc:spChg>
        <pc:picChg chg="add mod">
          <ac:chgData name="Anastasia Galvin" userId="2d39f159-777b-4bad-8899-bf8dfc77b0ad" providerId="ADAL" clId="{1EFEA327-7FE8-43F4-9F1E-5FE10FE08DBD}" dt="2021-09-15T15:19:11.599" v="5100" actId="2711"/>
          <ac:picMkLst>
            <pc:docMk/>
            <pc:sldMk cId="1079990437" sldId="268"/>
            <ac:picMk id="2050" creationId="{23FED8BE-9CC8-4348-B350-45B2944CE866}"/>
          </ac:picMkLst>
        </pc:picChg>
      </pc:sldChg>
      <pc:sldChg chg="addSp delSp modSp new mod setBg modNotesTx">
        <pc:chgData name="Anastasia Galvin" userId="2d39f159-777b-4bad-8899-bf8dfc77b0ad" providerId="ADAL" clId="{1EFEA327-7FE8-43F4-9F1E-5FE10FE08DBD}" dt="2021-09-15T15:48:41.854" v="7729" actId="403"/>
        <pc:sldMkLst>
          <pc:docMk/>
          <pc:sldMk cId="3089893758" sldId="269"/>
        </pc:sldMkLst>
        <pc:spChg chg="mod">
          <ac:chgData name="Anastasia Galvin" userId="2d39f159-777b-4bad-8899-bf8dfc77b0ad" providerId="ADAL" clId="{1EFEA327-7FE8-43F4-9F1E-5FE10FE08DBD}" dt="2021-09-15T15:48:24.551" v="7716" actId="1076"/>
          <ac:spMkLst>
            <pc:docMk/>
            <pc:sldMk cId="3089893758" sldId="269"/>
            <ac:spMk id="2" creationId="{750493BB-F3B7-4352-A2B3-9B2B3A1E6893}"/>
          </ac:spMkLst>
        </pc:spChg>
        <pc:spChg chg="mod ord">
          <ac:chgData name="Anastasia Galvin" userId="2d39f159-777b-4bad-8899-bf8dfc77b0ad" providerId="ADAL" clId="{1EFEA327-7FE8-43F4-9F1E-5FE10FE08DBD}" dt="2021-09-15T15:48:41.854" v="7729" actId="403"/>
          <ac:spMkLst>
            <pc:docMk/>
            <pc:sldMk cId="3089893758" sldId="269"/>
            <ac:spMk id="3" creationId="{71F9CBD4-2227-43B5-97E4-D55A959F3742}"/>
          </ac:spMkLst>
        </pc:spChg>
        <pc:spChg chg="add del">
          <ac:chgData name="Anastasia Galvin" userId="2d39f159-777b-4bad-8899-bf8dfc77b0ad" providerId="ADAL" clId="{1EFEA327-7FE8-43F4-9F1E-5FE10FE08DBD}" dt="2021-09-15T15:48:00.533" v="7698" actId="26606"/>
          <ac:spMkLst>
            <pc:docMk/>
            <pc:sldMk cId="3089893758" sldId="269"/>
            <ac:spMk id="71" creationId="{5BB3780B-63EB-450D-A804-D6AA12F98E0B}"/>
          </ac:spMkLst>
        </pc:spChg>
        <pc:spChg chg="add del">
          <ac:chgData name="Anastasia Galvin" userId="2d39f159-777b-4bad-8899-bf8dfc77b0ad" providerId="ADAL" clId="{1EFEA327-7FE8-43F4-9F1E-5FE10FE08DBD}" dt="2021-09-15T15:48:00.533" v="7698" actId="26606"/>
          <ac:spMkLst>
            <pc:docMk/>
            <pc:sldMk cId="3089893758" sldId="269"/>
            <ac:spMk id="73" creationId="{FE0847A5-A329-48CD-B3A7-3892FF6DA78F}"/>
          </ac:spMkLst>
        </pc:spChg>
        <pc:spChg chg="add mod">
          <ac:chgData name="Anastasia Galvin" userId="2d39f159-777b-4bad-8899-bf8dfc77b0ad" providerId="ADAL" clId="{1EFEA327-7FE8-43F4-9F1E-5FE10FE08DBD}" dt="2021-09-15T15:48:07.290" v="7701" actId="2711"/>
          <ac:spMkLst>
            <pc:docMk/>
            <pc:sldMk cId="3089893758" sldId="269"/>
            <ac:spMk id="75" creationId="{6BE63264-F1B8-4AB7-AD1C-4180A9D2B11B}"/>
          </ac:spMkLst>
        </pc:spChg>
        <pc:spChg chg="add mod">
          <ac:chgData name="Anastasia Galvin" userId="2d39f159-777b-4bad-8899-bf8dfc77b0ad" providerId="ADAL" clId="{1EFEA327-7FE8-43F4-9F1E-5FE10FE08DBD}" dt="2021-09-15T15:48:07.290" v="7701" actId="2711"/>
          <ac:spMkLst>
            <pc:docMk/>
            <pc:sldMk cId="3089893758" sldId="269"/>
            <ac:spMk id="4100" creationId="{44A00C45-023C-431E-B774-053A3C686B18}"/>
          </ac:spMkLst>
        </pc:spChg>
        <pc:spChg chg="add mod">
          <ac:chgData name="Anastasia Galvin" userId="2d39f159-777b-4bad-8899-bf8dfc77b0ad" providerId="ADAL" clId="{1EFEA327-7FE8-43F4-9F1E-5FE10FE08DBD}" dt="2021-09-15T15:48:07.290" v="7701" actId="2711"/>
          <ac:spMkLst>
            <pc:docMk/>
            <pc:sldMk cId="3089893758" sldId="269"/>
            <ac:spMk id="4101" creationId="{6A8151FD-E26B-480E-A623-CFBFE3713A60}"/>
          </ac:spMkLst>
        </pc:spChg>
        <pc:picChg chg="add mod">
          <ac:chgData name="Anastasia Galvin" userId="2d39f159-777b-4bad-8899-bf8dfc77b0ad" providerId="ADAL" clId="{1EFEA327-7FE8-43F4-9F1E-5FE10FE08DBD}" dt="2021-09-15T15:48:20.859" v="7715" actId="1076"/>
          <ac:picMkLst>
            <pc:docMk/>
            <pc:sldMk cId="3089893758" sldId="269"/>
            <ac:picMk id="4098" creationId="{48AD0878-5DE8-45EE-B4C0-49865E0980DF}"/>
          </ac:picMkLst>
        </pc:picChg>
      </pc:sldChg>
      <pc:sldChg chg="addSp modSp new mod setBg modNotesTx">
        <pc:chgData name="Anastasia Galvin" userId="2d39f159-777b-4bad-8899-bf8dfc77b0ad" providerId="ADAL" clId="{1EFEA327-7FE8-43F4-9F1E-5FE10FE08DBD}" dt="2021-09-15T15:56:51.425" v="8440" actId="14100"/>
        <pc:sldMkLst>
          <pc:docMk/>
          <pc:sldMk cId="1683434800" sldId="270"/>
        </pc:sldMkLst>
        <pc:spChg chg="mod">
          <ac:chgData name="Anastasia Galvin" userId="2d39f159-777b-4bad-8899-bf8dfc77b0ad" providerId="ADAL" clId="{1EFEA327-7FE8-43F4-9F1E-5FE10FE08DBD}" dt="2021-09-15T15:54:28.602" v="8378" actId="403"/>
          <ac:spMkLst>
            <pc:docMk/>
            <pc:sldMk cId="1683434800" sldId="270"/>
            <ac:spMk id="2" creationId="{6AD68806-A9AC-4B80-B4D0-BE899A8ABD98}"/>
          </ac:spMkLst>
        </pc:spChg>
        <pc:spChg chg="mod">
          <ac:chgData name="Anastasia Galvin" userId="2d39f159-777b-4bad-8899-bf8dfc77b0ad" providerId="ADAL" clId="{1EFEA327-7FE8-43F4-9F1E-5FE10FE08DBD}" dt="2021-09-15T15:56:51.425" v="8440" actId="14100"/>
          <ac:spMkLst>
            <pc:docMk/>
            <pc:sldMk cId="1683434800" sldId="270"/>
            <ac:spMk id="3" creationId="{28426B00-04D7-44DB-8AC3-CEE1E866BB80}"/>
          </ac:spMkLst>
        </pc:spChg>
        <pc:spChg chg="add mod">
          <ac:chgData name="Anastasia Galvin" userId="2d39f159-777b-4bad-8899-bf8dfc77b0ad" providerId="ADAL" clId="{1EFEA327-7FE8-43F4-9F1E-5FE10FE08DBD}" dt="2021-09-15T15:54:28.602" v="8378" actId="403"/>
          <ac:spMkLst>
            <pc:docMk/>
            <pc:sldMk cId="1683434800" sldId="270"/>
            <ac:spMk id="71" creationId="{5BB3780B-63EB-450D-A804-D6AA12F98E0B}"/>
          </ac:spMkLst>
        </pc:spChg>
        <pc:spChg chg="add mod">
          <ac:chgData name="Anastasia Galvin" userId="2d39f159-777b-4bad-8899-bf8dfc77b0ad" providerId="ADAL" clId="{1EFEA327-7FE8-43F4-9F1E-5FE10FE08DBD}" dt="2021-09-15T15:54:28.602" v="8378" actId="403"/>
          <ac:spMkLst>
            <pc:docMk/>
            <pc:sldMk cId="1683434800" sldId="270"/>
            <ac:spMk id="73" creationId="{FE0847A5-A329-48CD-B3A7-3892FF6DA78F}"/>
          </ac:spMkLst>
        </pc:spChg>
        <pc:picChg chg="add mod">
          <ac:chgData name="Anastasia Galvin" userId="2d39f159-777b-4bad-8899-bf8dfc77b0ad" providerId="ADAL" clId="{1EFEA327-7FE8-43F4-9F1E-5FE10FE08DBD}" dt="2021-09-15T15:54:28.602" v="8378" actId="403"/>
          <ac:picMkLst>
            <pc:docMk/>
            <pc:sldMk cId="1683434800" sldId="270"/>
            <ac:picMk id="5122" creationId="{5C735C27-5D02-4D0A-83C2-6F0EC18F5548}"/>
          </ac:picMkLst>
        </pc:picChg>
      </pc:sldChg>
      <pc:sldChg chg="new del modNotesTx">
        <pc:chgData name="Anastasia Galvin" userId="2d39f159-777b-4bad-8899-bf8dfc77b0ad" providerId="ADAL" clId="{1EFEA327-7FE8-43F4-9F1E-5FE10FE08DBD}" dt="2021-09-15T16:07:49.386" v="9200" actId="47"/>
        <pc:sldMkLst>
          <pc:docMk/>
          <pc:sldMk cId="243944420" sldId="271"/>
        </pc:sldMkLst>
      </pc:sldChg>
      <pc:sldChg chg="addSp delSp modSp new mod setBg modNotesTx">
        <pc:chgData name="Anastasia Galvin" userId="2d39f159-777b-4bad-8899-bf8dfc77b0ad" providerId="ADAL" clId="{1EFEA327-7FE8-43F4-9F1E-5FE10FE08DBD}" dt="2021-09-15T16:12:49.115" v="9720" actId="207"/>
        <pc:sldMkLst>
          <pc:docMk/>
          <pc:sldMk cId="4080243248" sldId="272"/>
        </pc:sldMkLst>
        <pc:spChg chg="mod">
          <ac:chgData name="Anastasia Galvin" userId="2d39f159-777b-4bad-8899-bf8dfc77b0ad" providerId="ADAL" clId="{1EFEA327-7FE8-43F4-9F1E-5FE10FE08DBD}" dt="2021-09-15T16:12:38.409" v="9710" actId="403"/>
          <ac:spMkLst>
            <pc:docMk/>
            <pc:sldMk cId="4080243248" sldId="272"/>
            <ac:spMk id="2" creationId="{52BD385C-F2EC-4CCC-A8CD-D8ACCEA830ED}"/>
          </ac:spMkLst>
        </pc:spChg>
        <pc:spChg chg="mod ord">
          <ac:chgData name="Anastasia Galvin" userId="2d39f159-777b-4bad-8899-bf8dfc77b0ad" providerId="ADAL" clId="{1EFEA327-7FE8-43F4-9F1E-5FE10FE08DBD}" dt="2021-09-15T16:12:49.115" v="9720" actId="207"/>
          <ac:spMkLst>
            <pc:docMk/>
            <pc:sldMk cId="4080243248" sldId="272"/>
            <ac:spMk id="3" creationId="{52C67B0B-5134-47FF-970D-A61C6636977D}"/>
          </ac:spMkLst>
        </pc:spChg>
        <pc:spChg chg="add del">
          <ac:chgData name="Anastasia Galvin" userId="2d39f159-777b-4bad-8899-bf8dfc77b0ad" providerId="ADAL" clId="{1EFEA327-7FE8-43F4-9F1E-5FE10FE08DBD}" dt="2021-09-15T16:12:23.832" v="9700" actId="26606"/>
          <ac:spMkLst>
            <pc:docMk/>
            <pc:sldMk cId="4080243248" sldId="272"/>
            <ac:spMk id="71" creationId="{2A3E2477-CB24-4FE6-B9C0-F9800FF83EF6}"/>
          </ac:spMkLst>
        </pc:spChg>
        <pc:spChg chg="add del">
          <ac:chgData name="Anastasia Galvin" userId="2d39f159-777b-4bad-8899-bf8dfc77b0ad" providerId="ADAL" clId="{1EFEA327-7FE8-43F4-9F1E-5FE10FE08DBD}" dt="2021-09-15T16:12:23.832" v="9700" actId="26606"/>
          <ac:spMkLst>
            <pc:docMk/>
            <pc:sldMk cId="4080243248" sldId="272"/>
            <ac:spMk id="73" creationId="{B965638C-2268-4A1B-96C3-95E79EF44B96}"/>
          </ac:spMkLst>
        </pc:spChg>
        <pc:spChg chg="add del">
          <ac:chgData name="Anastasia Galvin" userId="2d39f159-777b-4bad-8899-bf8dfc77b0ad" providerId="ADAL" clId="{1EFEA327-7FE8-43F4-9F1E-5FE10FE08DBD}" dt="2021-09-15T16:12:23.832" v="9700" actId="26606"/>
          <ac:spMkLst>
            <pc:docMk/>
            <pc:sldMk cId="4080243248" sldId="272"/>
            <ac:spMk id="75" creationId="{97D0825D-5142-4F4A-A141-3CCD5E99CB4F}"/>
          </ac:spMkLst>
        </pc:spChg>
        <pc:spChg chg="add mod">
          <ac:chgData name="Anastasia Galvin" userId="2d39f159-777b-4bad-8899-bf8dfc77b0ad" providerId="ADAL" clId="{1EFEA327-7FE8-43F4-9F1E-5FE10FE08DBD}" dt="2021-09-15T16:12:28.587" v="9702" actId="2711"/>
          <ac:spMkLst>
            <pc:docMk/>
            <pc:sldMk cId="4080243248" sldId="272"/>
            <ac:spMk id="7172" creationId="{468DC7FA-55C9-47D5-B8A0-022B4C9AACA7}"/>
          </ac:spMkLst>
        </pc:spChg>
        <pc:spChg chg="add mod">
          <ac:chgData name="Anastasia Galvin" userId="2d39f159-777b-4bad-8899-bf8dfc77b0ad" providerId="ADAL" clId="{1EFEA327-7FE8-43F4-9F1E-5FE10FE08DBD}" dt="2021-09-15T16:12:28.587" v="9702" actId="2711"/>
          <ac:spMkLst>
            <pc:docMk/>
            <pc:sldMk cId="4080243248" sldId="272"/>
            <ac:spMk id="7173" creationId="{E905CBC2-EECC-4468-90C4-C0176E9B0844}"/>
          </ac:spMkLst>
        </pc:spChg>
        <pc:spChg chg="add mod">
          <ac:chgData name="Anastasia Galvin" userId="2d39f159-777b-4bad-8899-bf8dfc77b0ad" providerId="ADAL" clId="{1EFEA327-7FE8-43F4-9F1E-5FE10FE08DBD}" dt="2021-09-15T16:12:28.587" v="9702" actId="2711"/>
          <ac:spMkLst>
            <pc:docMk/>
            <pc:sldMk cId="4080243248" sldId="272"/>
            <ac:spMk id="7174" creationId="{97D0825D-5142-4F4A-A141-3CCD5E99CB4F}"/>
          </ac:spMkLst>
        </pc:spChg>
        <pc:picChg chg="add mod">
          <ac:chgData name="Anastasia Galvin" userId="2d39f159-777b-4bad-8899-bf8dfc77b0ad" providerId="ADAL" clId="{1EFEA327-7FE8-43F4-9F1E-5FE10FE08DBD}" dt="2021-09-15T16:12:28.587" v="9702" actId="2711"/>
          <ac:picMkLst>
            <pc:docMk/>
            <pc:sldMk cId="4080243248" sldId="272"/>
            <ac:picMk id="7170" creationId="{BD4B6A4A-CB7C-4A4C-B46E-D60061FA3EB4}"/>
          </ac:picMkLst>
        </pc:picChg>
      </pc:sldChg>
      <pc:sldChg chg="addSp delSp modSp new mod ord setBg modNotesTx">
        <pc:chgData name="Anastasia Galvin" userId="2d39f159-777b-4bad-8899-bf8dfc77b0ad" providerId="ADAL" clId="{1EFEA327-7FE8-43F4-9F1E-5FE10FE08DBD}" dt="2021-09-15T16:22:07.440" v="10607" actId="1076"/>
        <pc:sldMkLst>
          <pc:docMk/>
          <pc:sldMk cId="820830414" sldId="273"/>
        </pc:sldMkLst>
        <pc:spChg chg="mod">
          <ac:chgData name="Anastasia Galvin" userId="2d39f159-777b-4bad-8899-bf8dfc77b0ad" providerId="ADAL" clId="{1EFEA327-7FE8-43F4-9F1E-5FE10FE08DBD}" dt="2021-09-15T16:21:40.562" v="10595" actId="122"/>
          <ac:spMkLst>
            <pc:docMk/>
            <pc:sldMk cId="820830414" sldId="273"/>
            <ac:spMk id="2" creationId="{B1EFB1BE-9BCD-4BD6-82E6-3A6D01590CF0}"/>
          </ac:spMkLst>
        </pc:spChg>
        <pc:spChg chg="mod">
          <ac:chgData name="Anastasia Galvin" userId="2d39f159-777b-4bad-8899-bf8dfc77b0ad" providerId="ADAL" clId="{1EFEA327-7FE8-43F4-9F1E-5FE10FE08DBD}" dt="2021-09-15T16:22:07.440" v="10607" actId="1076"/>
          <ac:spMkLst>
            <pc:docMk/>
            <pc:sldMk cId="820830414" sldId="273"/>
            <ac:spMk id="3" creationId="{8A58D69A-8616-4BC6-B249-9280BBC80D7F}"/>
          </ac:spMkLst>
        </pc:spChg>
        <pc:spChg chg="add mod">
          <ac:chgData name="Anastasia Galvin" userId="2d39f159-777b-4bad-8899-bf8dfc77b0ad" providerId="ADAL" clId="{1EFEA327-7FE8-43F4-9F1E-5FE10FE08DBD}" dt="2021-09-15T16:21:34.383" v="10592" actId="403"/>
          <ac:spMkLst>
            <pc:docMk/>
            <pc:sldMk cId="820830414" sldId="273"/>
            <ac:spMk id="73" creationId="{5BB3780B-63EB-450D-A804-D6AA12F98E0B}"/>
          </ac:spMkLst>
        </pc:spChg>
        <pc:spChg chg="add mod">
          <ac:chgData name="Anastasia Galvin" userId="2d39f159-777b-4bad-8899-bf8dfc77b0ad" providerId="ADAL" clId="{1EFEA327-7FE8-43F4-9F1E-5FE10FE08DBD}" dt="2021-09-15T16:21:34.383" v="10592" actId="403"/>
          <ac:spMkLst>
            <pc:docMk/>
            <pc:sldMk cId="820830414" sldId="273"/>
            <ac:spMk id="75" creationId="{FE0847A5-A329-48CD-B3A7-3892FF6DA78F}"/>
          </ac:spMkLst>
        </pc:spChg>
        <pc:picChg chg="add del">
          <ac:chgData name="Anastasia Galvin" userId="2d39f159-777b-4bad-8899-bf8dfc77b0ad" providerId="ADAL" clId="{1EFEA327-7FE8-43F4-9F1E-5FE10FE08DBD}" dt="2021-09-15T15:42:14.526" v="6978"/>
          <ac:picMkLst>
            <pc:docMk/>
            <pc:sldMk cId="820830414" sldId="273"/>
            <ac:picMk id="3074" creationId="{C0ACB23C-33EA-428C-BE06-CED6656DBE87}"/>
          </ac:picMkLst>
        </pc:picChg>
        <pc:picChg chg="add mod">
          <ac:chgData name="Anastasia Galvin" userId="2d39f159-777b-4bad-8899-bf8dfc77b0ad" providerId="ADAL" clId="{1EFEA327-7FE8-43F4-9F1E-5FE10FE08DBD}" dt="2021-09-15T16:21:34.383" v="10592" actId="403"/>
          <ac:picMkLst>
            <pc:docMk/>
            <pc:sldMk cId="820830414" sldId="273"/>
            <ac:picMk id="3076" creationId="{1D8E4106-877F-485D-BA21-8E8798EAFD69}"/>
          </ac:picMkLst>
        </pc:picChg>
      </pc:sldChg>
      <pc:sldChg chg="addSp modSp new mod setBg modNotesTx">
        <pc:chgData name="Anastasia Galvin" userId="2d39f159-777b-4bad-8899-bf8dfc77b0ad" providerId="ADAL" clId="{1EFEA327-7FE8-43F4-9F1E-5FE10FE08DBD}" dt="2021-09-15T16:05:47.645" v="9199"/>
        <pc:sldMkLst>
          <pc:docMk/>
          <pc:sldMk cId="2511495226" sldId="274"/>
        </pc:sldMkLst>
        <pc:spChg chg="mod">
          <ac:chgData name="Anastasia Galvin" userId="2d39f159-777b-4bad-8899-bf8dfc77b0ad" providerId="ADAL" clId="{1EFEA327-7FE8-43F4-9F1E-5FE10FE08DBD}" dt="2021-09-15T16:04:37.016" v="9192" actId="1076"/>
          <ac:spMkLst>
            <pc:docMk/>
            <pc:sldMk cId="2511495226" sldId="274"/>
            <ac:spMk id="2" creationId="{CA23B525-0E89-4043-BCB7-46418EC69E53}"/>
          </ac:spMkLst>
        </pc:spChg>
        <pc:spChg chg="mod">
          <ac:chgData name="Anastasia Galvin" userId="2d39f159-777b-4bad-8899-bf8dfc77b0ad" providerId="ADAL" clId="{1EFEA327-7FE8-43F4-9F1E-5FE10FE08DBD}" dt="2021-09-15T16:04:43.282" v="9198" actId="27636"/>
          <ac:spMkLst>
            <pc:docMk/>
            <pc:sldMk cId="2511495226" sldId="274"/>
            <ac:spMk id="3" creationId="{FF1D73BB-793F-47B3-974F-838048DC1250}"/>
          </ac:spMkLst>
        </pc:spChg>
        <pc:spChg chg="add mod">
          <ac:chgData name="Anastasia Galvin" userId="2d39f159-777b-4bad-8899-bf8dfc77b0ad" providerId="ADAL" clId="{1EFEA327-7FE8-43F4-9F1E-5FE10FE08DBD}" dt="2021-09-15T16:03:33.817" v="9164" actId="2711"/>
          <ac:spMkLst>
            <pc:docMk/>
            <pc:sldMk cId="2511495226" sldId="274"/>
            <ac:spMk id="71" creationId="{5BB3780B-63EB-450D-A804-D6AA12F98E0B}"/>
          </ac:spMkLst>
        </pc:spChg>
        <pc:spChg chg="add mod">
          <ac:chgData name="Anastasia Galvin" userId="2d39f159-777b-4bad-8899-bf8dfc77b0ad" providerId="ADAL" clId="{1EFEA327-7FE8-43F4-9F1E-5FE10FE08DBD}" dt="2021-09-15T16:03:33.817" v="9164" actId="2711"/>
          <ac:spMkLst>
            <pc:docMk/>
            <pc:sldMk cId="2511495226" sldId="274"/>
            <ac:spMk id="73" creationId="{FE0847A5-A329-48CD-B3A7-3892FF6DA78F}"/>
          </ac:spMkLst>
        </pc:spChg>
        <pc:picChg chg="add mod">
          <ac:chgData name="Anastasia Galvin" userId="2d39f159-777b-4bad-8899-bf8dfc77b0ad" providerId="ADAL" clId="{1EFEA327-7FE8-43F4-9F1E-5FE10FE08DBD}" dt="2021-09-15T16:05:47.645" v="9199"/>
          <ac:picMkLst>
            <pc:docMk/>
            <pc:sldMk cId="2511495226" sldId="274"/>
            <ac:picMk id="6146" creationId="{9EBCA330-44C3-4ED1-AF6B-1634F5F98892}"/>
          </ac:picMkLst>
        </pc:picChg>
      </pc:sldChg>
      <pc:sldChg chg="addSp delSp modSp new mod setBg modClrScheme chgLayout modNotesTx">
        <pc:chgData name="Anastasia Galvin" userId="2d39f159-777b-4bad-8899-bf8dfc77b0ad" providerId="ADAL" clId="{1EFEA327-7FE8-43F4-9F1E-5FE10FE08DBD}" dt="2021-09-15T16:34:22.282" v="11125" actId="20577"/>
        <pc:sldMkLst>
          <pc:docMk/>
          <pc:sldMk cId="4082931346" sldId="275"/>
        </pc:sldMkLst>
        <pc:spChg chg="del">
          <ac:chgData name="Anastasia Galvin" userId="2d39f159-777b-4bad-8899-bf8dfc77b0ad" providerId="ADAL" clId="{1EFEA327-7FE8-43F4-9F1E-5FE10FE08DBD}" dt="2021-09-15T16:25:04.065" v="10610" actId="478"/>
          <ac:spMkLst>
            <pc:docMk/>
            <pc:sldMk cId="4082931346" sldId="275"/>
            <ac:spMk id="2" creationId="{9AF11926-3D4F-48B1-80DF-69643993C794}"/>
          </ac:spMkLst>
        </pc:spChg>
        <pc:spChg chg="add mod ord">
          <ac:chgData name="Anastasia Galvin" userId="2d39f159-777b-4bad-8899-bf8dfc77b0ad" providerId="ADAL" clId="{1EFEA327-7FE8-43F4-9F1E-5FE10FE08DBD}" dt="2021-09-15T16:27:28.443" v="10644" actId="403"/>
          <ac:spMkLst>
            <pc:docMk/>
            <pc:sldMk cId="4082931346" sldId="275"/>
            <ac:spMk id="3" creationId="{0E725070-7025-4895-9A37-8E8A124AB408}"/>
          </ac:spMkLst>
        </pc:spChg>
        <pc:spChg chg="add mod">
          <ac:chgData name="Anastasia Galvin" userId="2d39f159-777b-4bad-8899-bf8dfc77b0ad" providerId="ADAL" clId="{1EFEA327-7FE8-43F4-9F1E-5FE10FE08DBD}" dt="2021-09-15T16:30:23.192" v="10816" actId="122"/>
          <ac:spMkLst>
            <pc:docMk/>
            <pc:sldMk cId="4082931346" sldId="275"/>
            <ac:spMk id="19" creationId="{4E3FE81A-E6F4-4213-A252-1A25F7EEDE8B}"/>
          </ac:spMkLst>
        </pc:spChg>
        <pc:spChg chg="add">
          <ac:chgData name="Anastasia Galvin" userId="2d39f159-777b-4bad-8899-bf8dfc77b0ad" providerId="ADAL" clId="{1EFEA327-7FE8-43F4-9F1E-5FE10FE08DBD}" dt="2021-09-15T16:27:09.234" v="10619" actId="26606"/>
          <ac:spMkLst>
            <pc:docMk/>
            <pc:sldMk cId="4082931346" sldId="275"/>
            <ac:spMk id="73" creationId="{09646535-AEF6-4883-A4F9-EEC1F8B4319E}"/>
          </ac:spMkLst>
        </pc:spChg>
        <pc:spChg chg="add">
          <ac:chgData name="Anastasia Galvin" userId="2d39f159-777b-4bad-8899-bf8dfc77b0ad" providerId="ADAL" clId="{1EFEA327-7FE8-43F4-9F1E-5FE10FE08DBD}" dt="2021-09-15T16:27:09.234" v="10619" actId="26606"/>
          <ac:spMkLst>
            <pc:docMk/>
            <pc:sldMk cId="4082931346" sldId="275"/>
            <ac:spMk id="75" creationId="{97CEA0FD-D2CC-4855-B1FA-4C5B659BB7E1}"/>
          </ac:spMkLst>
        </pc:spChg>
        <pc:spChg chg="add">
          <ac:chgData name="Anastasia Galvin" userId="2d39f159-777b-4bad-8899-bf8dfc77b0ad" providerId="ADAL" clId="{1EFEA327-7FE8-43F4-9F1E-5FE10FE08DBD}" dt="2021-09-15T16:27:09.234" v="10619" actId="26606"/>
          <ac:spMkLst>
            <pc:docMk/>
            <pc:sldMk cId="4082931346" sldId="275"/>
            <ac:spMk id="77" creationId="{ABAA15C4-2282-4C62-BADE-41D57265FF5E}"/>
          </ac:spMkLst>
        </pc:spChg>
        <pc:spChg chg="add">
          <ac:chgData name="Anastasia Galvin" userId="2d39f159-777b-4bad-8899-bf8dfc77b0ad" providerId="ADAL" clId="{1EFEA327-7FE8-43F4-9F1E-5FE10FE08DBD}" dt="2021-09-15T16:27:09.234" v="10619" actId="26606"/>
          <ac:spMkLst>
            <pc:docMk/>
            <pc:sldMk cId="4082931346" sldId="275"/>
            <ac:spMk id="89" creationId="{613F3963-915E-4812-8B39-BE6EA7CC82DA}"/>
          </ac:spMkLst>
        </pc:spChg>
        <pc:grpChg chg="add">
          <ac:chgData name="Anastasia Galvin" userId="2d39f159-777b-4bad-8899-bf8dfc77b0ad" providerId="ADAL" clId="{1EFEA327-7FE8-43F4-9F1E-5FE10FE08DBD}" dt="2021-09-15T16:27:09.234" v="10619" actId="26606"/>
          <ac:grpSpMkLst>
            <pc:docMk/>
            <pc:sldMk cId="4082931346" sldId="275"/>
            <ac:grpSpMk id="79" creationId="{C8F3AECA-1E28-4DB0-901D-747B827596E9}"/>
          </ac:grpSpMkLst>
        </pc:grpChg>
        <pc:grpChg chg="add">
          <ac:chgData name="Anastasia Galvin" userId="2d39f159-777b-4bad-8899-bf8dfc77b0ad" providerId="ADAL" clId="{1EFEA327-7FE8-43F4-9F1E-5FE10FE08DBD}" dt="2021-09-15T16:27:09.234" v="10619" actId="26606"/>
          <ac:grpSpMkLst>
            <pc:docMk/>
            <pc:sldMk cId="4082931346" sldId="275"/>
            <ac:grpSpMk id="84" creationId="{3214C51D-3B74-4CCB-82B8-A184460FCAA2}"/>
          </ac:grpSpMkLst>
        </pc:grpChg>
        <pc:picChg chg="add mod ord">
          <ac:chgData name="Anastasia Galvin" userId="2d39f159-777b-4bad-8899-bf8dfc77b0ad" providerId="ADAL" clId="{1EFEA327-7FE8-43F4-9F1E-5FE10FE08DBD}" dt="2021-09-15T16:33:44.942" v="11092" actId="1035"/>
          <ac:picMkLst>
            <pc:docMk/>
            <pc:sldMk cId="4082931346" sldId="275"/>
            <ac:picMk id="8194" creationId="{DA6E2697-7A61-4277-A06C-A4C06FD8CFF9}"/>
          </ac:picMkLst>
        </pc:picChg>
        <pc:picChg chg="add mod ord">
          <ac:chgData name="Anastasia Galvin" userId="2d39f159-777b-4bad-8899-bf8dfc77b0ad" providerId="ADAL" clId="{1EFEA327-7FE8-43F4-9F1E-5FE10FE08DBD}" dt="2021-09-15T16:33:37.322" v="11090" actId="1076"/>
          <ac:picMkLst>
            <pc:docMk/>
            <pc:sldMk cId="4082931346" sldId="275"/>
            <ac:picMk id="8196" creationId="{16753507-AF10-4E8C-B6CA-06F5F8C2AE2C}"/>
          </ac:picMkLst>
        </pc:picChg>
      </pc:sldChg>
      <pc:sldChg chg="addSp modSp new mod setBg modClrScheme chgLayout modNotesTx">
        <pc:chgData name="Anastasia Galvin" userId="2d39f159-777b-4bad-8899-bf8dfc77b0ad" providerId="ADAL" clId="{1EFEA327-7FE8-43F4-9F1E-5FE10FE08DBD}" dt="2021-09-15T16:48:19.969" v="12414" actId="1037"/>
        <pc:sldMkLst>
          <pc:docMk/>
          <pc:sldMk cId="1415171190" sldId="276"/>
        </pc:sldMkLst>
        <pc:spChg chg="mod ord">
          <ac:chgData name="Anastasia Galvin" userId="2d39f159-777b-4bad-8899-bf8dfc77b0ad" providerId="ADAL" clId="{1EFEA327-7FE8-43F4-9F1E-5FE10FE08DBD}" dt="2021-09-15T16:47:59.469" v="12396" actId="14100"/>
          <ac:spMkLst>
            <pc:docMk/>
            <pc:sldMk cId="1415171190" sldId="276"/>
            <ac:spMk id="2" creationId="{15B44FA0-9E22-4370-8B01-1270E748F694}"/>
          </ac:spMkLst>
        </pc:spChg>
        <pc:spChg chg="add mod ord">
          <ac:chgData name="Anastasia Galvin" userId="2d39f159-777b-4bad-8899-bf8dfc77b0ad" providerId="ADAL" clId="{1EFEA327-7FE8-43F4-9F1E-5FE10FE08DBD}" dt="2021-09-15T16:48:19.969" v="12414" actId="1037"/>
          <ac:spMkLst>
            <pc:docMk/>
            <pc:sldMk cId="1415171190" sldId="276"/>
            <ac:spMk id="3" creationId="{F0842F25-57AF-47AC-83BE-07B794FA31D8}"/>
          </ac:spMkLst>
        </pc:spChg>
        <pc:spChg chg="add">
          <ac:chgData name="Anastasia Galvin" userId="2d39f159-777b-4bad-8899-bf8dfc77b0ad" providerId="ADAL" clId="{1EFEA327-7FE8-43F4-9F1E-5FE10FE08DBD}" dt="2021-09-15T16:46:56.724" v="12369" actId="26606"/>
          <ac:spMkLst>
            <pc:docMk/>
            <pc:sldMk cId="1415171190" sldId="276"/>
            <ac:spMk id="71" creationId="{5BB3780B-63EB-450D-A804-D6AA12F98E0B}"/>
          </ac:spMkLst>
        </pc:spChg>
        <pc:spChg chg="add">
          <ac:chgData name="Anastasia Galvin" userId="2d39f159-777b-4bad-8899-bf8dfc77b0ad" providerId="ADAL" clId="{1EFEA327-7FE8-43F4-9F1E-5FE10FE08DBD}" dt="2021-09-15T16:46:56.724" v="12369" actId="26606"/>
          <ac:spMkLst>
            <pc:docMk/>
            <pc:sldMk cId="1415171190" sldId="276"/>
            <ac:spMk id="73" creationId="{FE0847A5-A329-48CD-B3A7-3892FF6DA78F}"/>
          </ac:spMkLst>
        </pc:spChg>
        <pc:picChg chg="add mod">
          <ac:chgData name="Anastasia Galvin" userId="2d39f159-777b-4bad-8899-bf8dfc77b0ad" providerId="ADAL" clId="{1EFEA327-7FE8-43F4-9F1E-5FE10FE08DBD}" dt="2021-09-15T16:47:53.308" v="12394" actId="1076"/>
          <ac:picMkLst>
            <pc:docMk/>
            <pc:sldMk cId="1415171190" sldId="276"/>
            <ac:picMk id="9218" creationId="{C7DB66C6-7552-4162-A7B6-EA476D6539DF}"/>
          </ac:picMkLst>
        </pc:picChg>
      </pc:sldChg>
      <pc:sldChg chg="new del">
        <pc:chgData name="Anastasia Galvin" userId="2d39f159-777b-4bad-8899-bf8dfc77b0ad" providerId="ADAL" clId="{1EFEA327-7FE8-43F4-9F1E-5FE10FE08DBD}" dt="2021-09-15T16:49:06.351" v="12416" actId="680"/>
        <pc:sldMkLst>
          <pc:docMk/>
          <pc:sldMk cId="3610996027" sldId="277"/>
        </pc:sldMkLst>
      </pc:sldChg>
      <pc:sldChg chg="addSp modSp new mod setBg addAnim">
        <pc:chgData name="Anastasia Galvin" userId="2d39f159-777b-4bad-8899-bf8dfc77b0ad" providerId="ADAL" clId="{1EFEA327-7FE8-43F4-9F1E-5FE10FE08DBD}" dt="2021-09-15T16:49:33.005" v="12429" actId="404"/>
        <pc:sldMkLst>
          <pc:docMk/>
          <pc:sldMk cId="3762960117" sldId="277"/>
        </pc:sldMkLst>
        <pc:spChg chg="mod">
          <ac:chgData name="Anastasia Galvin" userId="2d39f159-777b-4bad-8899-bf8dfc77b0ad" providerId="ADAL" clId="{1EFEA327-7FE8-43F4-9F1E-5FE10FE08DBD}" dt="2021-09-15T16:49:33.005" v="12429" actId="404"/>
          <ac:spMkLst>
            <pc:docMk/>
            <pc:sldMk cId="3762960117" sldId="277"/>
            <ac:spMk id="2" creationId="{75010C80-B11D-4655-A4A6-350CA484449E}"/>
          </ac:spMkLst>
        </pc:spChg>
        <pc:spChg chg="add">
          <ac:chgData name="Anastasia Galvin" userId="2d39f159-777b-4bad-8899-bf8dfc77b0ad" providerId="ADAL" clId="{1EFEA327-7FE8-43F4-9F1E-5FE10FE08DBD}" dt="2021-09-15T16:49:23.694" v="12421" actId="26606"/>
          <ac:spMkLst>
            <pc:docMk/>
            <pc:sldMk cId="3762960117" sldId="277"/>
            <ac:spMk id="7" creationId="{09646535-AEF6-4883-A4F9-EEC1F8B4319E}"/>
          </ac:spMkLst>
        </pc:spChg>
        <pc:spChg chg="add">
          <ac:chgData name="Anastasia Galvin" userId="2d39f159-777b-4bad-8899-bf8dfc77b0ad" providerId="ADAL" clId="{1EFEA327-7FE8-43F4-9F1E-5FE10FE08DBD}" dt="2021-09-15T16:49:23.694" v="12421" actId="26606"/>
          <ac:spMkLst>
            <pc:docMk/>
            <pc:sldMk cId="3762960117" sldId="277"/>
            <ac:spMk id="9" creationId="{DB7EFF05-A8DA-4B3E-9C21-7A04283D4852}"/>
          </ac:spMkLst>
        </pc:spChg>
        <pc:spChg chg="add">
          <ac:chgData name="Anastasia Galvin" userId="2d39f159-777b-4bad-8899-bf8dfc77b0ad" providerId="ADAL" clId="{1EFEA327-7FE8-43F4-9F1E-5FE10FE08DBD}" dt="2021-09-15T16:49:23.694" v="12421" actId="26606"/>
          <ac:spMkLst>
            <pc:docMk/>
            <pc:sldMk cId="3762960117" sldId="277"/>
            <ac:spMk id="11" creationId="{44CA1620-2C02-4B4E-97C8-06FCE85EEB0E}"/>
          </ac:spMkLst>
        </pc:spChg>
        <pc:spChg chg="add">
          <ac:chgData name="Anastasia Galvin" userId="2d39f159-777b-4bad-8899-bf8dfc77b0ad" providerId="ADAL" clId="{1EFEA327-7FE8-43F4-9F1E-5FE10FE08DBD}" dt="2021-09-15T16:49:23.694" v="12421" actId="26606"/>
          <ac:spMkLst>
            <pc:docMk/>
            <pc:sldMk cId="3762960117" sldId="277"/>
            <ac:spMk id="13" creationId="{3657DE79-27F8-4881-BE3B-5321D1801425}"/>
          </ac:spMkLst>
        </pc:spChg>
        <pc:spChg chg="add">
          <ac:chgData name="Anastasia Galvin" userId="2d39f159-777b-4bad-8899-bf8dfc77b0ad" providerId="ADAL" clId="{1EFEA327-7FE8-43F4-9F1E-5FE10FE08DBD}" dt="2021-09-15T16:49:23.694" v="12421" actId="26606"/>
          <ac:spMkLst>
            <pc:docMk/>
            <pc:sldMk cId="3762960117" sldId="277"/>
            <ac:spMk id="23" creationId="{085AB271-571D-4C19-9FCC-C760834A8937}"/>
          </ac:spMkLst>
        </pc:spChg>
        <pc:grpChg chg="add">
          <ac:chgData name="Anastasia Galvin" userId="2d39f159-777b-4bad-8899-bf8dfc77b0ad" providerId="ADAL" clId="{1EFEA327-7FE8-43F4-9F1E-5FE10FE08DBD}" dt="2021-09-15T16:49:23.694" v="12421" actId="26606"/>
          <ac:grpSpMkLst>
            <pc:docMk/>
            <pc:sldMk cId="3762960117" sldId="277"/>
            <ac:grpSpMk id="15" creationId="{DB733608-1322-485D-B942-B827E6997F08}"/>
          </ac:grpSpMkLst>
        </pc:grpChg>
      </pc:sldChg>
      <pc:sldChg chg="addSp modSp new mod setBg modNotesTx">
        <pc:chgData name="Anastasia Galvin" userId="2d39f159-777b-4bad-8899-bf8dfc77b0ad" providerId="ADAL" clId="{1EFEA327-7FE8-43F4-9F1E-5FE10FE08DBD}" dt="2021-09-17T07:36:03.670" v="13506" actId="20577"/>
        <pc:sldMkLst>
          <pc:docMk/>
          <pc:sldMk cId="657237980" sldId="278"/>
        </pc:sldMkLst>
        <pc:spChg chg="mod">
          <ac:chgData name="Anastasia Galvin" userId="2d39f159-777b-4bad-8899-bf8dfc77b0ad" providerId="ADAL" clId="{1EFEA327-7FE8-43F4-9F1E-5FE10FE08DBD}" dt="2021-09-17T07:36:03.670" v="13506" actId="20577"/>
          <ac:spMkLst>
            <pc:docMk/>
            <pc:sldMk cId="657237980" sldId="278"/>
            <ac:spMk id="2" creationId="{DC2A2328-FC2A-4559-AD0C-0BD267A50980}"/>
          </ac:spMkLst>
        </pc:spChg>
        <pc:spChg chg="mod">
          <ac:chgData name="Anastasia Galvin" userId="2d39f159-777b-4bad-8899-bf8dfc77b0ad" providerId="ADAL" clId="{1EFEA327-7FE8-43F4-9F1E-5FE10FE08DBD}" dt="2021-09-17T07:35:54.804" v="13504" actId="403"/>
          <ac:spMkLst>
            <pc:docMk/>
            <pc:sldMk cId="657237980" sldId="278"/>
            <ac:spMk id="3" creationId="{CC8F30E6-A039-4BD0-A9C0-7AB3C42C908F}"/>
          </ac:spMkLst>
        </pc:spChg>
        <pc:spChg chg="add mod">
          <ac:chgData name="Anastasia Galvin" userId="2d39f159-777b-4bad-8899-bf8dfc77b0ad" providerId="ADAL" clId="{1EFEA327-7FE8-43F4-9F1E-5FE10FE08DBD}" dt="2021-09-17T07:35:15.343" v="13481" actId="2711"/>
          <ac:spMkLst>
            <pc:docMk/>
            <pc:sldMk cId="657237980" sldId="278"/>
            <ac:spMk id="71" creationId="{5BB3780B-63EB-450D-A804-D6AA12F98E0B}"/>
          </ac:spMkLst>
        </pc:spChg>
        <pc:spChg chg="add mod">
          <ac:chgData name="Anastasia Galvin" userId="2d39f159-777b-4bad-8899-bf8dfc77b0ad" providerId="ADAL" clId="{1EFEA327-7FE8-43F4-9F1E-5FE10FE08DBD}" dt="2021-09-17T07:35:15.343" v="13481" actId="2711"/>
          <ac:spMkLst>
            <pc:docMk/>
            <pc:sldMk cId="657237980" sldId="278"/>
            <ac:spMk id="73" creationId="{FE0847A5-A329-48CD-B3A7-3892FF6DA78F}"/>
          </ac:spMkLst>
        </pc:spChg>
        <pc:picChg chg="add mod">
          <ac:chgData name="Anastasia Galvin" userId="2d39f159-777b-4bad-8899-bf8dfc77b0ad" providerId="ADAL" clId="{1EFEA327-7FE8-43F4-9F1E-5FE10FE08DBD}" dt="2021-09-17T07:35:15.343" v="13481" actId="2711"/>
          <ac:picMkLst>
            <pc:docMk/>
            <pc:sldMk cId="657237980" sldId="278"/>
            <ac:picMk id="1026" creationId="{A4F9F856-ADE8-421F-984B-E73FF6DBD7C8}"/>
          </ac:picMkLst>
        </pc:picChg>
      </pc:sldChg>
      <pc:sldChg chg="new del">
        <pc:chgData name="Anastasia Galvin" userId="2d39f159-777b-4bad-8899-bf8dfc77b0ad" providerId="ADAL" clId="{1EFEA327-7FE8-43F4-9F1E-5FE10FE08DBD}" dt="2021-09-15T16:55:12.276" v="12821" actId="47"/>
        <pc:sldMkLst>
          <pc:docMk/>
          <pc:sldMk cId="3106507282" sldId="279"/>
        </pc:sldMkLst>
      </pc:sldChg>
      <pc:sldChg chg="addSp modSp new mod setBg modNotesTx">
        <pc:chgData name="Anastasia Galvin" userId="2d39f159-777b-4bad-8899-bf8dfc77b0ad" providerId="ADAL" clId="{1EFEA327-7FE8-43F4-9F1E-5FE10FE08DBD}" dt="2021-09-17T07:40:44.010" v="14112" actId="403"/>
        <pc:sldMkLst>
          <pc:docMk/>
          <pc:sldMk cId="3817187952" sldId="279"/>
        </pc:sldMkLst>
        <pc:spChg chg="mod">
          <ac:chgData name="Anastasia Galvin" userId="2d39f159-777b-4bad-8899-bf8dfc77b0ad" providerId="ADAL" clId="{1EFEA327-7FE8-43F4-9F1E-5FE10FE08DBD}" dt="2021-09-17T07:40:28.640" v="14101" actId="403"/>
          <ac:spMkLst>
            <pc:docMk/>
            <pc:sldMk cId="3817187952" sldId="279"/>
            <ac:spMk id="2" creationId="{84B2DBB7-C5C2-4D95-99A0-AE9418BEB66E}"/>
          </ac:spMkLst>
        </pc:spChg>
        <pc:spChg chg="mod ord">
          <ac:chgData name="Anastasia Galvin" userId="2d39f159-777b-4bad-8899-bf8dfc77b0ad" providerId="ADAL" clId="{1EFEA327-7FE8-43F4-9F1E-5FE10FE08DBD}" dt="2021-09-17T07:40:44.010" v="14112" actId="403"/>
          <ac:spMkLst>
            <pc:docMk/>
            <pc:sldMk cId="3817187952" sldId="279"/>
            <ac:spMk id="3" creationId="{0DB0BD36-83CE-401B-9639-4BC2F6C432DA}"/>
          </ac:spMkLst>
        </pc:spChg>
        <pc:spChg chg="add mod">
          <ac:chgData name="Anastasia Galvin" userId="2d39f159-777b-4bad-8899-bf8dfc77b0ad" providerId="ADAL" clId="{1EFEA327-7FE8-43F4-9F1E-5FE10FE08DBD}" dt="2021-09-17T07:40:23.623" v="14093" actId="2711"/>
          <ac:spMkLst>
            <pc:docMk/>
            <pc:sldMk cId="3817187952" sldId="279"/>
            <ac:spMk id="71" creationId="{1A6AC1EB-B829-4364-8499-E0E869EA005C}"/>
          </ac:spMkLst>
        </pc:spChg>
        <pc:spChg chg="add mod">
          <ac:chgData name="Anastasia Galvin" userId="2d39f159-777b-4bad-8899-bf8dfc77b0ad" providerId="ADAL" clId="{1EFEA327-7FE8-43F4-9F1E-5FE10FE08DBD}" dt="2021-09-17T07:40:23.623" v="14093" actId="2711"/>
          <ac:spMkLst>
            <pc:docMk/>
            <pc:sldMk cId="3817187952" sldId="279"/>
            <ac:spMk id="73" creationId="{BE7A37A2-C7FA-4D89-AF85-407817320FBD}"/>
          </ac:spMkLst>
        </pc:spChg>
        <pc:picChg chg="add mod">
          <ac:chgData name="Anastasia Galvin" userId="2d39f159-777b-4bad-8899-bf8dfc77b0ad" providerId="ADAL" clId="{1EFEA327-7FE8-43F4-9F1E-5FE10FE08DBD}" dt="2021-09-17T07:40:32.942" v="14103" actId="1076"/>
          <ac:picMkLst>
            <pc:docMk/>
            <pc:sldMk cId="3817187952" sldId="279"/>
            <ac:picMk id="2050" creationId="{FC41D79B-ECE6-42EC-8481-9D9CE2A246E6}"/>
          </ac:picMkLst>
        </pc:picChg>
      </pc:sldChg>
      <pc:sldChg chg="addSp delSp modSp add mod setBg delDesignElem">
        <pc:chgData name="Anastasia Galvin" userId="2d39f159-777b-4bad-8899-bf8dfc77b0ad" providerId="ADAL" clId="{1EFEA327-7FE8-43F4-9F1E-5FE10FE08DBD}" dt="2021-09-17T07:41:52.913" v="14141" actId="1076"/>
        <pc:sldMkLst>
          <pc:docMk/>
          <pc:sldMk cId="2089399534" sldId="280"/>
        </pc:sldMkLst>
        <pc:spChg chg="mod">
          <ac:chgData name="Anastasia Galvin" userId="2d39f159-777b-4bad-8899-bf8dfc77b0ad" providerId="ADAL" clId="{1EFEA327-7FE8-43F4-9F1E-5FE10FE08DBD}" dt="2021-09-17T07:41:52.913" v="14141" actId="1076"/>
          <ac:spMkLst>
            <pc:docMk/>
            <pc:sldMk cId="2089399534" sldId="280"/>
            <ac:spMk id="2" creationId="{75010C80-B11D-4655-A4A6-350CA484449E}"/>
          </ac:spMkLst>
        </pc:spChg>
        <pc:spChg chg="add del">
          <ac:chgData name="Anastasia Galvin" userId="2d39f159-777b-4bad-8899-bf8dfc77b0ad" providerId="ADAL" clId="{1EFEA327-7FE8-43F4-9F1E-5FE10FE08DBD}" dt="2021-09-17T07:41:06.661" v="14116" actId="26606"/>
          <ac:spMkLst>
            <pc:docMk/>
            <pc:sldMk cId="2089399534" sldId="280"/>
            <ac:spMk id="4" creationId="{09646535-AEF6-4883-A4F9-EEC1F8B4319E}"/>
          </ac:spMkLst>
        </pc:spChg>
        <pc:spChg chg="add del">
          <ac:chgData name="Anastasia Galvin" userId="2d39f159-777b-4bad-8899-bf8dfc77b0ad" providerId="ADAL" clId="{1EFEA327-7FE8-43F4-9F1E-5FE10FE08DBD}" dt="2021-09-17T07:41:06.661" v="14116" actId="26606"/>
          <ac:spMkLst>
            <pc:docMk/>
            <pc:sldMk cId="2089399534" sldId="280"/>
            <ac:spMk id="5" creationId="{DB7EFF05-A8DA-4B3E-9C21-7A04283D4852}"/>
          </ac:spMkLst>
        </pc:spChg>
        <pc:spChg chg="add del">
          <ac:chgData name="Anastasia Galvin" userId="2d39f159-777b-4bad-8899-bf8dfc77b0ad" providerId="ADAL" clId="{1EFEA327-7FE8-43F4-9F1E-5FE10FE08DBD}" dt="2021-09-17T07:41:06.661" v="14116" actId="26606"/>
          <ac:spMkLst>
            <pc:docMk/>
            <pc:sldMk cId="2089399534" sldId="280"/>
            <ac:spMk id="6" creationId="{44CA1620-2C02-4B4E-97C8-06FCE85EEB0E}"/>
          </ac:spMkLst>
        </pc:spChg>
        <pc:spChg chg="del">
          <ac:chgData name="Anastasia Galvin" userId="2d39f159-777b-4bad-8899-bf8dfc77b0ad" providerId="ADAL" clId="{1EFEA327-7FE8-43F4-9F1E-5FE10FE08DBD}" dt="2021-09-17T07:40:58.259" v="14114"/>
          <ac:spMkLst>
            <pc:docMk/>
            <pc:sldMk cId="2089399534" sldId="280"/>
            <ac:spMk id="7" creationId="{09646535-AEF6-4883-A4F9-EEC1F8B4319E}"/>
          </ac:spMkLst>
        </pc:spChg>
        <pc:spChg chg="add del">
          <ac:chgData name="Anastasia Galvin" userId="2d39f159-777b-4bad-8899-bf8dfc77b0ad" providerId="ADAL" clId="{1EFEA327-7FE8-43F4-9F1E-5FE10FE08DBD}" dt="2021-09-17T07:41:06.661" v="14116" actId="26606"/>
          <ac:spMkLst>
            <pc:docMk/>
            <pc:sldMk cId="2089399534" sldId="280"/>
            <ac:spMk id="8" creationId="{3657DE79-27F8-4881-BE3B-5321D1801425}"/>
          </ac:spMkLst>
        </pc:spChg>
        <pc:spChg chg="del">
          <ac:chgData name="Anastasia Galvin" userId="2d39f159-777b-4bad-8899-bf8dfc77b0ad" providerId="ADAL" clId="{1EFEA327-7FE8-43F4-9F1E-5FE10FE08DBD}" dt="2021-09-17T07:40:58.259" v="14114"/>
          <ac:spMkLst>
            <pc:docMk/>
            <pc:sldMk cId="2089399534" sldId="280"/>
            <ac:spMk id="9" creationId="{DB7EFF05-A8DA-4B3E-9C21-7A04283D4852}"/>
          </ac:spMkLst>
        </pc:spChg>
        <pc:spChg chg="del">
          <ac:chgData name="Anastasia Galvin" userId="2d39f159-777b-4bad-8899-bf8dfc77b0ad" providerId="ADAL" clId="{1EFEA327-7FE8-43F4-9F1E-5FE10FE08DBD}" dt="2021-09-17T07:40:58.259" v="14114"/>
          <ac:spMkLst>
            <pc:docMk/>
            <pc:sldMk cId="2089399534" sldId="280"/>
            <ac:spMk id="11" creationId="{44CA1620-2C02-4B4E-97C8-06FCE85EEB0E}"/>
          </ac:spMkLst>
        </pc:spChg>
        <pc:spChg chg="add del">
          <ac:chgData name="Anastasia Galvin" userId="2d39f159-777b-4bad-8899-bf8dfc77b0ad" providerId="ADAL" clId="{1EFEA327-7FE8-43F4-9F1E-5FE10FE08DBD}" dt="2021-09-17T07:41:06.661" v="14116" actId="26606"/>
          <ac:spMkLst>
            <pc:docMk/>
            <pc:sldMk cId="2089399534" sldId="280"/>
            <ac:spMk id="12" creationId="{085AB271-571D-4C19-9FCC-C760834A8937}"/>
          </ac:spMkLst>
        </pc:spChg>
        <pc:spChg chg="del">
          <ac:chgData name="Anastasia Galvin" userId="2d39f159-777b-4bad-8899-bf8dfc77b0ad" providerId="ADAL" clId="{1EFEA327-7FE8-43F4-9F1E-5FE10FE08DBD}" dt="2021-09-17T07:40:58.259" v="14114"/>
          <ac:spMkLst>
            <pc:docMk/>
            <pc:sldMk cId="2089399534" sldId="280"/>
            <ac:spMk id="13" creationId="{3657DE79-27F8-4881-BE3B-5321D1801425}"/>
          </ac:spMkLst>
        </pc:spChg>
        <pc:spChg chg="del">
          <ac:chgData name="Anastasia Galvin" userId="2d39f159-777b-4bad-8899-bf8dfc77b0ad" providerId="ADAL" clId="{1EFEA327-7FE8-43F4-9F1E-5FE10FE08DBD}" dt="2021-09-17T07:40:58.259" v="14114"/>
          <ac:spMkLst>
            <pc:docMk/>
            <pc:sldMk cId="2089399534" sldId="280"/>
            <ac:spMk id="23" creationId="{085AB271-571D-4C19-9FCC-C760834A8937}"/>
          </ac:spMkLst>
        </pc:spChg>
        <pc:spChg chg="add">
          <ac:chgData name="Anastasia Galvin" userId="2d39f159-777b-4bad-8899-bf8dfc77b0ad" providerId="ADAL" clId="{1EFEA327-7FE8-43F4-9F1E-5FE10FE08DBD}" dt="2021-09-17T07:41:06.699" v="14117" actId="26606"/>
          <ac:spMkLst>
            <pc:docMk/>
            <pc:sldMk cId="2089399534" sldId="280"/>
            <ac:spMk id="24" creationId="{09646535-AEF6-4883-A4F9-EEC1F8B4319E}"/>
          </ac:spMkLst>
        </pc:spChg>
        <pc:spChg chg="add">
          <ac:chgData name="Anastasia Galvin" userId="2d39f159-777b-4bad-8899-bf8dfc77b0ad" providerId="ADAL" clId="{1EFEA327-7FE8-43F4-9F1E-5FE10FE08DBD}" dt="2021-09-17T07:41:06.699" v="14117" actId="26606"/>
          <ac:spMkLst>
            <pc:docMk/>
            <pc:sldMk cId="2089399534" sldId="280"/>
            <ac:spMk id="25" creationId="{801ACD2F-9E03-4258-BB7D-5006BA0BDBE0}"/>
          </ac:spMkLst>
        </pc:spChg>
        <pc:spChg chg="add">
          <ac:chgData name="Anastasia Galvin" userId="2d39f159-777b-4bad-8899-bf8dfc77b0ad" providerId="ADAL" clId="{1EFEA327-7FE8-43F4-9F1E-5FE10FE08DBD}" dt="2021-09-17T07:41:06.699" v="14117" actId="26606"/>
          <ac:spMkLst>
            <pc:docMk/>
            <pc:sldMk cId="2089399534" sldId="280"/>
            <ac:spMk id="26" creationId="{DB7EFF05-A8DA-4B3E-9C21-7A04283D4852}"/>
          </ac:spMkLst>
        </pc:spChg>
        <pc:spChg chg="add">
          <ac:chgData name="Anastasia Galvin" userId="2d39f159-777b-4bad-8899-bf8dfc77b0ad" providerId="ADAL" clId="{1EFEA327-7FE8-43F4-9F1E-5FE10FE08DBD}" dt="2021-09-17T07:41:06.699" v="14117" actId="26606"/>
          <ac:spMkLst>
            <pc:docMk/>
            <pc:sldMk cId="2089399534" sldId="280"/>
            <ac:spMk id="27" creationId="{B3E9F3C4-0623-4F2B-A4FE-187D7B73CDCF}"/>
          </ac:spMkLst>
        </pc:spChg>
        <pc:spChg chg="add">
          <ac:chgData name="Anastasia Galvin" userId="2d39f159-777b-4bad-8899-bf8dfc77b0ad" providerId="ADAL" clId="{1EFEA327-7FE8-43F4-9F1E-5FE10FE08DBD}" dt="2021-09-17T07:41:06.699" v="14117" actId="26606"/>
          <ac:spMkLst>
            <pc:docMk/>
            <pc:sldMk cId="2089399534" sldId="280"/>
            <ac:spMk id="28" creationId="{9DD24FF2-0EF7-4840-85F9-E82A0C371B48}"/>
          </ac:spMkLst>
        </pc:spChg>
        <pc:spChg chg="add">
          <ac:chgData name="Anastasia Galvin" userId="2d39f159-777b-4bad-8899-bf8dfc77b0ad" providerId="ADAL" clId="{1EFEA327-7FE8-43F4-9F1E-5FE10FE08DBD}" dt="2021-09-17T07:41:06.699" v="14117" actId="26606"/>
          <ac:spMkLst>
            <pc:docMk/>
            <pc:sldMk cId="2089399534" sldId="280"/>
            <ac:spMk id="29" creationId="{703DF8EC-903F-4FF4-B443-3B8B5DEF5F42}"/>
          </ac:spMkLst>
        </pc:spChg>
        <pc:spChg chg="add">
          <ac:chgData name="Anastasia Galvin" userId="2d39f159-777b-4bad-8899-bf8dfc77b0ad" providerId="ADAL" clId="{1EFEA327-7FE8-43F4-9F1E-5FE10FE08DBD}" dt="2021-09-17T07:41:06.699" v="14117" actId="26606"/>
          <ac:spMkLst>
            <pc:docMk/>
            <pc:sldMk cId="2089399534" sldId="280"/>
            <ac:spMk id="30" creationId="{00B4453B-3251-479A-995C-568CE6203671}"/>
          </ac:spMkLst>
        </pc:spChg>
        <pc:spChg chg="add">
          <ac:chgData name="Anastasia Galvin" userId="2d39f159-777b-4bad-8899-bf8dfc77b0ad" providerId="ADAL" clId="{1EFEA327-7FE8-43F4-9F1E-5FE10FE08DBD}" dt="2021-09-17T07:41:06.699" v="14117" actId="26606"/>
          <ac:spMkLst>
            <pc:docMk/>
            <pc:sldMk cId="2089399534" sldId="280"/>
            <ac:spMk id="31" creationId="{A4A5B20B-437F-4239-9753-30EB5AB90AB1}"/>
          </ac:spMkLst>
        </pc:spChg>
        <pc:spChg chg="add">
          <ac:chgData name="Anastasia Galvin" userId="2d39f159-777b-4bad-8899-bf8dfc77b0ad" providerId="ADAL" clId="{1EFEA327-7FE8-43F4-9F1E-5FE10FE08DBD}" dt="2021-09-17T07:41:06.699" v="14117" actId="26606"/>
          <ac:spMkLst>
            <pc:docMk/>
            <pc:sldMk cId="2089399534" sldId="280"/>
            <ac:spMk id="32" creationId="{14874823-A924-45C1-B19B-8468C071F7D1}"/>
          </ac:spMkLst>
        </pc:spChg>
        <pc:spChg chg="add">
          <ac:chgData name="Anastasia Galvin" userId="2d39f159-777b-4bad-8899-bf8dfc77b0ad" providerId="ADAL" clId="{1EFEA327-7FE8-43F4-9F1E-5FE10FE08DBD}" dt="2021-09-17T07:41:06.699" v="14117" actId="26606"/>
          <ac:spMkLst>
            <pc:docMk/>
            <pc:sldMk cId="2089399534" sldId="280"/>
            <ac:spMk id="33" creationId="{A9402C84-62F4-4868-AF08-B13A6194AC1F}"/>
          </ac:spMkLst>
        </pc:spChg>
        <pc:grpChg chg="add del">
          <ac:chgData name="Anastasia Galvin" userId="2d39f159-777b-4bad-8899-bf8dfc77b0ad" providerId="ADAL" clId="{1EFEA327-7FE8-43F4-9F1E-5FE10FE08DBD}" dt="2021-09-17T07:41:06.661" v="14116" actId="26606"/>
          <ac:grpSpMkLst>
            <pc:docMk/>
            <pc:sldMk cId="2089399534" sldId="280"/>
            <ac:grpSpMk id="10" creationId="{DB733608-1322-485D-B942-B827E6997F08}"/>
          </ac:grpSpMkLst>
        </pc:grpChg>
        <pc:grpChg chg="del">
          <ac:chgData name="Anastasia Galvin" userId="2d39f159-777b-4bad-8899-bf8dfc77b0ad" providerId="ADAL" clId="{1EFEA327-7FE8-43F4-9F1E-5FE10FE08DBD}" dt="2021-09-17T07:40:58.259" v="14114"/>
          <ac:grpSpMkLst>
            <pc:docMk/>
            <pc:sldMk cId="2089399534" sldId="280"/>
            <ac:grpSpMk id="15" creationId="{DB733608-1322-485D-B942-B827E6997F08}"/>
          </ac:grpSpMkLst>
        </pc:grpChg>
      </pc:sldChg>
    </pc:docChg>
  </pc:docChgLst>
  <pc:docChgLst>
    <pc:chgData name="Anastasia Galvin" userId="2d39f159-777b-4bad-8899-bf8dfc77b0ad" providerId="ADAL" clId="{232C5137-1025-4514-86BE-EE9AF8DE3894}"/>
    <pc:docChg chg="undo custSel addSld delSld modSld sldOrd">
      <pc:chgData name="Anastasia Galvin" userId="2d39f159-777b-4bad-8899-bf8dfc77b0ad" providerId="ADAL" clId="{232C5137-1025-4514-86BE-EE9AF8DE3894}" dt="2021-11-29T14:07:13.774" v="5819" actId="207"/>
      <pc:docMkLst>
        <pc:docMk/>
      </pc:docMkLst>
      <pc:sldChg chg="addSp delSp modSp mod modTransition delAnim modAnim modNotesTx">
        <pc:chgData name="Anastasia Galvin" userId="2d39f159-777b-4bad-8899-bf8dfc77b0ad" providerId="ADAL" clId="{232C5137-1025-4514-86BE-EE9AF8DE3894}" dt="2021-11-29T14:06:04.127" v="5811" actId="20577"/>
        <pc:sldMkLst>
          <pc:docMk/>
          <pc:sldMk cId="1637262194" sldId="256"/>
        </pc:sldMkLst>
        <pc:spChg chg="mod">
          <ac:chgData name="Anastasia Galvin" userId="2d39f159-777b-4bad-8899-bf8dfc77b0ad" providerId="ADAL" clId="{232C5137-1025-4514-86BE-EE9AF8DE3894}" dt="2021-11-28T18:37:05.295" v="5803" actId="20577"/>
          <ac:spMkLst>
            <pc:docMk/>
            <pc:sldMk cId="1637262194" sldId="256"/>
            <ac:spMk id="2" creationId="{D47895F1-7A44-41C5-841D-FF7933C47254}"/>
          </ac:spMkLst>
        </pc:spChg>
        <pc:spChg chg="del">
          <ac:chgData name="Anastasia Galvin" userId="2d39f159-777b-4bad-8899-bf8dfc77b0ad" providerId="ADAL" clId="{232C5137-1025-4514-86BE-EE9AF8DE3894}" dt="2021-11-28T14:12:00.979" v="491" actId="478"/>
          <ac:spMkLst>
            <pc:docMk/>
            <pc:sldMk cId="1637262194" sldId="256"/>
            <ac:spMk id="3" creationId="{C227F31F-A0AA-4C18-BD56-2AFAD7CA8D37}"/>
          </ac:spMkLst>
        </pc:spChg>
        <pc:spChg chg="add del mod">
          <ac:chgData name="Anastasia Galvin" userId="2d39f159-777b-4bad-8899-bf8dfc77b0ad" providerId="ADAL" clId="{232C5137-1025-4514-86BE-EE9AF8DE3894}" dt="2021-11-28T14:12:02.130" v="492" actId="478"/>
          <ac:spMkLst>
            <pc:docMk/>
            <pc:sldMk cId="1637262194" sldId="256"/>
            <ac:spMk id="5" creationId="{2BF818BD-81F8-4046-B072-95A352F7C8F4}"/>
          </ac:spMkLst>
        </pc:spChg>
        <pc:spChg chg="add del mod">
          <ac:chgData name="Anastasia Galvin" userId="2d39f159-777b-4bad-8899-bf8dfc77b0ad" providerId="ADAL" clId="{232C5137-1025-4514-86BE-EE9AF8DE3894}" dt="2021-11-28T14:12:43.434" v="498"/>
          <ac:spMkLst>
            <pc:docMk/>
            <pc:sldMk cId="1637262194" sldId="256"/>
            <ac:spMk id="17" creationId="{5C8F41F1-F9D0-4AD8-927F-1CE4AFC29544}"/>
          </ac:spMkLst>
        </pc:spChg>
        <pc:spChg chg="add">
          <ac:chgData name="Anastasia Galvin" userId="2d39f159-777b-4bad-8899-bf8dfc77b0ad" providerId="ADAL" clId="{232C5137-1025-4514-86BE-EE9AF8DE3894}" dt="2021-11-28T14:12:53.799" v="500" actId="26606"/>
          <ac:spMkLst>
            <pc:docMk/>
            <pc:sldMk cId="1637262194" sldId="256"/>
            <ac:spMk id="135" creationId="{0149A9F6-B857-488C-AC3A-007B78165715}"/>
          </ac:spMkLst>
        </pc:spChg>
        <pc:spChg chg="add">
          <ac:chgData name="Anastasia Galvin" userId="2d39f159-777b-4bad-8899-bf8dfc77b0ad" providerId="ADAL" clId="{232C5137-1025-4514-86BE-EE9AF8DE3894}" dt="2021-11-28T14:12:53.799" v="500" actId="26606"/>
          <ac:spMkLst>
            <pc:docMk/>
            <pc:sldMk cId="1637262194" sldId="256"/>
            <ac:spMk id="137" creationId="{249EFD05-C377-44BE-91F0-1D17C1D9BF60}"/>
          </ac:spMkLst>
        </pc:spChg>
        <pc:spChg chg="del">
          <ac:chgData name="Anastasia Galvin" userId="2d39f159-777b-4bad-8899-bf8dfc77b0ad" providerId="ADAL" clId="{232C5137-1025-4514-86BE-EE9AF8DE3894}" dt="2021-11-28T14:12:53.799" v="500" actId="26606"/>
          <ac:spMkLst>
            <pc:docMk/>
            <pc:sldMk cId="1637262194" sldId="256"/>
            <ac:spMk id="192" creationId="{0149A9F6-B857-488C-AC3A-007B78165715}"/>
          </ac:spMkLst>
        </pc:spChg>
        <pc:spChg chg="del">
          <ac:chgData name="Anastasia Galvin" userId="2d39f159-777b-4bad-8899-bf8dfc77b0ad" providerId="ADAL" clId="{232C5137-1025-4514-86BE-EE9AF8DE3894}" dt="2021-11-28T14:12:53.799" v="500" actId="26606"/>
          <ac:spMkLst>
            <pc:docMk/>
            <pc:sldMk cId="1637262194" sldId="256"/>
            <ac:spMk id="193" creationId="{249EFD05-C377-44BE-91F0-1D17C1D9BF60}"/>
          </ac:spMkLst>
        </pc:spChg>
        <pc:grpChg chg="add">
          <ac:chgData name="Anastasia Galvin" userId="2d39f159-777b-4bad-8899-bf8dfc77b0ad" providerId="ADAL" clId="{232C5137-1025-4514-86BE-EE9AF8DE3894}" dt="2021-11-28T14:12:53.799" v="500" actId="26606"/>
          <ac:grpSpMkLst>
            <pc:docMk/>
            <pc:sldMk cId="1637262194" sldId="256"/>
            <ac:grpSpMk id="139" creationId="{F2FD01A0-E6FF-41CD-AEBD-279232B90D43}"/>
          </ac:grpSpMkLst>
        </pc:grpChg>
        <pc:grpChg chg="add">
          <ac:chgData name="Anastasia Galvin" userId="2d39f159-777b-4bad-8899-bf8dfc77b0ad" providerId="ADAL" clId="{232C5137-1025-4514-86BE-EE9AF8DE3894}" dt="2021-11-28T14:12:53.799" v="500" actId="26606"/>
          <ac:grpSpMkLst>
            <pc:docMk/>
            <pc:sldMk cId="1637262194" sldId="256"/>
            <ac:grpSpMk id="144" creationId="{3C9AA14C-80A4-427C-A911-28CD20C56E5E}"/>
          </ac:grpSpMkLst>
        </pc:grpChg>
        <pc:grpChg chg="del">
          <ac:chgData name="Anastasia Galvin" userId="2d39f159-777b-4bad-8899-bf8dfc77b0ad" providerId="ADAL" clId="{232C5137-1025-4514-86BE-EE9AF8DE3894}" dt="2021-11-28T14:12:53.799" v="500" actId="26606"/>
          <ac:grpSpMkLst>
            <pc:docMk/>
            <pc:sldMk cId="1637262194" sldId="256"/>
            <ac:grpSpMk id="194" creationId="{F2FD01A0-E6FF-41CD-AEBD-279232B90D43}"/>
          </ac:grpSpMkLst>
        </pc:grpChg>
        <pc:grpChg chg="del">
          <ac:chgData name="Anastasia Galvin" userId="2d39f159-777b-4bad-8899-bf8dfc77b0ad" providerId="ADAL" clId="{232C5137-1025-4514-86BE-EE9AF8DE3894}" dt="2021-11-28T14:12:53.799" v="500" actId="26606"/>
          <ac:grpSpMkLst>
            <pc:docMk/>
            <pc:sldMk cId="1637262194" sldId="256"/>
            <ac:grpSpMk id="198" creationId="{3C9AA14C-80A4-427C-A911-28CD20C56E5E}"/>
          </ac:grpSpMkLst>
        </pc:grpChg>
        <pc:picChg chg="del">
          <ac:chgData name="Anastasia Galvin" userId="2d39f159-777b-4bad-8899-bf8dfc77b0ad" providerId="ADAL" clId="{232C5137-1025-4514-86BE-EE9AF8DE3894}" dt="2021-11-28T14:12:39.731" v="494" actId="478"/>
          <ac:picMkLst>
            <pc:docMk/>
            <pc:sldMk cId="1637262194" sldId="256"/>
            <ac:picMk id="1026" creationId="{8B4F812E-C6D8-41DE-A53E-B0C50B9C963E}"/>
          </ac:picMkLst>
        </pc:picChg>
        <pc:picChg chg="add mod">
          <ac:chgData name="Anastasia Galvin" userId="2d39f159-777b-4bad-8899-bf8dfc77b0ad" providerId="ADAL" clId="{232C5137-1025-4514-86BE-EE9AF8DE3894}" dt="2021-11-28T14:13:26.642" v="510" actId="18131"/>
          <ac:picMkLst>
            <pc:docMk/>
            <pc:sldMk cId="1637262194" sldId="256"/>
            <ac:picMk id="2050" creationId="{B187BEB2-A7AC-4FAD-8273-C1DF7B673291}"/>
          </ac:picMkLst>
        </pc:picChg>
      </pc:sldChg>
      <pc:sldChg chg="modSp modTransition">
        <pc:chgData name="Anastasia Galvin" userId="2d39f159-777b-4bad-8899-bf8dfc77b0ad" providerId="ADAL" clId="{232C5137-1025-4514-86BE-EE9AF8DE3894}" dt="2021-11-28T15:37:04.441" v="5697"/>
        <pc:sldMkLst>
          <pc:docMk/>
          <pc:sldMk cId="3762960117" sldId="277"/>
        </pc:sldMkLst>
        <pc:spChg chg="mod">
          <ac:chgData name="Anastasia Galvin" userId="2d39f159-777b-4bad-8899-bf8dfc77b0ad" providerId="ADAL" clId="{232C5137-1025-4514-86BE-EE9AF8DE3894}" dt="2021-11-28T14:15:03.011" v="577" actId="20577"/>
          <ac:spMkLst>
            <pc:docMk/>
            <pc:sldMk cId="3762960117" sldId="277"/>
            <ac:spMk id="2" creationId="{75010C80-B11D-4655-A4A6-350CA484449E}"/>
          </ac:spMkLst>
        </pc:spChg>
      </pc:sldChg>
      <pc:sldChg chg="addSp delSp modSp mod modTransition modNotesTx">
        <pc:chgData name="Anastasia Galvin" userId="2d39f159-777b-4bad-8899-bf8dfc77b0ad" providerId="ADAL" clId="{232C5137-1025-4514-86BE-EE9AF8DE3894}" dt="2021-11-28T15:37:04.441" v="5697"/>
        <pc:sldMkLst>
          <pc:docMk/>
          <pc:sldMk cId="2686081292" sldId="286"/>
        </pc:sldMkLst>
        <pc:spChg chg="mod">
          <ac:chgData name="Anastasia Galvin" userId="2d39f159-777b-4bad-8899-bf8dfc77b0ad" providerId="ADAL" clId="{232C5137-1025-4514-86BE-EE9AF8DE3894}" dt="2021-11-28T14:52:26.291" v="603" actId="20577"/>
          <ac:spMkLst>
            <pc:docMk/>
            <pc:sldMk cId="2686081292" sldId="286"/>
            <ac:spMk id="2" creationId="{A22E259F-459D-42E0-9196-D9571C2323E5}"/>
          </ac:spMkLst>
        </pc:spChg>
        <pc:spChg chg="mod">
          <ac:chgData name="Anastasia Galvin" userId="2d39f159-777b-4bad-8899-bf8dfc77b0ad" providerId="ADAL" clId="{232C5137-1025-4514-86BE-EE9AF8DE3894}" dt="2021-11-28T14:54:31.678" v="905" actId="1076"/>
          <ac:spMkLst>
            <pc:docMk/>
            <pc:sldMk cId="2686081292" sldId="286"/>
            <ac:spMk id="3" creationId="{043F1C8A-027F-4C68-B044-16167E0714CA}"/>
          </ac:spMkLst>
        </pc:spChg>
        <pc:spChg chg="add mod">
          <ac:chgData name="Anastasia Galvin" userId="2d39f159-777b-4bad-8899-bf8dfc77b0ad" providerId="ADAL" clId="{232C5137-1025-4514-86BE-EE9AF8DE3894}" dt="2021-11-28T14:55:43.433" v="957" actId="20577"/>
          <ac:spMkLst>
            <pc:docMk/>
            <pc:sldMk cId="2686081292" sldId="286"/>
            <ac:spMk id="9" creationId="{41402205-4E7C-4A6F-AB80-FADB37641788}"/>
          </ac:spMkLst>
        </pc:spChg>
        <pc:picChg chg="add mod">
          <ac:chgData name="Anastasia Galvin" userId="2d39f159-777b-4bad-8899-bf8dfc77b0ad" providerId="ADAL" clId="{232C5137-1025-4514-86BE-EE9AF8DE3894}" dt="2021-11-28T14:54:36.360" v="906" actId="1076"/>
          <ac:picMkLst>
            <pc:docMk/>
            <pc:sldMk cId="2686081292" sldId="286"/>
            <ac:picMk id="4" creationId="{D5842469-A6A1-4AA4-B0F9-6E9E8F0EABEC}"/>
          </ac:picMkLst>
        </pc:picChg>
        <pc:picChg chg="del">
          <ac:chgData name="Anastasia Galvin" userId="2d39f159-777b-4bad-8899-bf8dfc77b0ad" providerId="ADAL" clId="{232C5137-1025-4514-86BE-EE9AF8DE3894}" dt="2021-11-28T14:51:41.095" v="578" actId="478"/>
          <ac:picMkLst>
            <pc:docMk/>
            <pc:sldMk cId="2686081292" sldId="286"/>
            <ac:picMk id="3074" creationId="{7EB70829-4A21-4B7F-B2AD-DB596536234A}"/>
          </ac:picMkLst>
        </pc:picChg>
      </pc:sldChg>
      <pc:sldChg chg="addSp delSp modSp mod modTransition modNotesTx">
        <pc:chgData name="Anastasia Galvin" userId="2d39f159-777b-4bad-8899-bf8dfc77b0ad" providerId="ADAL" clId="{232C5137-1025-4514-86BE-EE9AF8DE3894}" dt="2021-11-28T15:37:04.441" v="5697"/>
        <pc:sldMkLst>
          <pc:docMk/>
          <pc:sldMk cId="1747688265" sldId="287"/>
        </pc:sldMkLst>
        <pc:spChg chg="mod">
          <ac:chgData name="Anastasia Galvin" userId="2d39f159-777b-4bad-8899-bf8dfc77b0ad" providerId="ADAL" clId="{232C5137-1025-4514-86BE-EE9AF8DE3894}" dt="2021-11-28T14:59:59.196" v="1426" actId="14100"/>
          <ac:spMkLst>
            <pc:docMk/>
            <pc:sldMk cId="1747688265" sldId="287"/>
            <ac:spMk id="3" creationId="{8B9580B8-641B-46B5-BDBE-28E632D5EB25}"/>
          </ac:spMkLst>
        </pc:spChg>
        <pc:spChg chg="mod">
          <ac:chgData name="Anastasia Galvin" userId="2d39f159-777b-4bad-8899-bf8dfc77b0ad" providerId="ADAL" clId="{232C5137-1025-4514-86BE-EE9AF8DE3894}" dt="2021-11-28T14:58:08.857" v="1409" actId="1076"/>
          <ac:spMkLst>
            <pc:docMk/>
            <pc:sldMk cId="1747688265" sldId="287"/>
            <ac:spMk id="9" creationId="{E925220E-D19E-4B6D-A564-C134AD474162}"/>
          </ac:spMkLst>
        </pc:spChg>
        <pc:picChg chg="add mod">
          <ac:chgData name="Anastasia Galvin" userId="2d39f159-777b-4bad-8899-bf8dfc77b0ad" providerId="ADAL" clId="{232C5137-1025-4514-86BE-EE9AF8DE3894}" dt="2021-11-28T14:59:57.300" v="1425" actId="1076"/>
          <ac:picMkLst>
            <pc:docMk/>
            <pc:sldMk cId="1747688265" sldId="287"/>
            <ac:picMk id="2" creationId="{AAFC3F66-2B67-40A1-A2BA-EAADDBCC397F}"/>
          </ac:picMkLst>
        </pc:picChg>
        <pc:picChg chg="del">
          <ac:chgData name="Anastasia Galvin" userId="2d39f159-777b-4bad-8899-bf8dfc77b0ad" providerId="ADAL" clId="{232C5137-1025-4514-86BE-EE9AF8DE3894}" dt="2021-11-28T14:55:49.591" v="958" actId="478"/>
          <ac:picMkLst>
            <pc:docMk/>
            <pc:sldMk cId="1747688265" sldId="287"/>
            <ac:picMk id="4098" creationId="{CE437D3C-46E7-482C-A302-A6C965BC157B}"/>
          </ac:picMkLst>
        </pc:picChg>
      </pc:sldChg>
      <pc:sldChg chg="addSp delSp modSp mod modTransition modNotesTx">
        <pc:chgData name="Anastasia Galvin" userId="2d39f159-777b-4bad-8899-bf8dfc77b0ad" providerId="ADAL" clId="{232C5137-1025-4514-86BE-EE9AF8DE3894}" dt="2021-11-28T15:37:04.441" v="5697"/>
        <pc:sldMkLst>
          <pc:docMk/>
          <pc:sldMk cId="442062570" sldId="288"/>
        </pc:sldMkLst>
        <pc:spChg chg="mod">
          <ac:chgData name="Anastasia Galvin" userId="2d39f159-777b-4bad-8899-bf8dfc77b0ad" providerId="ADAL" clId="{232C5137-1025-4514-86BE-EE9AF8DE3894}" dt="2021-11-28T15:03:48.547" v="1841" actId="1076"/>
          <ac:spMkLst>
            <pc:docMk/>
            <pc:sldMk cId="442062570" sldId="288"/>
            <ac:spMk id="2" creationId="{0CE4F680-44EA-4F2A-AF98-2F8E61BB2D8D}"/>
          </ac:spMkLst>
        </pc:spChg>
        <pc:spChg chg="mod">
          <ac:chgData name="Anastasia Galvin" userId="2d39f159-777b-4bad-8899-bf8dfc77b0ad" providerId="ADAL" clId="{232C5137-1025-4514-86BE-EE9AF8DE3894}" dt="2021-11-28T15:03:48.547" v="1841" actId="1076"/>
          <ac:spMkLst>
            <pc:docMk/>
            <pc:sldMk cId="442062570" sldId="288"/>
            <ac:spMk id="3" creationId="{0D624842-D68A-47B9-A330-5246828FEF70}"/>
          </ac:spMkLst>
        </pc:spChg>
        <pc:picChg chg="add mod">
          <ac:chgData name="Anastasia Galvin" userId="2d39f159-777b-4bad-8899-bf8dfc77b0ad" providerId="ADAL" clId="{232C5137-1025-4514-86BE-EE9AF8DE3894}" dt="2021-11-28T15:03:41.876" v="1840" actId="1076"/>
          <ac:picMkLst>
            <pc:docMk/>
            <pc:sldMk cId="442062570" sldId="288"/>
            <ac:picMk id="4" creationId="{1A1890C5-28C6-4F69-907B-975CB209462D}"/>
          </ac:picMkLst>
        </pc:picChg>
        <pc:picChg chg="del">
          <ac:chgData name="Anastasia Galvin" userId="2d39f159-777b-4bad-8899-bf8dfc77b0ad" providerId="ADAL" clId="{232C5137-1025-4514-86BE-EE9AF8DE3894}" dt="2021-11-28T15:03:05.408" v="1831" actId="478"/>
          <ac:picMkLst>
            <pc:docMk/>
            <pc:sldMk cId="442062570" sldId="288"/>
            <ac:picMk id="5122" creationId="{3D9C59D7-75A0-4732-8311-5AAAE658B054}"/>
          </ac:picMkLst>
        </pc:picChg>
      </pc:sldChg>
      <pc:sldChg chg="addSp delSp modSp mod modTransition modNotesTx">
        <pc:chgData name="Anastasia Galvin" userId="2d39f159-777b-4bad-8899-bf8dfc77b0ad" providerId="ADAL" clId="{232C5137-1025-4514-86BE-EE9AF8DE3894}" dt="2021-11-28T15:37:04.441" v="5697"/>
        <pc:sldMkLst>
          <pc:docMk/>
          <pc:sldMk cId="811128086" sldId="289"/>
        </pc:sldMkLst>
        <pc:spChg chg="mod">
          <ac:chgData name="Anastasia Galvin" userId="2d39f159-777b-4bad-8899-bf8dfc77b0ad" providerId="ADAL" clId="{232C5137-1025-4514-86BE-EE9AF8DE3894}" dt="2021-11-28T15:08:52.114" v="2317" actId="20577"/>
          <ac:spMkLst>
            <pc:docMk/>
            <pc:sldMk cId="811128086" sldId="289"/>
            <ac:spMk id="2" creationId="{6E4A0EE3-0866-4CBD-962B-F957A98B9551}"/>
          </ac:spMkLst>
        </pc:spChg>
        <pc:spChg chg="mod">
          <ac:chgData name="Anastasia Galvin" userId="2d39f159-777b-4bad-8899-bf8dfc77b0ad" providerId="ADAL" clId="{232C5137-1025-4514-86BE-EE9AF8DE3894}" dt="2021-11-28T15:08:05.719" v="2251" actId="14100"/>
          <ac:spMkLst>
            <pc:docMk/>
            <pc:sldMk cId="811128086" sldId="289"/>
            <ac:spMk id="3" creationId="{EEB6C1A4-09A9-48B8-AF9E-AF9C1FC93C68}"/>
          </ac:spMkLst>
        </pc:spChg>
        <pc:spChg chg="add mod">
          <ac:chgData name="Anastasia Galvin" userId="2d39f159-777b-4bad-8899-bf8dfc77b0ad" providerId="ADAL" clId="{232C5137-1025-4514-86BE-EE9AF8DE3894}" dt="2021-11-28T15:08:40.342" v="2299" actId="14100"/>
          <ac:spMkLst>
            <pc:docMk/>
            <pc:sldMk cId="811128086" sldId="289"/>
            <ac:spMk id="8" creationId="{7A6D3600-0D96-4882-829D-99FD933AB362}"/>
          </ac:spMkLst>
        </pc:spChg>
        <pc:picChg chg="add mod">
          <ac:chgData name="Anastasia Galvin" userId="2d39f159-777b-4bad-8899-bf8dfc77b0ad" providerId="ADAL" clId="{232C5137-1025-4514-86BE-EE9AF8DE3894}" dt="2021-11-28T15:08:01.525" v="2249" actId="1076"/>
          <ac:picMkLst>
            <pc:docMk/>
            <pc:sldMk cId="811128086" sldId="289"/>
            <ac:picMk id="4" creationId="{63D909D6-EE45-46D6-B73A-93B45F9B8A4F}"/>
          </ac:picMkLst>
        </pc:picChg>
        <pc:picChg chg="del">
          <ac:chgData name="Anastasia Galvin" userId="2d39f159-777b-4bad-8899-bf8dfc77b0ad" providerId="ADAL" clId="{232C5137-1025-4514-86BE-EE9AF8DE3894}" dt="2021-11-28T15:07:20.031" v="2236" actId="478"/>
          <ac:picMkLst>
            <pc:docMk/>
            <pc:sldMk cId="811128086" sldId="289"/>
            <ac:picMk id="6146" creationId="{7FEFE3E3-4E1C-4A5F-859F-F9DC216785DC}"/>
          </ac:picMkLst>
        </pc:picChg>
      </pc:sldChg>
      <pc:sldChg chg="delSp modSp mod modTransition delAnim modNotesTx">
        <pc:chgData name="Anastasia Galvin" userId="2d39f159-777b-4bad-8899-bf8dfc77b0ad" providerId="ADAL" clId="{232C5137-1025-4514-86BE-EE9AF8DE3894}" dt="2021-11-28T15:37:04.441" v="5697"/>
        <pc:sldMkLst>
          <pc:docMk/>
          <pc:sldMk cId="3216469339" sldId="290"/>
        </pc:sldMkLst>
        <pc:spChg chg="mod">
          <ac:chgData name="Anastasia Galvin" userId="2d39f159-777b-4bad-8899-bf8dfc77b0ad" providerId="ADAL" clId="{232C5137-1025-4514-86BE-EE9AF8DE3894}" dt="2021-11-28T15:13:09.247" v="3013" actId="14100"/>
          <ac:spMkLst>
            <pc:docMk/>
            <pc:sldMk cId="3216469339" sldId="290"/>
            <ac:spMk id="2" creationId="{303A4678-9D08-45CA-9B17-4D48BCBB116E}"/>
          </ac:spMkLst>
        </pc:spChg>
        <pc:spChg chg="mod">
          <ac:chgData name="Anastasia Galvin" userId="2d39f159-777b-4bad-8899-bf8dfc77b0ad" providerId="ADAL" clId="{232C5137-1025-4514-86BE-EE9AF8DE3894}" dt="2021-11-28T15:13:12.632" v="3016" actId="14100"/>
          <ac:spMkLst>
            <pc:docMk/>
            <pc:sldMk cId="3216469339" sldId="290"/>
            <ac:spMk id="3" creationId="{DB9AA3BE-6FB3-4D60-A9DA-136C5B18758C}"/>
          </ac:spMkLst>
        </pc:spChg>
        <pc:picChg chg="del">
          <ac:chgData name="Anastasia Galvin" userId="2d39f159-777b-4bad-8899-bf8dfc77b0ad" providerId="ADAL" clId="{232C5137-1025-4514-86BE-EE9AF8DE3894}" dt="2021-11-28T15:13:06.268" v="3012" actId="478"/>
          <ac:picMkLst>
            <pc:docMk/>
            <pc:sldMk cId="3216469339" sldId="290"/>
            <ac:picMk id="5" creationId="{E0BA94FF-2A99-4783-A43B-DE26451DB855}"/>
          </ac:picMkLst>
        </pc:picChg>
      </pc:sldChg>
      <pc:sldChg chg="del">
        <pc:chgData name="Anastasia Galvin" userId="2d39f159-777b-4bad-8899-bf8dfc77b0ad" providerId="ADAL" clId="{232C5137-1025-4514-86BE-EE9AF8DE3894}" dt="2021-11-28T15:13:18.868" v="3017" actId="47"/>
        <pc:sldMkLst>
          <pc:docMk/>
          <pc:sldMk cId="4147674134" sldId="291"/>
        </pc:sldMkLst>
      </pc:sldChg>
      <pc:sldChg chg="del modNotesTx">
        <pc:chgData name="Anastasia Galvin" userId="2d39f159-777b-4bad-8899-bf8dfc77b0ad" providerId="ADAL" clId="{232C5137-1025-4514-86BE-EE9AF8DE3894}" dt="2021-11-28T15:13:50.344" v="3021" actId="47"/>
        <pc:sldMkLst>
          <pc:docMk/>
          <pc:sldMk cId="1875122998" sldId="293"/>
        </pc:sldMkLst>
      </pc:sldChg>
      <pc:sldChg chg="del">
        <pc:chgData name="Anastasia Galvin" userId="2d39f159-777b-4bad-8899-bf8dfc77b0ad" providerId="ADAL" clId="{232C5137-1025-4514-86BE-EE9AF8DE3894}" dt="2021-11-28T15:13:50.955" v="3022" actId="47"/>
        <pc:sldMkLst>
          <pc:docMk/>
          <pc:sldMk cId="2136375475" sldId="294"/>
        </pc:sldMkLst>
      </pc:sldChg>
      <pc:sldChg chg="del">
        <pc:chgData name="Anastasia Galvin" userId="2d39f159-777b-4bad-8899-bf8dfc77b0ad" providerId="ADAL" clId="{232C5137-1025-4514-86BE-EE9AF8DE3894}" dt="2021-11-28T15:13:51.398" v="3023" actId="47"/>
        <pc:sldMkLst>
          <pc:docMk/>
          <pc:sldMk cId="3403395089" sldId="295"/>
        </pc:sldMkLst>
      </pc:sldChg>
      <pc:sldChg chg="del">
        <pc:chgData name="Anastasia Galvin" userId="2d39f159-777b-4bad-8899-bf8dfc77b0ad" providerId="ADAL" clId="{232C5137-1025-4514-86BE-EE9AF8DE3894}" dt="2021-11-28T15:13:52.430" v="3025" actId="47"/>
        <pc:sldMkLst>
          <pc:docMk/>
          <pc:sldMk cId="3355082924" sldId="296"/>
        </pc:sldMkLst>
      </pc:sldChg>
      <pc:sldChg chg="del">
        <pc:chgData name="Anastasia Galvin" userId="2d39f159-777b-4bad-8899-bf8dfc77b0ad" providerId="ADAL" clId="{232C5137-1025-4514-86BE-EE9AF8DE3894}" dt="2021-11-28T15:13:52.931" v="3026" actId="47"/>
        <pc:sldMkLst>
          <pc:docMk/>
          <pc:sldMk cId="1868498635" sldId="297"/>
        </pc:sldMkLst>
      </pc:sldChg>
      <pc:sldChg chg="del">
        <pc:chgData name="Anastasia Galvin" userId="2d39f159-777b-4bad-8899-bf8dfc77b0ad" providerId="ADAL" clId="{232C5137-1025-4514-86BE-EE9AF8DE3894}" dt="2021-11-28T15:13:53.416" v="3027" actId="47"/>
        <pc:sldMkLst>
          <pc:docMk/>
          <pc:sldMk cId="3669302168" sldId="298"/>
        </pc:sldMkLst>
      </pc:sldChg>
      <pc:sldChg chg="del">
        <pc:chgData name="Anastasia Galvin" userId="2d39f159-777b-4bad-8899-bf8dfc77b0ad" providerId="ADAL" clId="{232C5137-1025-4514-86BE-EE9AF8DE3894}" dt="2021-11-28T15:13:53.933" v="3028" actId="47"/>
        <pc:sldMkLst>
          <pc:docMk/>
          <pc:sldMk cId="1827959225" sldId="299"/>
        </pc:sldMkLst>
      </pc:sldChg>
      <pc:sldChg chg="del">
        <pc:chgData name="Anastasia Galvin" userId="2d39f159-777b-4bad-8899-bf8dfc77b0ad" providerId="ADAL" clId="{232C5137-1025-4514-86BE-EE9AF8DE3894}" dt="2021-11-28T15:13:54.433" v="3029" actId="47"/>
        <pc:sldMkLst>
          <pc:docMk/>
          <pc:sldMk cId="1503950393" sldId="300"/>
        </pc:sldMkLst>
      </pc:sldChg>
      <pc:sldChg chg="del">
        <pc:chgData name="Anastasia Galvin" userId="2d39f159-777b-4bad-8899-bf8dfc77b0ad" providerId="ADAL" clId="{232C5137-1025-4514-86BE-EE9AF8DE3894}" dt="2021-11-28T15:13:54.987" v="3030" actId="47"/>
        <pc:sldMkLst>
          <pc:docMk/>
          <pc:sldMk cId="1804309353" sldId="301"/>
        </pc:sldMkLst>
      </pc:sldChg>
      <pc:sldChg chg="del">
        <pc:chgData name="Anastasia Galvin" userId="2d39f159-777b-4bad-8899-bf8dfc77b0ad" providerId="ADAL" clId="{232C5137-1025-4514-86BE-EE9AF8DE3894}" dt="2021-11-28T15:13:55.450" v="3031" actId="47"/>
        <pc:sldMkLst>
          <pc:docMk/>
          <pc:sldMk cId="1602569820" sldId="302"/>
        </pc:sldMkLst>
      </pc:sldChg>
      <pc:sldChg chg="del">
        <pc:chgData name="Anastasia Galvin" userId="2d39f159-777b-4bad-8899-bf8dfc77b0ad" providerId="ADAL" clId="{232C5137-1025-4514-86BE-EE9AF8DE3894}" dt="2021-11-28T15:13:55.935" v="3032" actId="47"/>
        <pc:sldMkLst>
          <pc:docMk/>
          <pc:sldMk cId="1911095985" sldId="303"/>
        </pc:sldMkLst>
      </pc:sldChg>
      <pc:sldChg chg="del">
        <pc:chgData name="Anastasia Galvin" userId="2d39f159-777b-4bad-8899-bf8dfc77b0ad" providerId="ADAL" clId="{232C5137-1025-4514-86BE-EE9AF8DE3894}" dt="2021-11-28T15:13:51.925" v="3024" actId="47"/>
        <pc:sldMkLst>
          <pc:docMk/>
          <pc:sldMk cId="3210846372" sldId="306"/>
        </pc:sldMkLst>
      </pc:sldChg>
      <pc:sldChg chg="del">
        <pc:chgData name="Anastasia Galvin" userId="2d39f159-777b-4bad-8899-bf8dfc77b0ad" providerId="ADAL" clId="{232C5137-1025-4514-86BE-EE9AF8DE3894}" dt="2021-11-28T15:13:58.655" v="3034" actId="47"/>
        <pc:sldMkLst>
          <pc:docMk/>
          <pc:sldMk cId="3063391668" sldId="307"/>
        </pc:sldMkLst>
      </pc:sldChg>
      <pc:sldChg chg="del">
        <pc:chgData name="Anastasia Galvin" userId="2d39f159-777b-4bad-8899-bf8dfc77b0ad" providerId="ADAL" clId="{232C5137-1025-4514-86BE-EE9AF8DE3894}" dt="2021-11-28T15:13:57.502" v="3033" actId="47"/>
        <pc:sldMkLst>
          <pc:docMk/>
          <pc:sldMk cId="1469290546" sldId="309"/>
        </pc:sldMkLst>
      </pc:sldChg>
      <pc:sldChg chg="addSp delSp modSp mod modTransition setBg modClrScheme chgLayout modNotes modNotesTx">
        <pc:chgData name="Anastasia Galvin" userId="2d39f159-777b-4bad-8899-bf8dfc77b0ad" providerId="ADAL" clId="{232C5137-1025-4514-86BE-EE9AF8DE3894}" dt="2021-11-29T14:07:13.774" v="5819" actId="207"/>
        <pc:sldMkLst>
          <pc:docMk/>
          <pc:sldMk cId="2999500328" sldId="310"/>
        </pc:sldMkLst>
        <pc:spChg chg="del">
          <ac:chgData name="Anastasia Galvin" userId="2d39f159-777b-4bad-8899-bf8dfc77b0ad" providerId="ADAL" clId="{232C5137-1025-4514-86BE-EE9AF8DE3894}" dt="2021-11-28T13:55:56.011" v="1" actId="478"/>
          <ac:spMkLst>
            <pc:docMk/>
            <pc:sldMk cId="2999500328" sldId="310"/>
            <ac:spMk id="4" creationId="{18739234-ACFA-428E-BD98-79CB4EFA42A3}"/>
          </ac:spMkLst>
        </pc:spChg>
        <pc:spChg chg="del">
          <ac:chgData name="Anastasia Galvin" userId="2d39f159-777b-4bad-8899-bf8dfc77b0ad" providerId="ADAL" clId="{232C5137-1025-4514-86BE-EE9AF8DE3894}" dt="2021-11-28T13:55:54.580" v="0" actId="478"/>
          <ac:spMkLst>
            <pc:docMk/>
            <pc:sldMk cId="2999500328" sldId="310"/>
            <ac:spMk id="5" creationId="{A6B78536-A2A2-4F0F-83FE-758DA13523FB}"/>
          </ac:spMkLst>
        </pc:spChg>
        <pc:spChg chg="del">
          <ac:chgData name="Anastasia Galvin" userId="2d39f159-777b-4bad-8899-bf8dfc77b0ad" providerId="ADAL" clId="{232C5137-1025-4514-86BE-EE9AF8DE3894}" dt="2021-11-28T13:55:59.309" v="2" actId="478"/>
          <ac:spMkLst>
            <pc:docMk/>
            <pc:sldMk cId="2999500328" sldId="310"/>
            <ac:spMk id="6" creationId="{6C60FFB1-32C6-402E-A030-0DF7BA7894F8}"/>
          </ac:spMkLst>
        </pc:spChg>
        <pc:spChg chg="add mod ord">
          <ac:chgData name="Anastasia Galvin" userId="2d39f159-777b-4bad-8899-bf8dfc77b0ad" providerId="ADAL" clId="{232C5137-1025-4514-86BE-EE9AF8DE3894}" dt="2021-11-28T15:04:01.023" v="1844" actId="1076"/>
          <ac:spMkLst>
            <pc:docMk/>
            <pc:sldMk cId="2999500328" sldId="310"/>
            <ac:spMk id="7" creationId="{6E1B6C5E-6E12-4E7D-AF5A-F766587B37B4}"/>
          </ac:spMkLst>
        </pc:spChg>
        <pc:spChg chg="del">
          <ac:chgData name="Anastasia Galvin" userId="2d39f159-777b-4bad-8899-bf8dfc77b0ad" providerId="ADAL" clId="{232C5137-1025-4514-86BE-EE9AF8DE3894}" dt="2021-11-28T13:55:59.309" v="2" actId="478"/>
          <ac:spMkLst>
            <pc:docMk/>
            <pc:sldMk cId="2999500328" sldId="310"/>
            <ac:spMk id="8" creationId="{EBCFC0A9-96B6-4B13-A179-B955A6586D25}"/>
          </ac:spMkLst>
        </pc:spChg>
        <pc:spChg chg="add mod ord">
          <ac:chgData name="Anastasia Galvin" userId="2d39f159-777b-4bad-8899-bf8dfc77b0ad" providerId="ADAL" clId="{232C5137-1025-4514-86BE-EE9AF8DE3894}" dt="2021-11-28T15:04:02.902" v="1846" actId="27636"/>
          <ac:spMkLst>
            <pc:docMk/>
            <pc:sldMk cId="2999500328" sldId="310"/>
            <ac:spMk id="9" creationId="{8C8EA63E-3550-4316-8E23-7A78E2DD6047}"/>
          </ac:spMkLst>
        </pc:spChg>
        <pc:spChg chg="del">
          <ac:chgData name="Anastasia Galvin" userId="2d39f159-777b-4bad-8899-bf8dfc77b0ad" providerId="ADAL" clId="{232C5137-1025-4514-86BE-EE9AF8DE3894}" dt="2021-11-28T13:55:59.309" v="2" actId="478"/>
          <ac:spMkLst>
            <pc:docMk/>
            <pc:sldMk cId="2999500328" sldId="310"/>
            <ac:spMk id="10" creationId="{3B5274AA-FEEE-4D2C-B621-381C10715DE7}"/>
          </ac:spMkLst>
        </pc:spChg>
        <pc:spChg chg="del">
          <ac:chgData name="Anastasia Galvin" userId="2d39f159-777b-4bad-8899-bf8dfc77b0ad" providerId="ADAL" clId="{232C5137-1025-4514-86BE-EE9AF8DE3894}" dt="2021-11-28T13:55:59.309" v="2" actId="478"/>
          <ac:spMkLst>
            <pc:docMk/>
            <pc:sldMk cId="2999500328" sldId="310"/>
            <ac:spMk id="11" creationId="{79EB9E0B-345B-4CA6-940E-A2EFB6BEE49D}"/>
          </ac:spMkLst>
        </pc:spChg>
        <pc:spChg chg="add del">
          <ac:chgData name="Anastasia Galvin" userId="2d39f159-777b-4bad-8899-bf8dfc77b0ad" providerId="ADAL" clId="{232C5137-1025-4514-86BE-EE9AF8DE3894}" dt="2021-11-28T13:56:02.590" v="4" actId="22"/>
          <ac:spMkLst>
            <pc:docMk/>
            <pc:sldMk cId="2999500328" sldId="310"/>
            <ac:spMk id="12" creationId="{F754D4B9-0181-4E95-AFDC-E10AEEBC92EA}"/>
          </ac:spMkLst>
        </pc:spChg>
        <pc:spChg chg="add del mod">
          <ac:chgData name="Anastasia Galvin" userId="2d39f159-777b-4bad-8899-bf8dfc77b0ad" providerId="ADAL" clId="{232C5137-1025-4514-86BE-EE9AF8DE3894}" dt="2021-11-28T14:01:25.260" v="349" actId="478"/>
          <ac:spMkLst>
            <pc:docMk/>
            <pc:sldMk cId="2999500328" sldId="310"/>
            <ac:spMk id="13" creationId="{950BBE6C-8922-4255-8345-D273E5920B85}"/>
          </ac:spMkLst>
        </pc:spChg>
        <pc:spChg chg="add">
          <ac:chgData name="Anastasia Galvin" userId="2d39f159-777b-4bad-8899-bf8dfc77b0ad" providerId="ADAL" clId="{232C5137-1025-4514-86BE-EE9AF8DE3894}" dt="2021-11-28T14:03:58.590" v="458" actId="26606"/>
          <ac:spMkLst>
            <pc:docMk/>
            <pc:sldMk cId="2999500328" sldId="310"/>
            <ac:spMk id="71" creationId="{2A3E2477-CB24-4FE6-B9C0-F9800FF83EF6}"/>
          </ac:spMkLst>
        </pc:spChg>
        <pc:spChg chg="add">
          <ac:chgData name="Anastasia Galvin" userId="2d39f159-777b-4bad-8899-bf8dfc77b0ad" providerId="ADAL" clId="{232C5137-1025-4514-86BE-EE9AF8DE3894}" dt="2021-11-28T14:03:58.590" v="458" actId="26606"/>
          <ac:spMkLst>
            <pc:docMk/>
            <pc:sldMk cId="2999500328" sldId="310"/>
            <ac:spMk id="73" creationId="{B965638C-2268-4A1B-96C3-95E79EF44B96}"/>
          </ac:spMkLst>
        </pc:spChg>
        <pc:spChg chg="add">
          <ac:chgData name="Anastasia Galvin" userId="2d39f159-777b-4bad-8899-bf8dfc77b0ad" providerId="ADAL" clId="{232C5137-1025-4514-86BE-EE9AF8DE3894}" dt="2021-11-28T14:03:58.590" v="458" actId="26606"/>
          <ac:spMkLst>
            <pc:docMk/>
            <pc:sldMk cId="2999500328" sldId="310"/>
            <ac:spMk id="75" creationId="{97D0825D-5142-4F4A-A141-3CCD5E99CB4F}"/>
          </ac:spMkLst>
        </pc:spChg>
        <pc:picChg chg="add mod">
          <ac:chgData name="Anastasia Galvin" userId="2d39f159-777b-4bad-8899-bf8dfc77b0ad" providerId="ADAL" clId="{232C5137-1025-4514-86BE-EE9AF8DE3894}" dt="2021-11-28T14:03:58.590" v="458" actId="26606"/>
          <ac:picMkLst>
            <pc:docMk/>
            <pc:sldMk cId="2999500328" sldId="310"/>
            <ac:picMk id="1026" creationId="{50387943-B2D8-443E-A753-1C1D0EAE7F6B}"/>
          </ac:picMkLst>
        </pc:picChg>
        <pc:picChg chg="del">
          <ac:chgData name="Anastasia Galvin" userId="2d39f159-777b-4bad-8899-bf8dfc77b0ad" providerId="ADAL" clId="{232C5137-1025-4514-86BE-EE9AF8DE3894}" dt="2021-11-28T13:55:59.309" v="2" actId="478"/>
          <ac:picMkLst>
            <pc:docMk/>
            <pc:sldMk cId="2999500328" sldId="310"/>
            <ac:picMk id="12298" creationId="{F89CF9E7-E7FE-4EDC-B6BB-21CB0ABAD023}"/>
          </ac:picMkLst>
        </pc:picChg>
        <pc:cxnChg chg="del">
          <ac:chgData name="Anastasia Galvin" userId="2d39f159-777b-4bad-8899-bf8dfc77b0ad" providerId="ADAL" clId="{232C5137-1025-4514-86BE-EE9AF8DE3894}" dt="2021-11-28T13:55:59.309" v="2" actId="478"/>
          <ac:cxnSpMkLst>
            <pc:docMk/>
            <pc:sldMk cId="2999500328" sldId="310"/>
            <ac:cxnSpMk id="12293" creationId="{16939C7C-2096-4F4D-B70E-8F2A1AB9F6FF}"/>
          </ac:cxnSpMkLst>
        </pc:cxnChg>
      </pc:sldChg>
      <pc:sldChg chg="addSp delSp modSp add mod ord modTransition modNotesTx">
        <pc:chgData name="Anastasia Galvin" userId="2d39f159-777b-4bad-8899-bf8dfc77b0ad" providerId="ADAL" clId="{232C5137-1025-4514-86BE-EE9AF8DE3894}" dt="2021-11-28T15:37:04.441" v="5697"/>
        <pc:sldMkLst>
          <pc:docMk/>
          <pc:sldMk cId="3932259545" sldId="311"/>
        </pc:sldMkLst>
        <pc:spChg chg="mod">
          <ac:chgData name="Anastasia Galvin" userId="2d39f159-777b-4bad-8899-bf8dfc77b0ad" providerId="ADAL" clId="{232C5137-1025-4514-86BE-EE9AF8DE3894}" dt="2021-11-28T15:17:15.639" v="3578" actId="122"/>
          <ac:spMkLst>
            <pc:docMk/>
            <pc:sldMk cId="3932259545" sldId="311"/>
            <ac:spMk id="2" creationId="{0CE4F680-44EA-4F2A-AF98-2F8E61BB2D8D}"/>
          </ac:spMkLst>
        </pc:spChg>
        <pc:spChg chg="mod ord">
          <ac:chgData name="Anastasia Galvin" userId="2d39f159-777b-4bad-8899-bf8dfc77b0ad" providerId="ADAL" clId="{232C5137-1025-4514-86BE-EE9AF8DE3894}" dt="2021-11-28T15:17:29.021" v="3589" actId="403"/>
          <ac:spMkLst>
            <pc:docMk/>
            <pc:sldMk cId="3932259545" sldId="311"/>
            <ac:spMk id="3" creationId="{0D624842-D68A-47B9-A330-5246828FEF70}"/>
          </ac:spMkLst>
        </pc:spChg>
        <pc:spChg chg="del">
          <ac:chgData name="Anastasia Galvin" userId="2d39f159-777b-4bad-8899-bf8dfc77b0ad" providerId="ADAL" clId="{232C5137-1025-4514-86BE-EE9AF8DE3894}" dt="2021-11-28T15:16:57.462" v="3550" actId="26606"/>
          <ac:spMkLst>
            <pc:docMk/>
            <pc:sldMk cId="3932259545" sldId="311"/>
            <ac:spMk id="71" creationId="{5BB3780B-63EB-450D-A804-D6AA12F98E0B}"/>
          </ac:spMkLst>
        </pc:spChg>
        <pc:spChg chg="del">
          <ac:chgData name="Anastasia Galvin" userId="2d39f159-777b-4bad-8899-bf8dfc77b0ad" providerId="ADAL" clId="{232C5137-1025-4514-86BE-EE9AF8DE3894}" dt="2021-11-28T15:16:57.462" v="3550" actId="26606"/>
          <ac:spMkLst>
            <pc:docMk/>
            <pc:sldMk cId="3932259545" sldId="311"/>
            <ac:spMk id="73" creationId="{FE0847A5-A329-48CD-B3A7-3892FF6DA78F}"/>
          </ac:spMkLst>
        </pc:spChg>
        <pc:spChg chg="add">
          <ac:chgData name="Anastasia Galvin" userId="2d39f159-777b-4bad-8899-bf8dfc77b0ad" providerId="ADAL" clId="{232C5137-1025-4514-86BE-EE9AF8DE3894}" dt="2021-11-28T15:16:57.462" v="3550" actId="26606"/>
          <ac:spMkLst>
            <pc:docMk/>
            <pc:sldMk cId="3932259545" sldId="311"/>
            <ac:spMk id="74" creationId="{5ED9E2D9-EE69-4775-8CE5-9EAC35AD2F2E}"/>
          </ac:spMkLst>
        </pc:spChg>
        <pc:spChg chg="add">
          <ac:chgData name="Anastasia Galvin" userId="2d39f159-777b-4bad-8899-bf8dfc77b0ad" providerId="ADAL" clId="{232C5137-1025-4514-86BE-EE9AF8DE3894}" dt="2021-11-28T15:16:57.462" v="3550" actId="26606"/>
          <ac:spMkLst>
            <pc:docMk/>
            <pc:sldMk cId="3932259545" sldId="311"/>
            <ac:spMk id="75" creationId="{3D75B673-1FA7-415E-8B2E-7A0550C8BDDF}"/>
          </ac:spMkLst>
        </pc:spChg>
        <pc:picChg chg="del">
          <ac:chgData name="Anastasia Galvin" userId="2d39f159-777b-4bad-8899-bf8dfc77b0ad" providerId="ADAL" clId="{232C5137-1025-4514-86BE-EE9AF8DE3894}" dt="2021-11-28T15:16:23.331" v="3547" actId="478"/>
          <ac:picMkLst>
            <pc:docMk/>
            <pc:sldMk cId="3932259545" sldId="311"/>
            <ac:picMk id="4" creationId="{1A1890C5-28C6-4F69-907B-975CB209462D}"/>
          </ac:picMkLst>
        </pc:picChg>
        <pc:picChg chg="add mod">
          <ac:chgData name="Anastasia Galvin" userId="2d39f159-777b-4bad-8899-bf8dfc77b0ad" providerId="ADAL" clId="{232C5137-1025-4514-86BE-EE9AF8DE3894}" dt="2021-11-28T15:16:57.462" v="3550" actId="26606"/>
          <ac:picMkLst>
            <pc:docMk/>
            <pc:sldMk cId="3932259545" sldId="311"/>
            <ac:picMk id="7170" creationId="{BD92A1A6-E1A4-464A-A557-1E528C259F0C}"/>
          </ac:picMkLst>
        </pc:picChg>
      </pc:sldChg>
      <pc:sldChg chg="addSp delSp modSp add mod ord modTransition modNotesTx">
        <pc:chgData name="Anastasia Galvin" userId="2d39f159-777b-4bad-8899-bf8dfc77b0ad" providerId="ADAL" clId="{232C5137-1025-4514-86BE-EE9AF8DE3894}" dt="2021-11-28T15:37:04.441" v="5697"/>
        <pc:sldMkLst>
          <pc:docMk/>
          <pc:sldMk cId="1671567703" sldId="312"/>
        </pc:sldMkLst>
        <pc:spChg chg="mod">
          <ac:chgData name="Anastasia Galvin" userId="2d39f159-777b-4bad-8899-bf8dfc77b0ad" providerId="ADAL" clId="{232C5137-1025-4514-86BE-EE9AF8DE3894}" dt="2021-11-28T15:20:26.067" v="3938" actId="20577"/>
          <ac:spMkLst>
            <pc:docMk/>
            <pc:sldMk cId="1671567703" sldId="312"/>
            <ac:spMk id="2" creationId="{6E4A0EE3-0866-4CBD-962B-F957A98B9551}"/>
          </ac:spMkLst>
        </pc:spChg>
        <pc:spChg chg="mod">
          <ac:chgData name="Anastasia Galvin" userId="2d39f159-777b-4bad-8899-bf8dfc77b0ad" providerId="ADAL" clId="{232C5137-1025-4514-86BE-EE9AF8DE3894}" dt="2021-11-28T15:21:37.178" v="3956" actId="1076"/>
          <ac:spMkLst>
            <pc:docMk/>
            <pc:sldMk cId="1671567703" sldId="312"/>
            <ac:spMk id="3" creationId="{EEB6C1A4-09A9-48B8-AF9E-AF9C1FC93C68}"/>
          </ac:spMkLst>
        </pc:spChg>
        <pc:spChg chg="del">
          <ac:chgData name="Anastasia Galvin" userId="2d39f159-777b-4bad-8899-bf8dfc77b0ad" providerId="ADAL" clId="{232C5137-1025-4514-86BE-EE9AF8DE3894}" dt="2021-11-28T15:20:55.640" v="3940" actId="478"/>
          <ac:spMkLst>
            <pc:docMk/>
            <pc:sldMk cId="1671567703" sldId="312"/>
            <ac:spMk id="8" creationId="{7A6D3600-0D96-4882-829D-99FD933AB362}"/>
          </ac:spMkLst>
        </pc:spChg>
        <pc:picChg chg="del">
          <ac:chgData name="Anastasia Galvin" userId="2d39f159-777b-4bad-8899-bf8dfc77b0ad" providerId="ADAL" clId="{232C5137-1025-4514-86BE-EE9AF8DE3894}" dt="2021-11-28T15:20:53.010" v="3939" actId="478"/>
          <ac:picMkLst>
            <pc:docMk/>
            <pc:sldMk cId="1671567703" sldId="312"/>
            <ac:picMk id="4" creationId="{63D909D6-EE45-46D6-B73A-93B45F9B8A4F}"/>
          </ac:picMkLst>
        </pc:picChg>
        <pc:picChg chg="add mod">
          <ac:chgData name="Anastasia Galvin" userId="2d39f159-777b-4bad-8899-bf8dfc77b0ad" providerId="ADAL" clId="{232C5137-1025-4514-86BE-EE9AF8DE3894}" dt="2021-11-28T15:21:09.677" v="3945" actId="732"/>
          <ac:picMkLst>
            <pc:docMk/>
            <pc:sldMk cId="1671567703" sldId="312"/>
            <ac:picMk id="8194" creationId="{43E21636-6C4A-4B9E-943F-224D47CA99CB}"/>
          </ac:picMkLst>
        </pc:picChg>
      </pc:sldChg>
      <pc:sldChg chg="addSp delSp modSp add mod ord modTransition modNotesTx">
        <pc:chgData name="Anastasia Galvin" userId="2d39f159-777b-4bad-8899-bf8dfc77b0ad" providerId="ADAL" clId="{232C5137-1025-4514-86BE-EE9AF8DE3894}" dt="2021-11-28T15:37:04.441" v="5697"/>
        <pc:sldMkLst>
          <pc:docMk/>
          <pc:sldMk cId="3305191472" sldId="313"/>
        </pc:sldMkLst>
        <pc:spChg chg="mod">
          <ac:chgData name="Anastasia Galvin" userId="2d39f159-777b-4bad-8899-bf8dfc77b0ad" providerId="ADAL" clId="{232C5137-1025-4514-86BE-EE9AF8DE3894}" dt="2021-11-28T15:25:34.980" v="4415" actId="20577"/>
          <ac:spMkLst>
            <pc:docMk/>
            <pc:sldMk cId="3305191472" sldId="313"/>
            <ac:spMk id="2" creationId="{0CE4F680-44EA-4F2A-AF98-2F8E61BB2D8D}"/>
          </ac:spMkLst>
        </pc:spChg>
        <pc:spChg chg="mod">
          <ac:chgData name="Anastasia Galvin" userId="2d39f159-777b-4bad-8899-bf8dfc77b0ad" providerId="ADAL" clId="{232C5137-1025-4514-86BE-EE9AF8DE3894}" dt="2021-11-28T15:25:42.347" v="4417" actId="27636"/>
          <ac:spMkLst>
            <pc:docMk/>
            <pc:sldMk cId="3305191472" sldId="313"/>
            <ac:spMk id="3" creationId="{0D624842-D68A-47B9-A330-5246828FEF70}"/>
          </ac:spMkLst>
        </pc:spChg>
        <pc:picChg chg="add mod">
          <ac:chgData name="Anastasia Galvin" userId="2d39f159-777b-4bad-8899-bf8dfc77b0ad" providerId="ADAL" clId="{232C5137-1025-4514-86BE-EE9AF8DE3894}" dt="2021-11-28T15:25:15.894" v="4397" actId="14100"/>
          <ac:picMkLst>
            <pc:docMk/>
            <pc:sldMk cId="3305191472" sldId="313"/>
            <ac:picMk id="5" creationId="{1F2FA9A7-872C-4B82-B9E8-2BBA9D04455F}"/>
          </ac:picMkLst>
        </pc:picChg>
        <pc:picChg chg="del">
          <ac:chgData name="Anastasia Galvin" userId="2d39f159-777b-4bad-8899-bf8dfc77b0ad" providerId="ADAL" clId="{232C5137-1025-4514-86BE-EE9AF8DE3894}" dt="2021-11-28T15:25:09.531" v="4392" actId="478"/>
          <ac:picMkLst>
            <pc:docMk/>
            <pc:sldMk cId="3305191472" sldId="313"/>
            <ac:picMk id="7170" creationId="{BD92A1A6-E1A4-464A-A557-1E528C259F0C}"/>
          </ac:picMkLst>
        </pc:picChg>
      </pc:sldChg>
      <pc:sldChg chg="addSp delSp modSp add mod ord modTransition modNotesTx">
        <pc:chgData name="Anastasia Galvin" userId="2d39f159-777b-4bad-8899-bf8dfc77b0ad" providerId="ADAL" clId="{232C5137-1025-4514-86BE-EE9AF8DE3894}" dt="2021-11-28T15:37:04.441" v="5697"/>
        <pc:sldMkLst>
          <pc:docMk/>
          <pc:sldMk cId="249057737" sldId="314"/>
        </pc:sldMkLst>
        <pc:spChg chg="mod">
          <ac:chgData name="Anastasia Galvin" userId="2d39f159-777b-4bad-8899-bf8dfc77b0ad" providerId="ADAL" clId="{232C5137-1025-4514-86BE-EE9AF8DE3894}" dt="2021-11-28T15:28:18.655" v="4791" actId="20577"/>
          <ac:spMkLst>
            <pc:docMk/>
            <pc:sldMk cId="249057737" sldId="314"/>
            <ac:spMk id="2" creationId="{6E4A0EE3-0866-4CBD-962B-F957A98B9551}"/>
          </ac:spMkLst>
        </pc:spChg>
        <pc:spChg chg="mod">
          <ac:chgData name="Anastasia Galvin" userId="2d39f159-777b-4bad-8899-bf8dfc77b0ad" providerId="ADAL" clId="{232C5137-1025-4514-86BE-EE9AF8DE3894}" dt="2021-11-28T15:28:12.519" v="4770" actId="313"/>
          <ac:spMkLst>
            <pc:docMk/>
            <pc:sldMk cId="249057737" sldId="314"/>
            <ac:spMk id="3" creationId="{EEB6C1A4-09A9-48B8-AF9E-AF9C1FC93C68}"/>
          </ac:spMkLst>
        </pc:spChg>
        <pc:picChg chg="del">
          <ac:chgData name="Anastasia Galvin" userId="2d39f159-777b-4bad-8899-bf8dfc77b0ad" providerId="ADAL" clId="{232C5137-1025-4514-86BE-EE9AF8DE3894}" dt="2021-11-28T15:29:44.781" v="4792" actId="478"/>
          <ac:picMkLst>
            <pc:docMk/>
            <pc:sldMk cId="249057737" sldId="314"/>
            <ac:picMk id="8194" creationId="{43E21636-6C4A-4B9E-943F-224D47CA99CB}"/>
          </ac:picMkLst>
        </pc:picChg>
        <pc:picChg chg="add mod">
          <ac:chgData name="Anastasia Galvin" userId="2d39f159-777b-4bad-8899-bf8dfc77b0ad" providerId="ADAL" clId="{232C5137-1025-4514-86BE-EE9AF8DE3894}" dt="2021-11-28T15:30:01.219" v="4797" actId="732"/>
          <ac:picMkLst>
            <pc:docMk/>
            <pc:sldMk cId="249057737" sldId="314"/>
            <ac:picMk id="9218" creationId="{1B68D72D-8D5F-4B72-86BF-8377BEA843DF}"/>
          </ac:picMkLst>
        </pc:picChg>
      </pc:sldChg>
      <pc:sldChg chg="addSp delSp modSp add mod ord modTransition modNotesTx">
        <pc:chgData name="Anastasia Galvin" userId="2d39f159-777b-4bad-8899-bf8dfc77b0ad" providerId="ADAL" clId="{232C5137-1025-4514-86BE-EE9AF8DE3894}" dt="2021-11-28T15:37:04.441" v="5697"/>
        <pc:sldMkLst>
          <pc:docMk/>
          <pc:sldMk cId="1229353422" sldId="315"/>
        </pc:sldMkLst>
        <pc:spChg chg="mod">
          <ac:chgData name="Anastasia Galvin" userId="2d39f159-777b-4bad-8899-bf8dfc77b0ad" providerId="ADAL" clId="{232C5137-1025-4514-86BE-EE9AF8DE3894}" dt="2021-11-28T15:31:32.507" v="4854" actId="20577"/>
          <ac:spMkLst>
            <pc:docMk/>
            <pc:sldMk cId="1229353422" sldId="315"/>
            <ac:spMk id="2" creationId="{0CE4F680-44EA-4F2A-AF98-2F8E61BB2D8D}"/>
          </ac:spMkLst>
        </pc:spChg>
        <pc:spChg chg="mod">
          <ac:chgData name="Anastasia Galvin" userId="2d39f159-777b-4bad-8899-bf8dfc77b0ad" providerId="ADAL" clId="{232C5137-1025-4514-86BE-EE9AF8DE3894}" dt="2021-11-28T15:33:38.165" v="5290" actId="20577"/>
          <ac:spMkLst>
            <pc:docMk/>
            <pc:sldMk cId="1229353422" sldId="315"/>
            <ac:spMk id="3" creationId="{0D624842-D68A-47B9-A330-5246828FEF70}"/>
          </ac:spMkLst>
        </pc:spChg>
        <pc:picChg chg="del">
          <ac:chgData name="Anastasia Galvin" userId="2d39f159-777b-4bad-8899-bf8dfc77b0ad" providerId="ADAL" clId="{232C5137-1025-4514-86BE-EE9AF8DE3894}" dt="2021-11-28T15:33:58.866" v="5291" actId="478"/>
          <ac:picMkLst>
            <pc:docMk/>
            <pc:sldMk cId="1229353422" sldId="315"/>
            <ac:picMk id="5" creationId="{1F2FA9A7-872C-4B82-B9E8-2BBA9D04455F}"/>
          </ac:picMkLst>
        </pc:picChg>
        <pc:picChg chg="add mod">
          <ac:chgData name="Anastasia Galvin" userId="2d39f159-777b-4bad-8899-bf8dfc77b0ad" providerId="ADAL" clId="{232C5137-1025-4514-86BE-EE9AF8DE3894}" dt="2021-11-28T15:34:14.596" v="5296" actId="732"/>
          <ac:picMkLst>
            <pc:docMk/>
            <pc:sldMk cId="1229353422" sldId="315"/>
            <ac:picMk id="10242" creationId="{D1E50931-F543-4FF6-BE25-2715EA570048}"/>
          </ac:picMkLst>
        </pc:picChg>
      </pc:sldChg>
      <pc:sldChg chg="addSp delSp modSp add mod ord modTransition modNotes modNotesTx">
        <pc:chgData name="Anastasia Galvin" userId="2d39f159-777b-4bad-8899-bf8dfc77b0ad" providerId="ADAL" clId="{232C5137-1025-4514-86BE-EE9AF8DE3894}" dt="2021-11-29T14:07:03.706" v="5818" actId="1037"/>
        <pc:sldMkLst>
          <pc:docMk/>
          <pc:sldMk cId="1382449267" sldId="316"/>
        </pc:sldMkLst>
        <pc:spChg chg="mod">
          <ac:chgData name="Anastasia Galvin" userId="2d39f159-777b-4bad-8899-bf8dfc77b0ad" providerId="ADAL" clId="{232C5137-1025-4514-86BE-EE9AF8DE3894}" dt="2021-11-28T15:36:01.244" v="5687" actId="1076"/>
          <ac:spMkLst>
            <pc:docMk/>
            <pc:sldMk cId="1382449267" sldId="316"/>
            <ac:spMk id="2" creationId="{6E4A0EE3-0866-4CBD-962B-F957A98B9551}"/>
          </ac:spMkLst>
        </pc:spChg>
        <pc:spChg chg="mod">
          <ac:chgData name="Anastasia Galvin" userId="2d39f159-777b-4bad-8899-bf8dfc77b0ad" providerId="ADAL" clId="{232C5137-1025-4514-86BE-EE9AF8DE3894}" dt="2021-11-28T15:36:49.515" v="5696" actId="14100"/>
          <ac:spMkLst>
            <pc:docMk/>
            <pc:sldMk cId="1382449267" sldId="316"/>
            <ac:spMk id="3" creationId="{EEB6C1A4-09A9-48B8-AF9E-AF9C1FC93C68}"/>
          </ac:spMkLst>
        </pc:spChg>
        <pc:picChg chg="del">
          <ac:chgData name="Anastasia Galvin" userId="2d39f159-777b-4bad-8899-bf8dfc77b0ad" providerId="ADAL" clId="{232C5137-1025-4514-86BE-EE9AF8DE3894}" dt="2021-11-28T15:36:25.288" v="5688" actId="478"/>
          <ac:picMkLst>
            <pc:docMk/>
            <pc:sldMk cId="1382449267" sldId="316"/>
            <ac:picMk id="9218" creationId="{1B68D72D-8D5F-4B72-86BF-8377BEA843DF}"/>
          </ac:picMkLst>
        </pc:picChg>
        <pc:picChg chg="add mod">
          <ac:chgData name="Anastasia Galvin" userId="2d39f159-777b-4bad-8899-bf8dfc77b0ad" providerId="ADAL" clId="{232C5137-1025-4514-86BE-EE9AF8DE3894}" dt="2021-11-28T15:37:59.520" v="5699" actId="1076"/>
          <ac:picMkLst>
            <pc:docMk/>
            <pc:sldMk cId="1382449267" sldId="316"/>
            <ac:picMk id="11266" creationId="{94A3CC3D-68B1-4A8F-ADE2-708AA10B972F}"/>
          </ac:picMkLst>
        </pc:picChg>
      </pc:sldChg>
      <pc:sldChg chg="modSp add ord modTransition">
        <pc:chgData name="Anastasia Galvin" userId="2d39f159-777b-4bad-8899-bf8dfc77b0ad" providerId="ADAL" clId="{232C5137-1025-4514-86BE-EE9AF8DE3894}" dt="2021-11-28T15:37:04.441" v="5697"/>
        <pc:sldMkLst>
          <pc:docMk/>
          <pc:sldMk cId="2434817523" sldId="317"/>
        </pc:sldMkLst>
        <pc:spChg chg="mod">
          <ac:chgData name="Anastasia Galvin" userId="2d39f159-777b-4bad-8899-bf8dfc77b0ad" providerId="ADAL" clId="{232C5137-1025-4514-86BE-EE9AF8DE3894}" dt="2021-11-28T15:31:03.993" v="4824" actId="122"/>
          <ac:spMkLst>
            <pc:docMk/>
            <pc:sldMk cId="2434817523" sldId="317"/>
            <ac:spMk id="2" creationId="{75010C80-B11D-4655-A4A6-350CA484449E}"/>
          </ac:spMkLst>
        </pc:spChg>
      </pc:sldChg>
      <pc:sldChg chg="addSp modSp new mod modTransition">
        <pc:chgData name="Anastasia Galvin" userId="2d39f159-777b-4bad-8899-bf8dfc77b0ad" providerId="ADAL" clId="{232C5137-1025-4514-86BE-EE9AF8DE3894}" dt="2021-11-28T18:35:32.173" v="5791" actId="1076"/>
        <pc:sldMkLst>
          <pc:docMk/>
          <pc:sldMk cId="1093895682" sldId="318"/>
        </pc:sldMkLst>
        <pc:spChg chg="add mod">
          <ac:chgData name="Anastasia Galvin" userId="2d39f159-777b-4bad-8899-bf8dfc77b0ad" providerId="ADAL" clId="{232C5137-1025-4514-86BE-EE9AF8DE3894}" dt="2021-11-28T18:35:32.173" v="5791" actId="1076"/>
          <ac:spMkLst>
            <pc:docMk/>
            <pc:sldMk cId="1093895682" sldId="318"/>
            <ac:spMk id="4" creationId="{9614AB03-11EF-48EC-8328-5F8A100538DB}"/>
          </ac:spMkLst>
        </pc:spChg>
        <pc:spChg chg="add mod ord">
          <ac:chgData name="Anastasia Galvin" userId="2d39f159-777b-4bad-8899-bf8dfc77b0ad" providerId="ADAL" clId="{232C5137-1025-4514-86BE-EE9AF8DE3894}" dt="2021-11-28T18:35:14.329" v="5788" actId="14100"/>
          <ac:spMkLst>
            <pc:docMk/>
            <pc:sldMk cId="1093895682" sldId="318"/>
            <ac:spMk id="5" creationId="{84A1E738-F6E3-42BC-AFD5-4FF0B06BF04D}"/>
          </ac:spMkLst>
        </pc:spChg>
        <pc:picChg chg="add mod">
          <ac:chgData name="Anastasia Galvin" userId="2d39f159-777b-4bad-8899-bf8dfc77b0ad" providerId="ADAL" clId="{232C5137-1025-4514-86BE-EE9AF8DE3894}" dt="2021-11-28T18:35:26.336" v="5790" actId="1076"/>
          <ac:picMkLst>
            <pc:docMk/>
            <pc:sldMk cId="1093895682" sldId="318"/>
            <ac:picMk id="2" creationId="{0E695F8F-D43C-4529-BABE-AB104260CBAA}"/>
          </ac:picMkLst>
        </pc:picChg>
      </pc:sldChg>
    </pc:docChg>
  </pc:docChgLst>
  <pc:docChgLst>
    <pc:chgData name="Anastasia Galvin" userId="2d39f159-777b-4bad-8899-bf8dfc77b0ad" providerId="ADAL" clId="{CF14EE25-5C80-43F9-B43B-4AAC6D653BC3}"/>
    <pc:docChg chg="undo custSel addSld delSld modSld sldOrd">
      <pc:chgData name="Anastasia Galvin" userId="2d39f159-777b-4bad-8899-bf8dfc77b0ad" providerId="ADAL" clId="{CF14EE25-5C80-43F9-B43B-4AAC6D653BC3}" dt="2021-09-19T13:39:09.992" v="11376"/>
      <pc:docMkLst>
        <pc:docMk/>
      </pc:docMkLst>
      <pc:sldChg chg="addSp delSp modSp mod modTransition modAnim">
        <pc:chgData name="Anastasia Galvin" userId="2d39f159-777b-4bad-8899-bf8dfc77b0ad" providerId="ADAL" clId="{CF14EE25-5C80-43F9-B43B-4AAC6D653BC3}" dt="2021-09-19T13:14:40.731" v="11115"/>
        <pc:sldMkLst>
          <pc:docMk/>
          <pc:sldMk cId="1637262194" sldId="256"/>
        </pc:sldMkLst>
        <pc:spChg chg="mod">
          <ac:chgData name="Anastasia Galvin" userId="2d39f159-777b-4bad-8899-bf8dfc77b0ad" providerId="ADAL" clId="{CF14EE25-5C80-43F9-B43B-4AAC6D653BC3}" dt="2021-09-19T07:12:30.174" v="7722" actId="27636"/>
          <ac:spMkLst>
            <pc:docMk/>
            <pc:sldMk cId="1637262194" sldId="256"/>
            <ac:spMk id="2" creationId="{D47895F1-7A44-41C5-841D-FF7933C47254}"/>
          </ac:spMkLst>
        </pc:spChg>
        <pc:spChg chg="mod">
          <ac:chgData name="Anastasia Galvin" userId="2d39f159-777b-4bad-8899-bf8dfc77b0ad" providerId="ADAL" clId="{CF14EE25-5C80-43F9-B43B-4AAC6D653BC3}" dt="2021-09-19T13:04:57.106" v="11093" actId="20577"/>
          <ac:spMkLst>
            <pc:docMk/>
            <pc:sldMk cId="1637262194" sldId="256"/>
            <ac:spMk id="3" creationId="{C227F31F-A0AA-4C18-BD56-2AFAD7CA8D37}"/>
          </ac:spMkLst>
        </pc:spChg>
        <pc:spChg chg="add mod">
          <ac:chgData name="Anastasia Galvin" userId="2d39f159-777b-4bad-8899-bf8dfc77b0ad" providerId="ADAL" clId="{CF14EE25-5C80-43F9-B43B-4AAC6D653BC3}" dt="2021-09-19T07:12:30.174" v="7722" actId="27636"/>
          <ac:spMkLst>
            <pc:docMk/>
            <pc:sldMk cId="1637262194" sldId="256"/>
            <ac:spMk id="150" creationId="{0149A9F6-B857-488C-AC3A-007B78165715}"/>
          </ac:spMkLst>
        </pc:spChg>
        <pc:spChg chg="add mod">
          <ac:chgData name="Anastasia Galvin" userId="2d39f159-777b-4bad-8899-bf8dfc77b0ad" providerId="ADAL" clId="{CF14EE25-5C80-43F9-B43B-4AAC6D653BC3}" dt="2021-09-19T07:12:30.174" v="7722" actId="27636"/>
          <ac:spMkLst>
            <pc:docMk/>
            <pc:sldMk cId="1637262194" sldId="256"/>
            <ac:spMk id="152" creationId="{249EFD05-C377-44BE-91F0-1D17C1D9BF60}"/>
          </ac:spMkLst>
        </pc:spChg>
        <pc:spChg chg="del">
          <ac:chgData name="Anastasia Galvin" userId="2d39f159-777b-4bad-8899-bf8dfc77b0ad" providerId="ADAL" clId="{CF14EE25-5C80-43F9-B43B-4AAC6D653BC3}" dt="2021-09-18T17:36:32.727" v="4010" actId="26606"/>
          <ac:spMkLst>
            <pc:docMk/>
            <pc:sldMk cId="1637262194" sldId="256"/>
            <ac:spMk id="3080" creationId="{0149A9F6-B857-488C-AC3A-007B78165715}"/>
          </ac:spMkLst>
        </pc:spChg>
        <pc:spChg chg="del">
          <ac:chgData name="Anastasia Galvin" userId="2d39f159-777b-4bad-8899-bf8dfc77b0ad" providerId="ADAL" clId="{CF14EE25-5C80-43F9-B43B-4AAC6D653BC3}" dt="2021-09-18T17:36:32.727" v="4010" actId="26606"/>
          <ac:spMkLst>
            <pc:docMk/>
            <pc:sldMk cId="1637262194" sldId="256"/>
            <ac:spMk id="3081" creationId="{249EFD05-C377-44BE-91F0-1D17C1D9BF60}"/>
          </ac:spMkLst>
        </pc:spChg>
        <pc:grpChg chg="add mod">
          <ac:chgData name="Anastasia Galvin" userId="2d39f159-777b-4bad-8899-bf8dfc77b0ad" providerId="ADAL" clId="{CF14EE25-5C80-43F9-B43B-4AAC6D653BC3}" dt="2021-09-19T07:12:30.174" v="7722" actId="27636"/>
          <ac:grpSpMkLst>
            <pc:docMk/>
            <pc:sldMk cId="1637262194" sldId="256"/>
            <ac:grpSpMk id="154" creationId="{F2FD01A0-E6FF-41CD-AEBD-279232B90D43}"/>
          </ac:grpSpMkLst>
        </pc:grpChg>
        <pc:grpChg chg="add mod">
          <ac:chgData name="Anastasia Galvin" userId="2d39f159-777b-4bad-8899-bf8dfc77b0ad" providerId="ADAL" clId="{CF14EE25-5C80-43F9-B43B-4AAC6D653BC3}" dt="2021-09-19T07:12:30.174" v="7722" actId="27636"/>
          <ac:grpSpMkLst>
            <pc:docMk/>
            <pc:sldMk cId="1637262194" sldId="256"/>
            <ac:grpSpMk id="159" creationId="{3C9AA14C-80A4-427C-A911-28CD20C56E5E}"/>
          </ac:grpSpMkLst>
        </pc:grpChg>
        <pc:grpChg chg="del">
          <ac:chgData name="Anastasia Galvin" userId="2d39f159-777b-4bad-8899-bf8dfc77b0ad" providerId="ADAL" clId="{CF14EE25-5C80-43F9-B43B-4AAC6D653BC3}" dt="2021-09-18T17:36:32.727" v="4010" actId="26606"/>
          <ac:grpSpMkLst>
            <pc:docMk/>
            <pc:sldMk cId="1637262194" sldId="256"/>
            <ac:grpSpMk id="3082" creationId="{F2FD01A0-E6FF-41CD-AEBD-279232B90D43}"/>
          </ac:grpSpMkLst>
        </pc:grpChg>
        <pc:grpChg chg="del">
          <ac:chgData name="Anastasia Galvin" userId="2d39f159-777b-4bad-8899-bf8dfc77b0ad" providerId="ADAL" clId="{CF14EE25-5C80-43F9-B43B-4AAC6D653BC3}" dt="2021-09-18T17:36:32.727" v="4010" actId="26606"/>
          <ac:grpSpMkLst>
            <pc:docMk/>
            <pc:sldMk cId="1637262194" sldId="256"/>
            <ac:grpSpMk id="3086" creationId="{3C9AA14C-80A4-427C-A911-28CD20C56E5E}"/>
          </ac:grpSpMkLst>
        </pc:grpChg>
        <pc:picChg chg="add mod">
          <ac:chgData name="Anastasia Galvin" userId="2d39f159-777b-4bad-8899-bf8dfc77b0ad" providerId="ADAL" clId="{CF14EE25-5C80-43F9-B43B-4AAC6D653BC3}" dt="2021-09-19T07:12:30.174" v="7722" actId="27636"/>
          <ac:picMkLst>
            <pc:docMk/>
            <pc:sldMk cId="1637262194" sldId="256"/>
            <ac:picMk id="2050" creationId="{A49705B9-C156-4303-B156-857F73261BE9}"/>
          </ac:picMkLst>
        </pc:picChg>
        <pc:picChg chg="del">
          <ac:chgData name="Anastasia Galvin" userId="2d39f159-777b-4bad-8899-bf8dfc77b0ad" providerId="ADAL" clId="{CF14EE25-5C80-43F9-B43B-4AAC6D653BC3}" dt="2021-09-18T16:26:54.407" v="83" actId="478"/>
          <ac:picMkLst>
            <pc:docMk/>
            <pc:sldMk cId="1637262194" sldId="256"/>
            <ac:picMk id="3074" creationId="{B701941B-752C-4DA7-B7FC-820FC2161043}"/>
          </ac:picMkLst>
        </pc:picChg>
      </pc:sldChg>
      <pc:sldChg chg="del">
        <pc:chgData name="Anastasia Galvin" userId="2d39f159-777b-4bad-8899-bf8dfc77b0ad" providerId="ADAL" clId="{CF14EE25-5C80-43F9-B43B-4AAC6D653BC3}" dt="2021-09-18T16:26:33.607" v="0" actId="47"/>
        <pc:sldMkLst>
          <pc:docMk/>
          <pc:sldMk cId="16731566" sldId="257"/>
        </pc:sldMkLst>
      </pc:sldChg>
      <pc:sldChg chg="del">
        <pc:chgData name="Anastasia Galvin" userId="2d39f159-777b-4bad-8899-bf8dfc77b0ad" providerId="ADAL" clId="{CF14EE25-5C80-43F9-B43B-4AAC6D653BC3}" dt="2021-09-18T16:27:02.784" v="99" actId="47"/>
        <pc:sldMkLst>
          <pc:docMk/>
          <pc:sldMk cId="1283589245" sldId="258"/>
        </pc:sldMkLst>
      </pc:sldChg>
      <pc:sldChg chg="del">
        <pc:chgData name="Anastasia Galvin" userId="2d39f159-777b-4bad-8899-bf8dfc77b0ad" providerId="ADAL" clId="{CF14EE25-5C80-43F9-B43B-4AAC6D653BC3}" dt="2021-09-18T16:27:01.389" v="95" actId="47"/>
        <pc:sldMkLst>
          <pc:docMk/>
          <pc:sldMk cId="2558296224" sldId="260"/>
        </pc:sldMkLst>
      </pc:sldChg>
      <pc:sldChg chg="del">
        <pc:chgData name="Anastasia Galvin" userId="2d39f159-777b-4bad-8899-bf8dfc77b0ad" providerId="ADAL" clId="{CF14EE25-5C80-43F9-B43B-4AAC6D653BC3}" dt="2021-09-18T16:27:01.969" v="97" actId="47"/>
        <pc:sldMkLst>
          <pc:docMk/>
          <pc:sldMk cId="2746478265" sldId="262"/>
        </pc:sldMkLst>
      </pc:sldChg>
      <pc:sldChg chg="del">
        <pc:chgData name="Anastasia Galvin" userId="2d39f159-777b-4bad-8899-bf8dfc77b0ad" providerId="ADAL" clId="{CF14EE25-5C80-43F9-B43B-4AAC6D653BC3}" dt="2021-09-18T16:27:02.585" v="98" actId="47"/>
        <pc:sldMkLst>
          <pc:docMk/>
          <pc:sldMk cId="1544125251" sldId="263"/>
        </pc:sldMkLst>
      </pc:sldChg>
      <pc:sldChg chg="del">
        <pc:chgData name="Anastasia Galvin" userId="2d39f159-777b-4bad-8899-bf8dfc77b0ad" providerId="ADAL" clId="{CF14EE25-5C80-43F9-B43B-4AAC6D653BC3}" dt="2021-09-18T16:27:00.078" v="89" actId="47"/>
        <pc:sldMkLst>
          <pc:docMk/>
          <pc:sldMk cId="3370228483" sldId="267"/>
        </pc:sldMkLst>
      </pc:sldChg>
      <pc:sldChg chg="del">
        <pc:chgData name="Anastasia Galvin" userId="2d39f159-777b-4bad-8899-bf8dfc77b0ad" providerId="ADAL" clId="{CF14EE25-5C80-43F9-B43B-4AAC6D653BC3}" dt="2021-09-18T16:27:01.569" v="96" actId="47"/>
        <pc:sldMkLst>
          <pc:docMk/>
          <pc:sldMk cId="1079990437" sldId="268"/>
        </pc:sldMkLst>
      </pc:sldChg>
      <pc:sldChg chg="del">
        <pc:chgData name="Anastasia Galvin" userId="2d39f159-777b-4bad-8899-bf8dfc77b0ad" providerId="ADAL" clId="{CF14EE25-5C80-43F9-B43B-4AAC6D653BC3}" dt="2021-09-18T16:27:01.198" v="94" actId="47"/>
        <pc:sldMkLst>
          <pc:docMk/>
          <pc:sldMk cId="3089893758" sldId="269"/>
        </pc:sldMkLst>
      </pc:sldChg>
      <pc:sldChg chg="del">
        <pc:chgData name="Anastasia Galvin" userId="2d39f159-777b-4bad-8899-bf8dfc77b0ad" providerId="ADAL" clId="{CF14EE25-5C80-43F9-B43B-4AAC6D653BC3}" dt="2021-09-18T16:27:01.039" v="93" actId="47"/>
        <pc:sldMkLst>
          <pc:docMk/>
          <pc:sldMk cId="1683434800" sldId="270"/>
        </pc:sldMkLst>
      </pc:sldChg>
      <pc:sldChg chg="del">
        <pc:chgData name="Anastasia Galvin" userId="2d39f159-777b-4bad-8899-bf8dfc77b0ad" providerId="ADAL" clId="{CF14EE25-5C80-43F9-B43B-4AAC6D653BC3}" dt="2021-09-18T16:27:00.447" v="91" actId="47"/>
        <pc:sldMkLst>
          <pc:docMk/>
          <pc:sldMk cId="4080243248" sldId="272"/>
        </pc:sldMkLst>
      </pc:sldChg>
      <pc:sldChg chg="del">
        <pc:chgData name="Anastasia Galvin" userId="2d39f159-777b-4bad-8899-bf8dfc77b0ad" providerId="ADAL" clId="{CF14EE25-5C80-43F9-B43B-4AAC6D653BC3}" dt="2021-09-18T16:27:00.258" v="90" actId="47"/>
        <pc:sldMkLst>
          <pc:docMk/>
          <pc:sldMk cId="820830414" sldId="273"/>
        </pc:sldMkLst>
      </pc:sldChg>
      <pc:sldChg chg="del">
        <pc:chgData name="Anastasia Galvin" userId="2d39f159-777b-4bad-8899-bf8dfc77b0ad" providerId="ADAL" clId="{CF14EE25-5C80-43F9-B43B-4AAC6D653BC3}" dt="2021-09-18T16:27:00.643" v="92" actId="47"/>
        <pc:sldMkLst>
          <pc:docMk/>
          <pc:sldMk cId="2511495226" sldId="274"/>
        </pc:sldMkLst>
      </pc:sldChg>
      <pc:sldChg chg="del">
        <pc:chgData name="Anastasia Galvin" userId="2d39f159-777b-4bad-8899-bf8dfc77b0ad" providerId="ADAL" clId="{CF14EE25-5C80-43F9-B43B-4AAC6D653BC3}" dt="2021-09-18T16:26:59.885" v="88" actId="47"/>
        <pc:sldMkLst>
          <pc:docMk/>
          <pc:sldMk cId="4082931346" sldId="275"/>
        </pc:sldMkLst>
      </pc:sldChg>
      <pc:sldChg chg="del">
        <pc:chgData name="Anastasia Galvin" userId="2d39f159-777b-4bad-8899-bf8dfc77b0ad" providerId="ADAL" clId="{CF14EE25-5C80-43F9-B43B-4AAC6D653BC3}" dt="2021-09-18T16:26:59.730" v="87" actId="47"/>
        <pc:sldMkLst>
          <pc:docMk/>
          <pc:sldMk cId="1415171190" sldId="276"/>
        </pc:sldMkLst>
      </pc:sldChg>
      <pc:sldChg chg="modTransition">
        <pc:chgData name="Anastasia Galvin" userId="2d39f159-777b-4bad-8899-bf8dfc77b0ad" providerId="ADAL" clId="{CF14EE25-5C80-43F9-B43B-4AAC6D653BC3}" dt="2021-09-19T13:13:41.684" v="11094"/>
        <pc:sldMkLst>
          <pc:docMk/>
          <pc:sldMk cId="3762960117" sldId="277"/>
        </pc:sldMkLst>
      </pc:sldChg>
      <pc:sldChg chg="del">
        <pc:chgData name="Anastasia Galvin" userId="2d39f159-777b-4bad-8899-bf8dfc77b0ad" providerId="ADAL" clId="{CF14EE25-5C80-43F9-B43B-4AAC6D653BC3}" dt="2021-09-18T16:26:59.581" v="86" actId="47"/>
        <pc:sldMkLst>
          <pc:docMk/>
          <pc:sldMk cId="657237980" sldId="278"/>
        </pc:sldMkLst>
      </pc:sldChg>
      <pc:sldChg chg="addSp delSp modSp new mod ord modTransition setBg modNotesTx">
        <pc:chgData name="Anastasia Galvin" userId="2d39f159-777b-4bad-8899-bf8dfc77b0ad" providerId="ADAL" clId="{CF14EE25-5C80-43F9-B43B-4AAC6D653BC3}" dt="2021-09-19T13:13:41.684" v="11094"/>
        <pc:sldMkLst>
          <pc:docMk/>
          <pc:sldMk cId="1395607790" sldId="278"/>
        </pc:sldMkLst>
        <pc:spChg chg="mod">
          <ac:chgData name="Anastasia Galvin" userId="2d39f159-777b-4bad-8899-bf8dfc77b0ad" providerId="ADAL" clId="{CF14EE25-5C80-43F9-B43B-4AAC6D653BC3}" dt="2021-09-19T05:57:10.992" v="5211" actId="20577"/>
          <ac:spMkLst>
            <pc:docMk/>
            <pc:sldMk cId="1395607790" sldId="278"/>
            <ac:spMk id="2" creationId="{B9A6C40B-3B25-420F-A5F5-9931058F3EFE}"/>
          </ac:spMkLst>
        </pc:spChg>
        <pc:spChg chg="mod">
          <ac:chgData name="Anastasia Galvin" userId="2d39f159-777b-4bad-8899-bf8dfc77b0ad" providerId="ADAL" clId="{CF14EE25-5C80-43F9-B43B-4AAC6D653BC3}" dt="2021-09-19T06:10:12.688" v="5260" actId="14100"/>
          <ac:spMkLst>
            <pc:docMk/>
            <pc:sldMk cId="1395607790" sldId="278"/>
            <ac:spMk id="3" creationId="{E451544C-07B9-4C10-A5E5-08ED3464A92B}"/>
          </ac:spMkLst>
        </pc:spChg>
        <pc:spChg chg="add mod">
          <ac:chgData name="Anastasia Galvin" userId="2d39f159-777b-4bad-8899-bf8dfc77b0ad" providerId="ADAL" clId="{CF14EE25-5C80-43F9-B43B-4AAC6D653BC3}" dt="2021-09-19T05:56:31.399" v="5197" actId="403"/>
          <ac:spMkLst>
            <pc:docMk/>
            <pc:sldMk cId="1395607790" sldId="278"/>
            <ac:spMk id="73" creationId="{5BB3780B-63EB-450D-A804-D6AA12F98E0B}"/>
          </ac:spMkLst>
        </pc:spChg>
        <pc:spChg chg="add mod">
          <ac:chgData name="Anastasia Galvin" userId="2d39f159-777b-4bad-8899-bf8dfc77b0ad" providerId="ADAL" clId="{CF14EE25-5C80-43F9-B43B-4AAC6D653BC3}" dt="2021-09-19T05:56:31.399" v="5197" actId="403"/>
          <ac:spMkLst>
            <pc:docMk/>
            <pc:sldMk cId="1395607790" sldId="278"/>
            <ac:spMk id="75" creationId="{FE0847A5-A329-48CD-B3A7-3892FF6DA78F}"/>
          </ac:spMkLst>
        </pc:spChg>
        <pc:picChg chg="add del mod">
          <ac:chgData name="Anastasia Galvin" userId="2d39f159-777b-4bad-8899-bf8dfc77b0ad" providerId="ADAL" clId="{CF14EE25-5C80-43F9-B43B-4AAC6D653BC3}" dt="2021-09-18T16:31:44.507" v="106" actId="478"/>
          <ac:picMkLst>
            <pc:docMk/>
            <pc:sldMk cId="1395607790" sldId="278"/>
            <ac:picMk id="1026" creationId="{E7856B9C-C87C-48F0-BE35-F238AB7E4A2C}"/>
          </ac:picMkLst>
        </pc:picChg>
        <pc:picChg chg="add mod">
          <ac:chgData name="Anastasia Galvin" userId="2d39f159-777b-4bad-8899-bf8dfc77b0ad" providerId="ADAL" clId="{CF14EE25-5C80-43F9-B43B-4AAC6D653BC3}" dt="2021-09-19T05:56:31.399" v="5197" actId="403"/>
          <ac:picMkLst>
            <pc:docMk/>
            <pc:sldMk cId="1395607790" sldId="278"/>
            <ac:picMk id="1028" creationId="{2F11702F-D728-4857-B55E-732E786CCFCA}"/>
          </ac:picMkLst>
        </pc:picChg>
      </pc:sldChg>
      <pc:sldChg chg="addSp delSp modSp new mod modTransition setBg modNotesTx">
        <pc:chgData name="Anastasia Galvin" userId="2d39f159-777b-4bad-8899-bf8dfc77b0ad" providerId="ADAL" clId="{CF14EE25-5C80-43F9-B43B-4AAC6D653BC3}" dt="2021-09-19T13:13:41.684" v="11094"/>
        <pc:sldMkLst>
          <pc:docMk/>
          <pc:sldMk cId="1263820070" sldId="279"/>
        </pc:sldMkLst>
        <pc:spChg chg="mod">
          <ac:chgData name="Anastasia Galvin" userId="2d39f159-777b-4bad-8899-bf8dfc77b0ad" providerId="ADAL" clId="{CF14EE25-5C80-43F9-B43B-4AAC6D653BC3}" dt="2021-09-19T06:09:17.300" v="5251" actId="14100"/>
          <ac:spMkLst>
            <pc:docMk/>
            <pc:sldMk cId="1263820070" sldId="279"/>
            <ac:spMk id="2" creationId="{017B96E9-1240-4A41-9B41-0A893A8A2B9E}"/>
          </ac:spMkLst>
        </pc:spChg>
        <pc:spChg chg="mod">
          <ac:chgData name="Anastasia Galvin" userId="2d39f159-777b-4bad-8899-bf8dfc77b0ad" providerId="ADAL" clId="{CF14EE25-5C80-43F9-B43B-4AAC6D653BC3}" dt="2021-09-19T06:09:13.047" v="5249" actId="1076"/>
          <ac:spMkLst>
            <pc:docMk/>
            <pc:sldMk cId="1263820070" sldId="279"/>
            <ac:spMk id="3" creationId="{653049D1-6E8F-452E-A69B-65C8F2EB6040}"/>
          </ac:spMkLst>
        </pc:spChg>
        <pc:spChg chg="add mod">
          <ac:chgData name="Anastasia Galvin" userId="2d39f159-777b-4bad-8899-bf8dfc77b0ad" providerId="ADAL" clId="{CF14EE25-5C80-43F9-B43B-4AAC6D653BC3}" dt="2021-09-19T06:09:57.718" v="5258" actId="207"/>
          <ac:spMkLst>
            <pc:docMk/>
            <pc:sldMk cId="1263820070" sldId="279"/>
            <ac:spMk id="4" creationId="{CE0FB8D6-CE9A-4874-9213-1249ADE86BBF}"/>
          </ac:spMkLst>
        </pc:spChg>
        <pc:spChg chg="add mod">
          <ac:chgData name="Anastasia Galvin" userId="2d39f159-777b-4bad-8899-bf8dfc77b0ad" providerId="ADAL" clId="{CF14EE25-5C80-43F9-B43B-4AAC6D653BC3}" dt="2021-09-19T06:08:34.819" v="5236" actId="27636"/>
          <ac:spMkLst>
            <pc:docMk/>
            <pc:sldMk cId="1263820070" sldId="279"/>
            <ac:spMk id="71" creationId="{5BB3780B-63EB-450D-A804-D6AA12F98E0B}"/>
          </ac:spMkLst>
        </pc:spChg>
        <pc:spChg chg="add mod">
          <ac:chgData name="Anastasia Galvin" userId="2d39f159-777b-4bad-8899-bf8dfc77b0ad" providerId="ADAL" clId="{CF14EE25-5C80-43F9-B43B-4AAC6D653BC3}" dt="2021-09-19T06:08:34.819" v="5236" actId="27636"/>
          <ac:spMkLst>
            <pc:docMk/>
            <pc:sldMk cId="1263820070" sldId="279"/>
            <ac:spMk id="73" creationId="{FE0847A5-A329-48CD-B3A7-3892FF6DA78F}"/>
          </ac:spMkLst>
        </pc:spChg>
        <pc:picChg chg="add mod">
          <ac:chgData name="Anastasia Galvin" userId="2d39f159-777b-4bad-8899-bf8dfc77b0ad" providerId="ADAL" clId="{CF14EE25-5C80-43F9-B43B-4AAC6D653BC3}" dt="2021-09-19T06:08:34.819" v="5236" actId="27636"/>
          <ac:picMkLst>
            <pc:docMk/>
            <pc:sldMk cId="1263820070" sldId="279"/>
            <ac:picMk id="3074" creationId="{32C1B8E7-44BA-4912-B1A0-B092F2B79567}"/>
          </ac:picMkLst>
        </pc:picChg>
        <pc:picChg chg="add del">
          <ac:chgData name="Anastasia Galvin" userId="2d39f159-777b-4bad-8899-bf8dfc77b0ad" providerId="ADAL" clId="{CF14EE25-5C80-43F9-B43B-4AAC6D653BC3}" dt="2021-09-19T05:54:21.168" v="4969"/>
          <ac:picMkLst>
            <pc:docMk/>
            <pc:sldMk cId="1263820070" sldId="279"/>
            <ac:picMk id="3076" creationId="{EF93FC8A-B6AF-4589-8BB1-3DDF0BEF6A76}"/>
          </ac:picMkLst>
        </pc:picChg>
      </pc:sldChg>
      <pc:sldChg chg="del">
        <pc:chgData name="Anastasia Galvin" userId="2d39f159-777b-4bad-8899-bf8dfc77b0ad" providerId="ADAL" clId="{CF14EE25-5C80-43F9-B43B-4AAC6D653BC3}" dt="2021-09-18T16:26:59.378" v="85" actId="47"/>
        <pc:sldMkLst>
          <pc:docMk/>
          <pc:sldMk cId="3817187952" sldId="279"/>
        </pc:sldMkLst>
      </pc:sldChg>
      <pc:sldChg chg="del">
        <pc:chgData name="Anastasia Galvin" userId="2d39f159-777b-4bad-8899-bf8dfc77b0ad" providerId="ADAL" clId="{CF14EE25-5C80-43F9-B43B-4AAC6D653BC3}" dt="2021-09-18T16:26:59.177" v="84" actId="47"/>
        <pc:sldMkLst>
          <pc:docMk/>
          <pc:sldMk cId="2089399534" sldId="280"/>
        </pc:sldMkLst>
      </pc:sldChg>
      <pc:sldChg chg="addSp delSp modSp new mod modTransition setBg delAnim modAnim modNotesTx">
        <pc:chgData name="Anastasia Galvin" userId="2d39f159-777b-4bad-8899-bf8dfc77b0ad" providerId="ADAL" clId="{CF14EE25-5C80-43F9-B43B-4AAC6D653BC3}" dt="2021-09-19T13:13:41.684" v="11094"/>
        <pc:sldMkLst>
          <pc:docMk/>
          <pc:sldMk cId="2741088417" sldId="280"/>
        </pc:sldMkLst>
        <pc:spChg chg="mod">
          <ac:chgData name="Anastasia Galvin" userId="2d39f159-777b-4bad-8899-bf8dfc77b0ad" providerId="ADAL" clId="{CF14EE25-5C80-43F9-B43B-4AAC6D653BC3}" dt="2021-09-19T06:40:05.166" v="6349" actId="403"/>
          <ac:spMkLst>
            <pc:docMk/>
            <pc:sldMk cId="2741088417" sldId="280"/>
            <ac:spMk id="2" creationId="{628D346D-7E0E-449A-90CA-D3E17FB970B9}"/>
          </ac:spMkLst>
        </pc:spChg>
        <pc:spChg chg="mod ord">
          <ac:chgData name="Anastasia Galvin" userId="2d39f159-777b-4bad-8899-bf8dfc77b0ad" providerId="ADAL" clId="{CF14EE25-5C80-43F9-B43B-4AAC6D653BC3}" dt="2021-09-19T06:40:23.507" v="6358" actId="255"/>
          <ac:spMkLst>
            <pc:docMk/>
            <pc:sldMk cId="2741088417" sldId="280"/>
            <ac:spMk id="3" creationId="{D9CB8113-FC06-49E5-A089-24FA7FE0AD94}"/>
          </ac:spMkLst>
        </pc:spChg>
        <pc:spChg chg="add">
          <ac:chgData name="Anastasia Galvin" userId="2d39f159-777b-4bad-8899-bf8dfc77b0ad" providerId="ADAL" clId="{CF14EE25-5C80-43F9-B43B-4AAC6D653BC3}" dt="2021-09-19T06:38:53.799" v="6323" actId="26606"/>
          <ac:spMkLst>
            <pc:docMk/>
            <pc:sldMk cId="2741088417" sldId="280"/>
            <ac:spMk id="71" creationId="{5ED9E2D9-EE69-4775-8CE5-9EAC35AD2F2E}"/>
          </ac:spMkLst>
        </pc:spChg>
        <pc:spChg chg="add">
          <ac:chgData name="Anastasia Galvin" userId="2d39f159-777b-4bad-8899-bf8dfc77b0ad" providerId="ADAL" clId="{CF14EE25-5C80-43F9-B43B-4AAC6D653BC3}" dt="2021-09-19T06:38:53.799" v="6323" actId="26606"/>
          <ac:spMkLst>
            <pc:docMk/>
            <pc:sldMk cId="2741088417" sldId="280"/>
            <ac:spMk id="73" creationId="{3D75B673-1FA7-415E-8B2E-7A0550C8BDDF}"/>
          </ac:spMkLst>
        </pc:spChg>
        <pc:picChg chg="add del mod">
          <ac:chgData name="Anastasia Galvin" userId="2d39f159-777b-4bad-8899-bf8dfc77b0ad" providerId="ADAL" clId="{CF14EE25-5C80-43F9-B43B-4AAC6D653BC3}" dt="2021-09-19T06:38:39.981" v="6322" actId="21"/>
          <ac:picMkLst>
            <pc:docMk/>
            <pc:sldMk cId="2741088417" sldId="280"/>
            <ac:picMk id="4" creationId="{E6A38620-FE40-4D57-816A-FC72F19C2A91}"/>
          </ac:picMkLst>
        </pc:picChg>
        <pc:picChg chg="add mod">
          <ac:chgData name="Anastasia Galvin" userId="2d39f159-777b-4bad-8899-bf8dfc77b0ad" providerId="ADAL" clId="{CF14EE25-5C80-43F9-B43B-4AAC6D653BC3}" dt="2021-09-19T06:43:09.145" v="6373" actId="1076"/>
          <ac:picMkLst>
            <pc:docMk/>
            <pc:sldMk cId="2741088417" sldId="280"/>
            <ac:picMk id="5" creationId="{2F5FA2A8-8F49-4500-88F2-BED93459A5F2}"/>
          </ac:picMkLst>
        </pc:picChg>
        <pc:picChg chg="add del mod">
          <ac:chgData name="Anastasia Galvin" userId="2d39f159-777b-4bad-8899-bf8dfc77b0ad" providerId="ADAL" clId="{CF14EE25-5C80-43F9-B43B-4AAC6D653BC3}" dt="2021-09-19T06:41:17.982" v="6359" actId="478"/>
          <ac:picMkLst>
            <pc:docMk/>
            <pc:sldMk cId="2741088417" sldId="280"/>
            <ac:picMk id="8" creationId="{6997B50D-53E4-4F3C-AD32-865452A63084}"/>
          </ac:picMkLst>
        </pc:picChg>
        <pc:picChg chg="add mod">
          <ac:chgData name="Anastasia Galvin" userId="2d39f159-777b-4bad-8899-bf8dfc77b0ad" providerId="ADAL" clId="{CF14EE25-5C80-43F9-B43B-4AAC6D653BC3}" dt="2021-09-19T06:39:20.124" v="6330" actId="1076"/>
          <ac:picMkLst>
            <pc:docMk/>
            <pc:sldMk cId="2741088417" sldId="280"/>
            <ac:picMk id="4098" creationId="{B2E59742-3681-4645-BEDA-51184B5D671E}"/>
          </ac:picMkLst>
        </pc:picChg>
      </pc:sldChg>
      <pc:sldChg chg="addSp modSp new mod modTransition setBg modNotesTx">
        <pc:chgData name="Anastasia Galvin" userId="2d39f159-777b-4bad-8899-bf8dfc77b0ad" providerId="ADAL" clId="{CF14EE25-5C80-43F9-B43B-4AAC6D653BC3}" dt="2021-09-19T13:13:41.684" v="11094"/>
        <pc:sldMkLst>
          <pc:docMk/>
          <pc:sldMk cId="2467814549" sldId="281"/>
        </pc:sldMkLst>
        <pc:spChg chg="mod">
          <ac:chgData name="Anastasia Galvin" userId="2d39f159-777b-4bad-8899-bf8dfc77b0ad" providerId="ADAL" clId="{CF14EE25-5C80-43F9-B43B-4AAC6D653BC3}" dt="2021-09-19T06:51:07.449" v="6883" actId="14100"/>
          <ac:spMkLst>
            <pc:docMk/>
            <pc:sldMk cId="2467814549" sldId="281"/>
            <ac:spMk id="2" creationId="{DC8A53B4-2F57-4BEC-B338-BAA67CC1FFB2}"/>
          </ac:spMkLst>
        </pc:spChg>
        <pc:spChg chg="mod">
          <ac:chgData name="Anastasia Galvin" userId="2d39f159-777b-4bad-8899-bf8dfc77b0ad" providerId="ADAL" clId="{CF14EE25-5C80-43F9-B43B-4AAC6D653BC3}" dt="2021-09-19T06:51:25.233" v="6887" actId="14100"/>
          <ac:spMkLst>
            <pc:docMk/>
            <pc:sldMk cId="2467814549" sldId="281"/>
            <ac:spMk id="3" creationId="{B255D345-8B2A-453E-A475-95966CA6D298}"/>
          </ac:spMkLst>
        </pc:spChg>
        <pc:spChg chg="add mod">
          <ac:chgData name="Anastasia Galvin" userId="2d39f159-777b-4bad-8899-bf8dfc77b0ad" providerId="ADAL" clId="{CF14EE25-5C80-43F9-B43B-4AAC6D653BC3}" dt="2021-09-19T06:50:43.942" v="6870" actId="403"/>
          <ac:spMkLst>
            <pc:docMk/>
            <pc:sldMk cId="2467814549" sldId="281"/>
            <ac:spMk id="71" creationId="{5BB3780B-63EB-450D-A804-D6AA12F98E0B}"/>
          </ac:spMkLst>
        </pc:spChg>
        <pc:spChg chg="add mod">
          <ac:chgData name="Anastasia Galvin" userId="2d39f159-777b-4bad-8899-bf8dfc77b0ad" providerId="ADAL" clId="{CF14EE25-5C80-43F9-B43B-4AAC6D653BC3}" dt="2021-09-19T06:50:43.942" v="6870" actId="403"/>
          <ac:spMkLst>
            <pc:docMk/>
            <pc:sldMk cId="2467814549" sldId="281"/>
            <ac:spMk id="73" creationId="{FE0847A5-A329-48CD-B3A7-3892FF6DA78F}"/>
          </ac:spMkLst>
        </pc:spChg>
        <pc:picChg chg="add mod">
          <ac:chgData name="Anastasia Galvin" userId="2d39f159-777b-4bad-8899-bf8dfc77b0ad" providerId="ADAL" clId="{CF14EE25-5C80-43F9-B43B-4AAC6D653BC3}" dt="2021-09-19T06:54:27.422" v="6890"/>
          <ac:picMkLst>
            <pc:docMk/>
            <pc:sldMk cId="2467814549" sldId="281"/>
            <ac:picMk id="5122" creationId="{B500062A-707F-43F2-A754-11D1CAEEDA69}"/>
          </ac:picMkLst>
        </pc:picChg>
      </pc:sldChg>
      <pc:sldChg chg="addSp delSp modSp new mod modTransition setBg modNotesTx">
        <pc:chgData name="Anastasia Galvin" userId="2d39f159-777b-4bad-8899-bf8dfc77b0ad" providerId="ADAL" clId="{CF14EE25-5C80-43F9-B43B-4AAC6D653BC3}" dt="2021-09-19T13:13:41.684" v="11094"/>
        <pc:sldMkLst>
          <pc:docMk/>
          <pc:sldMk cId="508493924" sldId="282"/>
        </pc:sldMkLst>
        <pc:spChg chg="mod">
          <ac:chgData name="Anastasia Galvin" userId="2d39f159-777b-4bad-8899-bf8dfc77b0ad" providerId="ADAL" clId="{CF14EE25-5C80-43F9-B43B-4AAC6D653BC3}" dt="2021-09-19T07:11:58.894" v="7713" actId="14100"/>
          <ac:spMkLst>
            <pc:docMk/>
            <pc:sldMk cId="508493924" sldId="282"/>
            <ac:spMk id="2" creationId="{83AD82BB-6EF1-4230-BDE8-DCA31C8A2163}"/>
          </ac:spMkLst>
        </pc:spChg>
        <pc:spChg chg="mod">
          <ac:chgData name="Anastasia Galvin" userId="2d39f159-777b-4bad-8899-bf8dfc77b0ad" providerId="ADAL" clId="{CF14EE25-5C80-43F9-B43B-4AAC6D653BC3}" dt="2021-09-19T07:11:55.593" v="7712" actId="207"/>
          <ac:spMkLst>
            <pc:docMk/>
            <pc:sldMk cId="508493924" sldId="282"/>
            <ac:spMk id="3" creationId="{70B99B88-EDA7-4A55-8639-70461422547B}"/>
          </ac:spMkLst>
        </pc:spChg>
        <pc:spChg chg="add del">
          <ac:chgData name="Anastasia Galvin" userId="2d39f159-777b-4bad-8899-bf8dfc77b0ad" providerId="ADAL" clId="{CF14EE25-5C80-43F9-B43B-4AAC6D653BC3}" dt="2021-09-19T07:10:42.943" v="7669" actId="26606"/>
          <ac:spMkLst>
            <pc:docMk/>
            <pc:sldMk cId="508493924" sldId="282"/>
            <ac:spMk id="71" creationId="{5BB3780B-63EB-450D-A804-D6AA12F98E0B}"/>
          </ac:spMkLst>
        </pc:spChg>
        <pc:spChg chg="add del">
          <ac:chgData name="Anastasia Galvin" userId="2d39f159-777b-4bad-8899-bf8dfc77b0ad" providerId="ADAL" clId="{CF14EE25-5C80-43F9-B43B-4AAC6D653BC3}" dt="2021-09-19T07:10:42.943" v="7669" actId="26606"/>
          <ac:spMkLst>
            <pc:docMk/>
            <pc:sldMk cId="508493924" sldId="282"/>
            <ac:spMk id="73" creationId="{FE0847A5-A329-48CD-B3A7-3892FF6DA78F}"/>
          </ac:spMkLst>
        </pc:spChg>
        <pc:spChg chg="add del">
          <ac:chgData name="Anastasia Galvin" userId="2d39f159-777b-4bad-8899-bf8dfc77b0ad" providerId="ADAL" clId="{CF14EE25-5C80-43F9-B43B-4AAC6D653BC3}" dt="2021-09-19T07:10:44.924" v="7671" actId="26606"/>
          <ac:spMkLst>
            <pc:docMk/>
            <pc:sldMk cId="508493924" sldId="282"/>
            <ac:spMk id="6148" creationId="{05D1035C-3BF0-4FE0-B3A3-1062F86009CA}"/>
          </ac:spMkLst>
        </pc:spChg>
        <pc:spChg chg="add">
          <ac:chgData name="Anastasia Galvin" userId="2d39f159-777b-4bad-8899-bf8dfc77b0ad" providerId="ADAL" clId="{CF14EE25-5C80-43F9-B43B-4AAC6D653BC3}" dt="2021-09-19T07:10:44.938" v="7672" actId="26606"/>
          <ac:spMkLst>
            <pc:docMk/>
            <pc:sldMk cId="508493924" sldId="282"/>
            <ac:spMk id="6150" creationId="{5BB3780B-63EB-450D-A804-D6AA12F98E0B}"/>
          </ac:spMkLst>
        </pc:spChg>
        <pc:spChg chg="add">
          <ac:chgData name="Anastasia Galvin" userId="2d39f159-777b-4bad-8899-bf8dfc77b0ad" providerId="ADAL" clId="{CF14EE25-5C80-43F9-B43B-4AAC6D653BC3}" dt="2021-09-19T07:10:44.938" v="7672" actId="26606"/>
          <ac:spMkLst>
            <pc:docMk/>
            <pc:sldMk cId="508493924" sldId="282"/>
            <ac:spMk id="6151" creationId="{FE0847A5-A329-48CD-B3A7-3892FF6DA78F}"/>
          </ac:spMkLst>
        </pc:spChg>
        <pc:picChg chg="add mod">
          <ac:chgData name="Anastasia Galvin" userId="2d39f159-777b-4bad-8899-bf8dfc77b0ad" providerId="ADAL" clId="{CF14EE25-5C80-43F9-B43B-4AAC6D653BC3}" dt="2021-09-19T07:12:03.974" v="7715" actId="1076"/>
          <ac:picMkLst>
            <pc:docMk/>
            <pc:sldMk cId="508493924" sldId="282"/>
            <ac:picMk id="6146" creationId="{5CC80EDF-8023-4EF1-80E6-0C963B1BD8C2}"/>
          </ac:picMkLst>
        </pc:picChg>
      </pc:sldChg>
      <pc:sldChg chg="addSp modSp new mod modTransition setBg modNotesTx">
        <pc:chgData name="Anastasia Galvin" userId="2d39f159-777b-4bad-8899-bf8dfc77b0ad" providerId="ADAL" clId="{CF14EE25-5C80-43F9-B43B-4AAC6D653BC3}" dt="2021-09-19T13:13:41.684" v="11094"/>
        <pc:sldMkLst>
          <pc:docMk/>
          <pc:sldMk cId="1946069678" sldId="283"/>
        </pc:sldMkLst>
        <pc:spChg chg="mod">
          <ac:chgData name="Anastasia Galvin" userId="2d39f159-777b-4bad-8899-bf8dfc77b0ad" providerId="ADAL" clId="{CF14EE25-5C80-43F9-B43B-4AAC6D653BC3}" dt="2021-09-19T12:26:18.509" v="8393" actId="404"/>
          <ac:spMkLst>
            <pc:docMk/>
            <pc:sldMk cId="1946069678" sldId="283"/>
            <ac:spMk id="2" creationId="{F9FF64A6-1804-4407-8F25-34A3D30242E9}"/>
          </ac:spMkLst>
        </pc:spChg>
        <pc:spChg chg="mod ord">
          <ac:chgData name="Anastasia Galvin" userId="2d39f159-777b-4bad-8899-bf8dfc77b0ad" providerId="ADAL" clId="{CF14EE25-5C80-43F9-B43B-4AAC6D653BC3}" dt="2021-09-19T12:26:51.400" v="8410" actId="20577"/>
          <ac:spMkLst>
            <pc:docMk/>
            <pc:sldMk cId="1946069678" sldId="283"/>
            <ac:spMk id="3" creationId="{4F49B2AC-ABBC-4F0A-A3E2-EDF7B6633819}"/>
          </ac:spMkLst>
        </pc:spChg>
        <pc:spChg chg="add mod">
          <ac:chgData name="Anastasia Galvin" userId="2d39f159-777b-4bad-8899-bf8dfc77b0ad" providerId="ADAL" clId="{CF14EE25-5C80-43F9-B43B-4AAC6D653BC3}" dt="2021-09-19T12:26:13.272" v="8385" actId="2711"/>
          <ac:spMkLst>
            <pc:docMk/>
            <pc:sldMk cId="1946069678" sldId="283"/>
            <ac:spMk id="71" creationId="{1A6AC1EB-B829-4364-8499-E0E869EA005C}"/>
          </ac:spMkLst>
        </pc:spChg>
        <pc:spChg chg="add mod">
          <ac:chgData name="Anastasia Galvin" userId="2d39f159-777b-4bad-8899-bf8dfc77b0ad" providerId="ADAL" clId="{CF14EE25-5C80-43F9-B43B-4AAC6D653BC3}" dt="2021-09-19T12:26:13.272" v="8385" actId="2711"/>
          <ac:spMkLst>
            <pc:docMk/>
            <pc:sldMk cId="1946069678" sldId="283"/>
            <ac:spMk id="73" creationId="{BE7A37A2-C7FA-4D89-AF85-407817320FBD}"/>
          </ac:spMkLst>
        </pc:spChg>
        <pc:picChg chg="add mod">
          <ac:chgData name="Anastasia Galvin" userId="2d39f159-777b-4bad-8899-bf8dfc77b0ad" providerId="ADAL" clId="{CF14EE25-5C80-43F9-B43B-4AAC6D653BC3}" dt="2021-09-19T12:26:13.272" v="8385" actId="2711"/>
          <ac:picMkLst>
            <pc:docMk/>
            <pc:sldMk cId="1946069678" sldId="283"/>
            <ac:picMk id="7170" creationId="{0D205773-623D-4CFC-98A2-02AE6D2F2037}"/>
          </ac:picMkLst>
        </pc:picChg>
      </pc:sldChg>
      <pc:sldChg chg="addSp modSp new mod modTransition setBg modNotesTx">
        <pc:chgData name="Anastasia Galvin" userId="2d39f159-777b-4bad-8899-bf8dfc77b0ad" providerId="ADAL" clId="{CF14EE25-5C80-43F9-B43B-4AAC6D653BC3}" dt="2021-09-19T13:13:41.684" v="11094"/>
        <pc:sldMkLst>
          <pc:docMk/>
          <pc:sldMk cId="2694237689" sldId="284"/>
        </pc:sldMkLst>
        <pc:spChg chg="mod">
          <ac:chgData name="Anastasia Galvin" userId="2d39f159-777b-4bad-8899-bf8dfc77b0ad" providerId="ADAL" clId="{CF14EE25-5C80-43F9-B43B-4AAC6D653BC3}" dt="2021-09-19T12:40:39.881" v="9481" actId="20577"/>
          <ac:spMkLst>
            <pc:docMk/>
            <pc:sldMk cId="2694237689" sldId="284"/>
            <ac:spMk id="2" creationId="{39754B58-B2BB-4A18-83E8-341642622146}"/>
          </ac:spMkLst>
        </pc:spChg>
        <pc:spChg chg="mod">
          <ac:chgData name="Anastasia Galvin" userId="2d39f159-777b-4bad-8899-bf8dfc77b0ad" providerId="ADAL" clId="{CF14EE25-5C80-43F9-B43B-4AAC6D653BC3}" dt="2021-09-19T12:40:53.226" v="9484" actId="14100"/>
          <ac:spMkLst>
            <pc:docMk/>
            <pc:sldMk cId="2694237689" sldId="284"/>
            <ac:spMk id="3" creationId="{E068DFEA-6429-48FE-80BE-8F13B6E9C1E4}"/>
          </ac:spMkLst>
        </pc:spChg>
        <pc:spChg chg="add mod">
          <ac:chgData name="Anastasia Galvin" userId="2d39f159-777b-4bad-8899-bf8dfc77b0ad" providerId="ADAL" clId="{CF14EE25-5C80-43F9-B43B-4AAC6D653BC3}" dt="2021-09-19T12:39:32.141" v="9446" actId="2711"/>
          <ac:spMkLst>
            <pc:docMk/>
            <pc:sldMk cId="2694237689" sldId="284"/>
            <ac:spMk id="71" creationId="{5BB3780B-63EB-450D-A804-D6AA12F98E0B}"/>
          </ac:spMkLst>
        </pc:spChg>
        <pc:spChg chg="add mod">
          <ac:chgData name="Anastasia Galvin" userId="2d39f159-777b-4bad-8899-bf8dfc77b0ad" providerId="ADAL" clId="{CF14EE25-5C80-43F9-B43B-4AAC6D653BC3}" dt="2021-09-19T12:39:32.141" v="9446" actId="2711"/>
          <ac:spMkLst>
            <pc:docMk/>
            <pc:sldMk cId="2694237689" sldId="284"/>
            <ac:spMk id="73" creationId="{FE0847A5-A329-48CD-B3A7-3892FF6DA78F}"/>
          </ac:spMkLst>
        </pc:spChg>
        <pc:picChg chg="add mod">
          <ac:chgData name="Anastasia Galvin" userId="2d39f159-777b-4bad-8899-bf8dfc77b0ad" providerId="ADAL" clId="{CF14EE25-5C80-43F9-B43B-4AAC6D653BC3}" dt="2021-09-19T12:40:44.521" v="9482" actId="1076"/>
          <ac:picMkLst>
            <pc:docMk/>
            <pc:sldMk cId="2694237689" sldId="284"/>
            <ac:picMk id="8194" creationId="{6933D1D6-7220-420D-A401-2310A4573D56}"/>
          </ac:picMkLst>
        </pc:picChg>
      </pc:sldChg>
      <pc:sldChg chg="addSp modSp new mod modTransition setBg modNotesTx">
        <pc:chgData name="Anastasia Galvin" userId="2d39f159-777b-4bad-8899-bf8dfc77b0ad" providerId="ADAL" clId="{CF14EE25-5C80-43F9-B43B-4AAC6D653BC3}" dt="2021-09-19T13:13:41.684" v="11094"/>
        <pc:sldMkLst>
          <pc:docMk/>
          <pc:sldMk cId="2027056536" sldId="285"/>
        </pc:sldMkLst>
        <pc:spChg chg="mod">
          <ac:chgData name="Anastasia Galvin" userId="2d39f159-777b-4bad-8899-bf8dfc77b0ad" providerId="ADAL" clId="{CF14EE25-5C80-43F9-B43B-4AAC6D653BC3}" dt="2021-09-19T12:47:05.520" v="9929" actId="14100"/>
          <ac:spMkLst>
            <pc:docMk/>
            <pc:sldMk cId="2027056536" sldId="285"/>
            <ac:spMk id="2" creationId="{EDECF84E-4489-4390-A8A2-B94FA053C0CB}"/>
          </ac:spMkLst>
        </pc:spChg>
        <pc:spChg chg="mod">
          <ac:chgData name="Anastasia Galvin" userId="2d39f159-777b-4bad-8899-bf8dfc77b0ad" providerId="ADAL" clId="{CF14EE25-5C80-43F9-B43B-4AAC6D653BC3}" dt="2021-09-19T12:47:15.986" v="9937" actId="207"/>
          <ac:spMkLst>
            <pc:docMk/>
            <pc:sldMk cId="2027056536" sldId="285"/>
            <ac:spMk id="3" creationId="{898BE4BD-8517-4296-A3CC-8A90EDCAC757}"/>
          </ac:spMkLst>
        </pc:spChg>
        <pc:spChg chg="add mod">
          <ac:chgData name="Anastasia Galvin" userId="2d39f159-777b-4bad-8899-bf8dfc77b0ad" providerId="ADAL" clId="{CF14EE25-5C80-43F9-B43B-4AAC6D653BC3}" dt="2021-09-19T12:46:58.265" v="9922" actId="2711"/>
          <ac:spMkLst>
            <pc:docMk/>
            <pc:sldMk cId="2027056536" sldId="285"/>
            <ac:spMk id="71" creationId="{5BB3780B-63EB-450D-A804-D6AA12F98E0B}"/>
          </ac:spMkLst>
        </pc:spChg>
        <pc:spChg chg="add mod">
          <ac:chgData name="Anastasia Galvin" userId="2d39f159-777b-4bad-8899-bf8dfc77b0ad" providerId="ADAL" clId="{CF14EE25-5C80-43F9-B43B-4AAC6D653BC3}" dt="2021-09-19T12:46:58.265" v="9922" actId="2711"/>
          <ac:spMkLst>
            <pc:docMk/>
            <pc:sldMk cId="2027056536" sldId="285"/>
            <ac:spMk id="73" creationId="{FE0847A5-A329-48CD-B3A7-3892FF6DA78F}"/>
          </ac:spMkLst>
        </pc:spChg>
        <pc:picChg chg="add mod">
          <ac:chgData name="Anastasia Galvin" userId="2d39f159-777b-4bad-8899-bf8dfc77b0ad" providerId="ADAL" clId="{CF14EE25-5C80-43F9-B43B-4AAC6D653BC3}" dt="2021-09-19T12:46:58.265" v="9922" actId="2711"/>
          <ac:picMkLst>
            <pc:docMk/>
            <pc:sldMk cId="2027056536" sldId="285"/>
            <ac:picMk id="10242" creationId="{F5386D4D-2C79-43AB-8367-74214B17D6C8}"/>
          </ac:picMkLst>
        </pc:picChg>
      </pc:sldChg>
      <pc:sldChg chg="addSp delSp modSp new mod modTransition setBg">
        <pc:chgData name="Anastasia Galvin" userId="2d39f159-777b-4bad-8899-bf8dfc77b0ad" providerId="ADAL" clId="{CF14EE25-5C80-43F9-B43B-4AAC6D653BC3}" dt="2021-09-19T13:24:39.239" v="11121" actId="26606"/>
        <pc:sldMkLst>
          <pc:docMk/>
          <pc:sldMk cId="2686081292" sldId="286"/>
        </pc:sldMkLst>
        <pc:spChg chg="add del">
          <ac:chgData name="Anastasia Galvin" userId="2d39f159-777b-4bad-8899-bf8dfc77b0ad" providerId="ADAL" clId="{CF14EE25-5C80-43F9-B43B-4AAC6D653BC3}" dt="2021-09-19T13:24:39.239" v="11121" actId="26606"/>
          <ac:spMkLst>
            <pc:docMk/>
            <pc:sldMk cId="2686081292" sldId="286"/>
            <ac:spMk id="10" creationId="{0C04A63C-988E-4CDA-93A4-2FE95EAD4E59}"/>
          </ac:spMkLst>
        </pc:spChg>
        <pc:spChg chg="add del">
          <ac:chgData name="Anastasia Galvin" userId="2d39f159-777b-4bad-8899-bf8dfc77b0ad" providerId="ADAL" clId="{CF14EE25-5C80-43F9-B43B-4AAC6D653BC3}" dt="2021-09-19T13:24:39.239" v="11121" actId="26606"/>
          <ac:spMkLst>
            <pc:docMk/>
            <pc:sldMk cId="2686081292" sldId="286"/>
            <ac:spMk id="12" creationId="{62F244BA-9ADF-4F8B-8A82-0BCFD736C55C}"/>
          </ac:spMkLst>
        </pc:spChg>
        <pc:grpChg chg="add del">
          <ac:chgData name="Anastasia Galvin" userId="2d39f159-777b-4bad-8899-bf8dfc77b0ad" providerId="ADAL" clId="{CF14EE25-5C80-43F9-B43B-4AAC6D653BC3}" dt="2021-09-19T13:24:39.239" v="11121" actId="26606"/>
          <ac:grpSpMkLst>
            <pc:docMk/>
            <pc:sldMk cId="2686081292" sldId="286"/>
            <ac:grpSpMk id="14" creationId="{9CE01B79-04E0-42C8-9E4B-CA4E551FF131}"/>
          </ac:grpSpMkLst>
        </pc:grpChg>
        <pc:picChg chg="add del mod">
          <ac:chgData name="Anastasia Galvin" userId="2d39f159-777b-4bad-8899-bf8dfc77b0ad" providerId="ADAL" clId="{CF14EE25-5C80-43F9-B43B-4AAC6D653BC3}" dt="2021-09-19T13:24:27.427" v="11116" actId="478"/>
          <ac:picMkLst>
            <pc:docMk/>
            <pc:sldMk cId="2686081292" sldId="286"/>
            <ac:picMk id="3" creationId="{C5880C5D-5517-4E24-9CC3-B4E34CC77D4E}"/>
          </ac:picMkLst>
        </pc:picChg>
        <pc:picChg chg="add mod">
          <ac:chgData name="Anastasia Galvin" userId="2d39f159-777b-4bad-8899-bf8dfc77b0ad" providerId="ADAL" clId="{CF14EE25-5C80-43F9-B43B-4AAC6D653BC3}" dt="2021-09-19T13:24:39.239" v="11121" actId="26606"/>
          <ac:picMkLst>
            <pc:docMk/>
            <pc:sldMk cId="2686081292" sldId="286"/>
            <ac:picMk id="5" creationId="{0B17129A-E151-4354-9AFD-194729F434FC}"/>
          </ac:picMkLst>
        </pc:picChg>
      </pc:sldChg>
      <pc:sldChg chg="addSp delSp modSp add mod modTransition">
        <pc:chgData name="Anastasia Galvin" userId="2d39f159-777b-4bad-8899-bf8dfc77b0ad" providerId="ADAL" clId="{CF14EE25-5C80-43F9-B43B-4AAC6D653BC3}" dt="2021-09-19T13:13:41.684" v="11094"/>
        <pc:sldMkLst>
          <pc:docMk/>
          <pc:sldMk cId="244101004" sldId="287"/>
        </pc:sldMkLst>
        <pc:picChg chg="del">
          <ac:chgData name="Anastasia Galvin" userId="2d39f159-777b-4bad-8899-bf8dfc77b0ad" providerId="ADAL" clId="{CF14EE25-5C80-43F9-B43B-4AAC6D653BC3}" dt="2021-09-19T06:07:54.877" v="5219" actId="478"/>
          <ac:picMkLst>
            <pc:docMk/>
            <pc:sldMk cId="244101004" sldId="287"/>
            <ac:picMk id="3" creationId="{C5880C5D-5517-4E24-9CC3-B4E34CC77D4E}"/>
          </ac:picMkLst>
        </pc:picChg>
        <pc:picChg chg="add mod">
          <ac:chgData name="Anastasia Galvin" userId="2d39f159-777b-4bad-8899-bf8dfc77b0ad" providerId="ADAL" clId="{CF14EE25-5C80-43F9-B43B-4AAC6D653BC3}" dt="2021-09-19T06:08:11.485" v="5225" actId="1076"/>
          <ac:picMkLst>
            <pc:docMk/>
            <pc:sldMk cId="244101004" sldId="287"/>
            <ac:picMk id="4" creationId="{0A6C51FA-B597-4DBD-A20F-9094B2132913}"/>
          </ac:picMkLst>
        </pc:picChg>
      </pc:sldChg>
      <pc:sldChg chg="new del">
        <pc:chgData name="Anastasia Galvin" userId="2d39f159-777b-4bad-8899-bf8dfc77b0ad" providerId="ADAL" clId="{CF14EE25-5C80-43F9-B43B-4AAC6D653BC3}" dt="2021-09-19T06:07:23.224" v="5214" actId="680"/>
        <pc:sldMkLst>
          <pc:docMk/>
          <pc:sldMk cId="3940750748" sldId="287"/>
        </pc:sldMkLst>
      </pc:sldChg>
      <pc:sldChg chg="addSp delSp modSp new mod modTransition modClrScheme modAnim chgLayout">
        <pc:chgData name="Anastasia Galvin" userId="2d39f159-777b-4bad-8899-bf8dfc77b0ad" providerId="ADAL" clId="{CF14EE25-5C80-43F9-B43B-4AAC6D653BC3}" dt="2021-09-19T13:13:41.684" v="11094"/>
        <pc:sldMkLst>
          <pc:docMk/>
          <pc:sldMk cId="2559788393" sldId="288"/>
        </pc:sldMkLst>
        <pc:spChg chg="del">
          <ac:chgData name="Anastasia Galvin" userId="2d39f159-777b-4bad-8899-bf8dfc77b0ad" providerId="ADAL" clId="{CF14EE25-5C80-43F9-B43B-4AAC6D653BC3}" dt="2021-09-19T06:13:55.904" v="5262" actId="700"/>
          <ac:spMkLst>
            <pc:docMk/>
            <pc:sldMk cId="2559788393" sldId="288"/>
            <ac:spMk id="2" creationId="{3153A351-621B-4DBC-9800-36AB49DB2378}"/>
          </ac:spMkLst>
        </pc:spChg>
        <pc:spChg chg="del">
          <ac:chgData name="Anastasia Galvin" userId="2d39f159-777b-4bad-8899-bf8dfc77b0ad" providerId="ADAL" clId="{CF14EE25-5C80-43F9-B43B-4AAC6D653BC3}" dt="2021-09-19T06:13:55.904" v="5262" actId="700"/>
          <ac:spMkLst>
            <pc:docMk/>
            <pc:sldMk cId="2559788393" sldId="288"/>
            <ac:spMk id="3" creationId="{92605350-1AC1-42E5-8300-E81B614C4667}"/>
          </ac:spMkLst>
        </pc:spChg>
        <pc:picChg chg="add mod">
          <ac:chgData name="Anastasia Galvin" userId="2d39f159-777b-4bad-8899-bf8dfc77b0ad" providerId="ADAL" clId="{CF14EE25-5C80-43F9-B43B-4AAC6D653BC3}" dt="2021-09-19T06:14:14.489" v="5265" actId="14100"/>
          <ac:picMkLst>
            <pc:docMk/>
            <pc:sldMk cId="2559788393" sldId="288"/>
            <ac:picMk id="4" creationId="{9E8B73E6-6BCA-4FC5-A6D1-AF819D494A80}"/>
          </ac:picMkLst>
        </pc:picChg>
      </pc:sldChg>
      <pc:sldChg chg="addSp modSp new mod modTransition modAnim modNotesTx">
        <pc:chgData name="Anastasia Galvin" userId="2d39f159-777b-4bad-8899-bf8dfc77b0ad" providerId="ADAL" clId="{CF14EE25-5C80-43F9-B43B-4AAC6D653BC3}" dt="2021-09-19T13:13:41.684" v="11094"/>
        <pc:sldMkLst>
          <pc:docMk/>
          <pc:sldMk cId="1527005791" sldId="289"/>
        </pc:sldMkLst>
        <pc:spChg chg="mod">
          <ac:chgData name="Anastasia Galvin" userId="2d39f159-777b-4bad-8899-bf8dfc77b0ad" providerId="ADAL" clId="{CF14EE25-5C80-43F9-B43B-4AAC6D653BC3}" dt="2021-09-19T06:22:22.614" v="5908" actId="14100"/>
          <ac:spMkLst>
            <pc:docMk/>
            <pc:sldMk cId="1527005791" sldId="289"/>
            <ac:spMk id="2" creationId="{2F8EC527-3CCC-41CD-9B38-D6E589BEF65E}"/>
          </ac:spMkLst>
        </pc:spChg>
        <pc:spChg chg="mod">
          <ac:chgData name="Anastasia Galvin" userId="2d39f159-777b-4bad-8899-bf8dfc77b0ad" providerId="ADAL" clId="{CF14EE25-5C80-43F9-B43B-4AAC6D653BC3}" dt="2021-09-19T06:22:13.168" v="5907" actId="207"/>
          <ac:spMkLst>
            <pc:docMk/>
            <pc:sldMk cId="1527005791" sldId="289"/>
            <ac:spMk id="3" creationId="{73200DAE-9E04-41F4-B4D5-AC06D23A97C6}"/>
          </ac:spMkLst>
        </pc:spChg>
        <pc:spChg chg="add mod">
          <ac:chgData name="Anastasia Galvin" userId="2d39f159-777b-4bad-8899-bf8dfc77b0ad" providerId="ADAL" clId="{CF14EE25-5C80-43F9-B43B-4AAC6D653BC3}" dt="2021-09-19T06:22:52.037" v="5923" actId="207"/>
          <ac:spMkLst>
            <pc:docMk/>
            <pc:sldMk cId="1527005791" sldId="289"/>
            <ac:spMk id="4" creationId="{B7C152AD-ED31-4DAE-9460-4DF90C5A2BB5}"/>
          </ac:spMkLst>
        </pc:spChg>
        <pc:spChg chg="add mod">
          <ac:chgData name="Anastasia Galvin" userId="2d39f159-777b-4bad-8899-bf8dfc77b0ad" providerId="ADAL" clId="{CF14EE25-5C80-43F9-B43B-4AAC6D653BC3}" dt="2021-09-19T06:24:35.623" v="6091" actId="207"/>
          <ac:spMkLst>
            <pc:docMk/>
            <pc:sldMk cId="1527005791" sldId="289"/>
            <ac:spMk id="5" creationId="{824A842F-6753-427B-9792-A5BBCD6DCDC2}"/>
          </ac:spMkLst>
        </pc:spChg>
      </pc:sldChg>
      <pc:sldChg chg="addSp delSp modSp new mod modTransition modClrScheme modAnim chgLayout">
        <pc:chgData name="Anastasia Galvin" userId="2d39f159-777b-4bad-8899-bf8dfc77b0ad" providerId="ADAL" clId="{CF14EE25-5C80-43F9-B43B-4AAC6D653BC3}" dt="2021-09-19T13:13:41.684" v="11094"/>
        <pc:sldMkLst>
          <pc:docMk/>
          <pc:sldMk cId="4256777204" sldId="290"/>
        </pc:sldMkLst>
        <pc:spChg chg="del">
          <ac:chgData name="Anastasia Galvin" userId="2d39f159-777b-4bad-8899-bf8dfc77b0ad" providerId="ADAL" clId="{CF14EE25-5C80-43F9-B43B-4AAC6D653BC3}" dt="2021-09-19T06:54:30.940" v="6892" actId="700"/>
          <ac:spMkLst>
            <pc:docMk/>
            <pc:sldMk cId="4256777204" sldId="290"/>
            <ac:spMk id="2" creationId="{0842BA72-2AA1-44AB-AADD-5FCDE71B12C2}"/>
          </ac:spMkLst>
        </pc:spChg>
        <pc:spChg chg="del">
          <ac:chgData name="Anastasia Galvin" userId="2d39f159-777b-4bad-8899-bf8dfc77b0ad" providerId="ADAL" clId="{CF14EE25-5C80-43F9-B43B-4AAC6D653BC3}" dt="2021-09-19T06:54:30.940" v="6892" actId="700"/>
          <ac:spMkLst>
            <pc:docMk/>
            <pc:sldMk cId="4256777204" sldId="290"/>
            <ac:spMk id="3" creationId="{C360D50F-86B6-479E-9553-73F1E8CCCB97}"/>
          </ac:spMkLst>
        </pc:spChg>
        <pc:picChg chg="add mod">
          <ac:chgData name="Anastasia Galvin" userId="2d39f159-777b-4bad-8899-bf8dfc77b0ad" providerId="ADAL" clId="{CF14EE25-5C80-43F9-B43B-4AAC6D653BC3}" dt="2021-09-19T06:55:40.755" v="6895" actId="14100"/>
          <ac:picMkLst>
            <pc:docMk/>
            <pc:sldMk cId="4256777204" sldId="290"/>
            <ac:picMk id="4" creationId="{3B4CAA42-3734-4B61-B51E-E47FEB62E676}"/>
          </ac:picMkLst>
        </pc:picChg>
      </pc:sldChg>
      <pc:sldChg chg="addSp delSp modSp new mod modTransition setBg modClrScheme chgLayout">
        <pc:chgData name="Anastasia Galvin" userId="2d39f159-777b-4bad-8899-bf8dfc77b0ad" providerId="ADAL" clId="{CF14EE25-5C80-43F9-B43B-4AAC6D653BC3}" dt="2021-09-19T13:13:41.684" v="11094"/>
        <pc:sldMkLst>
          <pc:docMk/>
          <pc:sldMk cId="1311271079" sldId="291"/>
        </pc:sldMkLst>
        <pc:spChg chg="del mod ord">
          <ac:chgData name="Anastasia Galvin" userId="2d39f159-777b-4bad-8899-bf8dfc77b0ad" providerId="ADAL" clId="{CF14EE25-5C80-43F9-B43B-4AAC6D653BC3}" dt="2021-09-19T12:41:27.710" v="9486" actId="700"/>
          <ac:spMkLst>
            <pc:docMk/>
            <pc:sldMk cId="1311271079" sldId="291"/>
            <ac:spMk id="2" creationId="{68950F0D-0E44-43C3-94C8-2FE300A3F2CC}"/>
          </ac:spMkLst>
        </pc:spChg>
        <pc:spChg chg="del">
          <ac:chgData name="Anastasia Galvin" userId="2d39f159-777b-4bad-8899-bf8dfc77b0ad" providerId="ADAL" clId="{CF14EE25-5C80-43F9-B43B-4AAC6D653BC3}" dt="2021-09-19T12:41:27.710" v="9486" actId="700"/>
          <ac:spMkLst>
            <pc:docMk/>
            <pc:sldMk cId="1311271079" sldId="291"/>
            <ac:spMk id="3" creationId="{1CA67D42-AB28-4BE5-9F59-CCF8F02CA9E7}"/>
          </ac:spMkLst>
        </pc:spChg>
        <pc:spChg chg="add mod ord">
          <ac:chgData name="Anastasia Galvin" userId="2d39f159-777b-4bad-8899-bf8dfc77b0ad" providerId="ADAL" clId="{CF14EE25-5C80-43F9-B43B-4AAC6D653BC3}" dt="2021-09-19T12:43:02.964" v="9592" actId="207"/>
          <ac:spMkLst>
            <pc:docMk/>
            <pc:sldMk cId="1311271079" sldId="291"/>
            <ac:spMk id="4" creationId="{9BA55DF4-14A2-4041-B329-4A63995EB803}"/>
          </ac:spMkLst>
        </pc:spChg>
        <pc:spChg chg="add">
          <ac:chgData name="Anastasia Galvin" userId="2d39f159-777b-4bad-8899-bf8dfc77b0ad" providerId="ADAL" clId="{CF14EE25-5C80-43F9-B43B-4AAC6D653BC3}" dt="2021-09-19T12:42:18.101" v="9508" actId="26606"/>
          <ac:spMkLst>
            <pc:docMk/>
            <pc:sldMk cId="1311271079" sldId="291"/>
            <ac:spMk id="71" creationId="{09646535-AEF6-4883-A4F9-EEC1F8B4319E}"/>
          </ac:spMkLst>
        </pc:spChg>
        <pc:spChg chg="add">
          <ac:chgData name="Anastasia Galvin" userId="2d39f159-777b-4bad-8899-bf8dfc77b0ad" providerId="ADAL" clId="{CF14EE25-5C80-43F9-B43B-4AAC6D653BC3}" dt="2021-09-19T12:42:18.101" v="9508" actId="26606"/>
          <ac:spMkLst>
            <pc:docMk/>
            <pc:sldMk cId="1311271079" sldId="291"/>
            <ac:spMk id="73" creationId="{7FEECB93-933C-477B-BC7D-C2F2F6271A66}"/>
          </ac:spMkLst>
        </pc:spChg>
        <pc:spChg chg="add">
          <ac:chgData name="Anastasia Galvin" userId="2d39f159-777b-4bad-8899-bf8dfc77b0ad" providerId="ADAL" clId="{CF14EE25-5C80-43F9-B43B-4AAC6D653BC3}" dt="2021-09-19T12:42:18.101" v="9508" actId="26606"/>
          <ac:spMkLst>
            <pc:docMk/>
            <pc:sldMk cId="1311271079" sldId="291"/>
            <ac:spMk id="75" creationId="{497BC505-FE0C-4637-A29D-B71DFBBBAA71}"/>
          </ac:spMkLst>
        </pc:spChg>
        <pc:grpChg chg="add">
          <ac:chgData name="Anastasia Galvin" userId="2d39f159-777b-4bad-8899-bf8dfc77b0ad" providerId="ADAL" clId="{CF14EE25-5C80-43F9-B43B-4AAC6D653BC3}" dt="2021-09-19T12:42:18.101" v="9508" actId="26606"/>
          <ac:grpSpMkLst>
            <pc:docMk/>
            <pc:sldMk cId="1311271079" sldId="291"/>
            <ac:grpSpMk id="77" creationId="{F2FD01A0-E6FF-41CD-AEBD-279232B90D43}"/>
          </ac:grpSpMkLst>
        </pc:grpChg>
        <pc:grpChg chg="add">
          <ac:chgData name="Anastasia Galvin" userId="2d39f159-777b-4bad-8899-bf8dfc77b0ad" providerId="ADAL" clId="{CF14EE25-5C80-43F9-B43B-4AAC6D653BC3}" dt="2021-09-19T12:42:18.101" v="9508" actId="26606"/>
          <ac:grpSpMkLst>
            <pc:docMk/>
            <pc:sldMk cId="1311271079" sldId="291"/>
            <ac:grpSpMk id="82" creationId="{3C9AA14C-80A4-427C-A911-28CD20C56E5E}"/>
          </ac:grpSpMkLst>
        </pc:grpChg>
        <pc:picChg chg="add mod">
          <ac:chgData name="Anastasia Galvin" userId="2d39f159-777b-4bad-8899-bf8dfc77b0ad" providerId="ADAL" clId="{CF14EE25-5C80-43F9-B43B-4AAC6D653BC3}" dt="2021-09-19T12:42:18.101" v="9508" actId="26606"/>
          <ac:picMkLst>
            <pc:docMk/>
            <pc:sldMk cId="1311271079" sldId="291"/>
            <ac:picMk id="9218" creationId="{0819B125-557B-4886-9286-5A23FE1B7A1B}"/>
          </ac:picMkLst>
        </pc:picChg>
      </pc:sldChg>
      <pc:sldChg chg="addSp delSp modSp new mod modTransition setBg modNotesTx">
        <pc:chgData name="Anastasia Galvin" userId="2d39f159-777b-4bad-8899-bf8dfc77b0ad" providerId="ADAL" clId="{CF14EE25-5C80-43F9-B43B-4AAC6D653BC3}" dt="2021-09-19T13:13:41.684" v="11094"/>
        <pc:sldMkLst>
          <pc:docMk/>
          <pc:sldMk cId="3756841150" sldId="292"/>
        </pc:sldMkLst>
        <pc:spChg chg="mod">
          <ac:chgData name="Anastasia Galvin" userId="2d39f159-777b-4bad-8899-bf8dfc77b0ad" providerId="ADAL" clId="{CF14EE25-5C80-43F9-B43B-4AAC6D653BC3}" dt="2021-09-19T12:55:52.521" v="10443" actId="14100"/>
          <ac:spMkLst>
            <pc:docMk/>
            <pc:sldMk cId="3756841150" sldId="292"/>
            <ac:spMk id="2" creationId="{D36E3C34-4001-4AB6-95F6-E1331728BC95}"/>
          </ac:spMkLst>
        </pc:spChg>
        <pc:spChg chg="mod ord">
          <ac:chgData name="Anastasia Galvin" userId="2d39f159-777b-4bad-8899-bf8dfc77b0ad" providerId="ADAL" clId="{CF14EE25-5C80-43F9-B43B-4AAC6D653BC3}" dt="2021-09-19T12:55:46.081" v="10442" actId="207"/>
          <ac:spMkLst>
            <pc:docMk/>
            <pc:sldMk cId="3756841150" sldId="292"/>
            <ac:spMk id="3" creationId="{D9D11950-FE04-4222-A4A6-EC2D1C3F3425}"/>
          </ac:spMkLst>
        </pc:spChg>
        <pc:spChg chg="add del">
          <ac:chgData name="Anastasia Galvin" userId="2d39f159-777b-4bad-8899-bf8dfc77b0ad" providerId="ADAL" clId="{CF14EE25-5C80-43F9-B43B-4AAC6D653BC3}" dt="2021-09-19T12:55:08.348" v="10421" actId="26606"/>
          <ac:spMkLst>
            <pc:docMk/>
            <pc:sldMk cId="3756841150" sldId="292"/>
            <ac:spMk id="71" creationId="{1A6AC1EB-B829-4364-8499-E0E869EA005C}"/>
          </ac:spMkLst>
        </pc:spChg>
        <pc:spChg chg="add del">
          <ac:chgData name="Anastasia Galvin" userId="2d39f159-777b-4bad-8899-bf8dfc77b0ad" providerId="ADAL" clId="{CF14EE25-5C80-43F9-B43B-4AAC6D653BC3}" dt="2021-09-19T12:55:08.348" v="10421" actId="26606"/>
          <ac:spMkLst>
            <pc:docMk/>
            <pc:sldMk cId="3756841150" sldId="292"/>
            <ac:spMk id="73" creationId="{BE7A37A2-C7FA-4D89-AF85-407817320FBD}"/>
          </ac:spMkLst>
        </pc:spChg>
        <pc:spChg chg="add mod">
          <ac:chgData name="Anastasia Galvin" userId="2d39f159-777b-4bad-8899-bf8dfc77b0ad" providerId="ADAL" clId="{CF14EE25-5C80-43F9-B43B-4AAC6D653BC3}" dt="2021-09-19T12:55:32.708" v="10429" actId="2711"/>
          <ac:spMkLst>
            <pc:docMk/>
            <pc:sldMk cId="3756841150" sldId="292"/>
            <ac:spMk id="12292" creationId="{05D1035C-3BF0-4FE0-B3A3-1062F86009CA}"/>
          </ac:spMkLst>
        </pc:spChg>
        <pc:picChg chg="add mod">
          <ac:chgData name="Anastasia Galvin" userId="2d39f159-777b-4bad-8899-bf8dfc77b0ad" providerId="ADAL" clId="{CF14EE25-5C80-43F9-B43B-4AAC6D653BC3}" dt="2021-09-19T12:55:32.708" v="10429" actId="2711"/>
          <ac:picMkLst>
            <pc:docMk/>
            <pc:sldMk cId="3756841150" sldId="292"/>
            <ac:picMk id="12290" creationId="{BE7787DD-723D-4945-B5C1-F6713A28E785}"/>
          </ac:picMkLst>
        </pc:picChg>
      </pc:sldChg>
      <pc:sldChg chg="addSp delSp modSp new mod modTransition setBg delDesignElem chgLayout modNotesTx">
        <pc:chgData name="Anastasia Galvin" userId="2d39f159-777b-4bad-8899-bf8dfc77b0ad" providerId="ADAL" clId="{CF14EE25-5C80-43F9-B43B-4AAC6D653BC3}" dt="2021-09-19T13:13:41.684" v="11094"/>
        <pc:sldMkLst>
          <pc:docMk/>
          <pc:sldMk cId="489287859" sldId="293"/>
        </pc:sldMkLst>
        <pc:spChg chg="mod ord">
          <ac:chgData name="Anastasia Galvin" userId="2d39f159-777b-4bad-8899-bf8dfc77b0ad" providerId="ADAL" clId="{CF14EE25-5C80-43F9-B43B-4AAC6D653BC3}" dt="2021-09-19T13:02:59.158" v="11080" actId="14100"/>
          <ac:spMkLst>
            <pc:docMk/>
            <pc:sldMk cId="489287859" sldId="293"/>
            <ac:spMk id="2" creationId="{2B7A3CA9-99DF-4DCB-BA32-0C4F70DA2490}"/>
          </ac:spMkLst>
        </pc:spChg>
        <pc:spChg chg="del mod ord">
          <ac:chgData name="Anastasia Galvin" userId="2d39f159-777b-4bad-8899-bf8dfc77b0ad" providerId="ADAL" clId="{CF14EE25-5C80-43F9-B43B-4AAC6D653BC3}" dt="2021-09-19T13:01:08.389" v="11037" actId="478"/>
          <ac:spMkLst>
            <pc:docMk/>
            <pc:sldMk cId="489287859" sldId="293"/>
            <ac:spMk id="3" creationId="{EF022DA2-7A50-4E38-A9F7-80B9AEF70611}"/>
          </ac:spMkLst>
        </pc:spChg>
        <pc:spChg chg="add mod">
          <ac:chgData name="Anastasia Galvin" userId="2d39f159-777b-4bad-8899-bf8dfc77b0ad" providerId="ADAL" clId="{CF14EE25-5C80-43F9-B43B-4AAC6D653BC3}" dt="2021-09-19T13:02:50.041" v="11078" actId="255"/>
          <ac:spMkLst>
            <pc:docMk/>
            <pc:sldMk cId="489287859" sldId="293"/>
            <ac:spMk id="10" creationId="{E583F8D5-E0F2-4952-B626-249A665926F5}"/>
          </ac:spMkLst>
        </pc:spChg>
        <pc:spChg chg="add mod">
          <ac:chgData name="Anastasia Galvin" userId="2d39f159-777b-4bad-8899-bf8dfc77b0ad" providerId="ADAL" clId="{CF14EE25-5C80-43F9-B43B-4AAC6D653BC3}" dt="2021-09-19T13:02:41.482" v="11076" actId="255"/>
          <ac:spMkLst>
            <pc:docMk/>
            <pc:sldMk cId="489287859" sldId="293"/>
            <ac:spMk id="12" creationId="{2010CC52-8A13-4979-A13C-8914464F988C}"/>
          </ac:spMkLst>
        </pc:spChg>
        <pc:spChg chg="add del mod">
          <ac:chgData name="Anastasia Galvin" userId="2d39f159-777b-4bad-8899-bf8dfc77b0ad" providerId="ADAL" clId="{CF14EE25-5C80-43F9-B43B-4AAC6D653BC3}" dt="2021-09-19T12:56:29.065" v="10464" actId="700"/>
          <ac:spMkLst>
            <pc:docMk/>
            <pc:sldMk cId="489287859" sldId="293"/>
            <ac:spMk id="71" creationId="{44A00C45-023C-431E-B774-053A3C686B18}"/>
          </ac:spMkLst>
        </pc:spChg>
        <pc:spChg chg="add del mod">
          <ac:chgData name="Anastasia Galvin" userId="2d39f159-777b-4bad-8899-bf8dfc77b0ad" providerId="ADAL" clId="{CF14EE25-5C80-43F9-B43B-4AAC6D653BC3}" dt="2021-09-19T12:56:29.065" v="10464" actId="700"/>
          <ac:spMkLst>
            <pc:docMk/>
            <pc:sldMk cId="489287859" sldId="293"/>
            <ac:spMk id="73" creationId="{6A8151FD-E26B-480E-A623-CFBFE3713A60}"/>
          </ac:spMkLst>
        </pc:spChg>
        <pc:spChg chg="add del mod">
          <ac:chgData name="Anastasia Galvin" userId="2d39f159-777b-4bad-8899-bf8dfc77b0ad" providerId="ADAL" clId="{CF14EE25-5C80-43F9-B43B-4AAC6D653BC3}" dt="2021-09-19T12:56:29.065" v="10464" actId="700"/>
          <ac:spMkLst>
            <pc:docMk/>
            <pc:sldMk cId="489287859" sldId="293"/>
            <ac:spMk id="75" creationId="{6BE63264-F1B8-4AB7-AD1C-4180A9D2B11B}"/>
          </ac:spMkLst>
        </pc:spChg>
        <pc:picChg chg="add mod">
          <ac:chgData name="Anastasia Galvin" userId="2d39f159-777b-4bad-8899-bf8dfc77b0ad" providerId="ADAL" clId="{CF14EE25-5C80-43F9-B43B-4AAC6D653BC3}" dt="2021-09-19T13:02:28.567" v="11071" actId="1076"/>
          <ac:picMkLst>
            <pc:docMk/>
            <pc:sldMk cId="489287859" sldId="293"/>
            <ac:picMk id="8" creationId="{F20EDD5D-D85C-43E7-96D7-A1302B852590}"/>
          </ac:picMkLst>
        </pc:picChg>
        <pc:picChg chg="add del mod">
          <ac:chgData name="Anastasia Galvin" userId="2d39f159-777b-4bad-8899-bf8dfc77b0ad" providerId="ADAL" clId="{CF14EE25-5C80-43F9-B43B-4AAC6D653BC3}" dt="2021-09-19T12:56:14.383" v="10461" actId="21"/>
          <ac:picMkLst>
            <pc:docMk/>
            <pc:sldMk cId="489287859" sldId="293"/>
            <ac:picMk id="11266" creationId="{A3F44626-E783-491E-B73D-521897E22A55}"/>
          </ac:picMkLst>
        </pc:picChg>
      </pc:sldChg>
      <pc:sldChg chg="addSp delSp modSp new mod modClrScheme chgLayout">
        <pc:chgData name="Anastasia Galvin" userId="2d39f159-777b-4bad-8899-bf8dfc77b0ad" providerId="ADAL" clId="{CF14EE25-5C80-43F9-B43B-4AAC6D653BC3}" dt="2021-09-19T13:39:09.992" v="11376"/>
        <pc:sldMkLst>
          <pc:docMk/>
          <pc:sldMk cId="2876576239" sldId="294"/>
        </pc:sldMkLst>
        <pc:spChg chg="del">
          <ac:chgData name="Anastasia Galvin" userId="2d39f159-777b-4bad-8899-bf8dfc77b0ad" providerId="ADAL" clId="{CF14EE25-5C80-43F9-B43B-4AAC6D653BC3}" dt="2021-09-19T13:32:58.063" v="11123" actId="700"/>
          <ac:spMkLst>
            <pc:docMk/>
            <pc:sldMk cId="2876576239" sldId="294"/>
            <ac:spMk id="2" creationId="{5F085FB6-9CD7-4A6B-A8E7-2E1918AB99AE}"/>
          </ac:spMkLst>
        </pc:spChg>
        <pc:spChg chg="del">
          <ac:chgData name="Anastasia Galvin" userId="2d39f159-777b-4bad-8899-bf8dfc77b0ad" providerId="ADAL" clId="{CF14EE25-5C80-43F9-B43B-4AAC6D653BC3}" dt="2021-09-19T13:32:58.063" v="11123" actId="700"/>
          <ac:spMkLst>
            <pc:docMk/>
            <pc:sldMk cId="2876576239" sldId="294"/>
            <ac:spMk id="3" creationId="{7D920B9A-A5F7-4348-BD25-B07D1891CDD6}"/>
          </ac:spMkLst>
        </pc:spChg>
        <pc:graphicFrameChg chg="add mod modGraphic">
          <ac:chgData name="Anastasia Galvin" userId="2d39f159-777b-4bad-8899-bf8dfc77b0ad" providerId="ADAL" clId="{CF14EE25-5C80-43F9-B43B-4AAC6D653BC3}" dt="2021-09-19T13:39:09.992" v="11376"/>
          <ac:graphicFrameMkLst>
            <pc:docMk/>
            <pc:sldMk cId="2876576239" sldId="294"/>
            <ac:graphicFrameMk id="4" creationId="{9DF38E3C-8AC8-441B-B230-331432C65A62}"/>
          </ac:graphicFrameMkLst>
        </pc:graphicFrameChg>
      </pc:sldChg>
    </pc:docChg>
  </pc:docChgLst>
  <pc:docChgLst>
    <pc:chgData name="Anastasia Galvin" userId="S::agalvin@kes.net::2d39f159-777b-4bad-8899-bf8dfc77b0ad" providerId="AD" clId="Web-{CD79BF2F-5795-FB85-8F87-65E1330C0B9C}"/>
    <pc:docChg chg="modSld">
      <pc:chgData name="Anastasia Galvin" userId="S::agalvin@kes.net::2d39f159-777b-4bad-8899-bf8dfc77b0ad" providerId="AD" clId="Web-{CD79BF2F-5795-FB85-8F87-65E1330C0B9C}" dt="2021-09-16T17:44:15.274" v="71" actId="20577"/>
      <pc:docMkLst>
        <pc:docMk/>
      </pc:docMkLst>
      <pc:sldChg chg="modSp modNotes">
        <pc:chgData name="Anastasia Galvin" userId="S::agalvin@kes.net::2d39f159-777b-4bad-8899-bf8dfc77b0ad" providerId="AD" clId="Web-{CD79BF2F-5795-FB85-8F87-65E1330C0B9C}" dt="2021-09-16T17:44:15.274" v="71" actId="20577"/>
        <pc:sldMkLst>
          <pc:docMk/>
          <pc:sldMk cId="657237980" sldId="278"/>
        </pc:sldMkLst>
        <pc:spChg chg="mod">
          <ac:chgData name="Anastasia Galvin" userId="S::agalvin@kes.net::2d39f159-777b-4bad-8899-bf8dfc77b0ad" providerId="AD" clId="Web-{CD79BF2F-5795-FB85-8F87-65E1330C0B9C}" dt="2021-09-16T17:40:32.236" v="3" actId="20577"/>
          <ac:spMkLst>
            <pc:docMk/>
            <pc:sldMk cId="657237980" sldId="278"/>
            <ac:spMk id="2" creationId="{DC2A2328-FC2A-4559-AD0C-0BD267A50980}"/>
          </ac:spMkLst>
        </pc:spChg>
        <pc:spChg chg="mod">
          <ac:chgData name="Anastasia Galvin" userId="S::agalvin@kes.net::2d39f159-777b-4bad-8899-bf8dfc77b0ad" providerId="AD" clId="Web-{CD79BF2F-5795-FB85-8F87-65E1330C0B9C}" dt="2021-09-16T17:44:15.274" v="71" actId="20577"/>
          <ac:spMkLst>
            <pc:docMk/>
            <pc:sldMk cId="657237980" sldId="278"/>
            <ac:spMk id="3" creationId="{CC8F30E6-A039-4BD0-A9C0-7AB3C42C908F}"/>
          </ac:spMkLst>
        </pc:spChg>
      </pc:sldChg>
    </pc:docChg>
  </pc:docChgLst>
  <pc:docChgLst>
    <pc:chgData name="Anastasia Galvin" userId="2d39f159-777b-4bad-8899-bf8dfc77b0ad" providerId="ADAL" clId="{B97F6C24-7E6B-49F3-8FFC-0A3878A1B2D5}"/>
    <pc:docChg chg="custSel delSld modSld">
      <pc:chgData name="Anastasia Galvin" userId="2d39f159-777b-4bad-8899-bf8dfc77b0ad" providerId="ADAL" clId="{B97F6C24-7E6B-49F3-8FFC-0A3878A1B2D5}" dt="2021-09-19T13:43:49.570" v="15" actId="47"/>
      <pc:docMkLst>
        <pc:docMk/>
      </pc:docMkLst>
      <pc:sldChg chg="modNotesTx">
        <pc:chgData name="Anastasia Galvin" userId="2d39f159-777b-4bad-8899-bf8dfc77b0ad" providerId="ADAL" clId="{B97F6C24-7E6B-49F3-8FFC-0A3878A1B2D5}" dt="2021-09-19T13:43:00.222" v="0" actId="20577"/>
        <pc:sldMkLst>
          <pc:docMk/>
          <pc:sldMk cId="1395607790" sldId="278"/>
        </pc:sldMkLst>
      </pc:sldChg>
      <pc:sldChg chg="modNotesTx">
        <pc:chgData name="Anastasia Galvin" userId="2d39f159-777b-4bad-8899-bf8dfc77b0ad" providerId="ADAL" clId="{B97F6C24-7E6B-49F3-8FFC-0A3878A1B2D5}" dt="2021-09-19T13:43:03.420" v="1" actId="6549"/>
        <pc:sldMkLst>
          <pc:docMk/>
          <pc:sldMk cId="1263820070" sldId="279"/>
        </pc:sldMkLst>
      </pc:sldChg>
      <pc:sldChg chg="delSp mod delAnim modNotesTx">
        <pc:chgData name="Anastasia Galvin" userId="2d39f159-777b-4bad-8899-bf8dfc77b0ad" providerId="ADAL" clId="{B97F6C24-7E6B-49F3-8FFC-0A3878A1B2D5}" dt="2021-09-19T13:43:21.378" v="8" actId="478"/>
        <pc:sldMkLst>
          <pc:docMk/>
          <pc:sldMk cId="2741088417" sldId="280"/>
        </pc:sldMkLst>
        <pc:picChg chg="del">
          <ac:chgData name="Anastasia Galvin" userId="2d39f159-777b-4bad-8899-bf8dfc77b0ad" providerId="ADAL" clId="{B97F6C24-7E6B-49F3-8FFC-0A3878A1B2D5}" dt="2021-09-19T13:43:21.378" v="8" actId="478"/>
          <ac:picMkLst>
            <pc:docMk/>
            <pc:sldMk cId="2741088417" sldId="280"/>
            <ac:picMk id="5" creationId="{2F5FA2A8-8F49-4500-88F2-BED93459A5F2}"/>
          </ac:picMkLst>
        </pc:picChg>
      </pc:sldChg>
      <pc:sldChg chg="modNotesTx">
        <pc:chgData name="Anastasia Galvin" userId="2d39f159-777b-4bad-8899-bf8dfc77b0ad" providerId="ADAL" clId="{B97F6C24-7E6B-49F3-8FFC-0A3878A1B2D5}" dt="2021-09-19T13:43:13.690" v="5" actId="5793"/>
        <pc:sldMkLst>
          <pc:docMk/>
          <pc:sldMk cId="2467814549" sldId="281"/>
        </pc:sldMkLst>
      </pc:sldChg>
      <pc:sldChg chg="modNotesTx">
        <pc:chgData name="Anastasia Galvin" userId="2d39f159-777b-4bad-8899-bf8dfc77b0ad" providerId="ADAL" clId="{B97F6C24-7E6B-49F3-8FFC-0A3878A1B2D5}" dt="2021-09-19T13:43:27.449" v="9" actId="6549"/>
        <pc:sldMkLst>
          <pc:docMk/>
          <pc:sldMk cId="508493924" sldId="282"/>
        </pc:sldMkLst>
      </pc:sldChg>
      <pc:sldChg chg="modNotesTx">
        <pc:chgData name="Anastasia Galvin" userId="2d39f159-777b-4bad-8899-bf8dfc77b0ad" providerId="ADAL" clId="{B97F6C24-7E6B-49F3-8FFC-0A3878A1B2D5}" dt="2021-09-19T13:43:29.259" v="10" actId="6549"/>
        <pc:sldMkLst>
          <pc:docMk/>
          <pc:sldMk cId="1946069678" sldId="283"/>
        </pc:sldMkLst>
      </pc:sldChg>
      <pc:sldChg chg="modNotesTx">
        <pc:chgData name="Anastasia Galvin" userId="2d39f159-777b-4bad-8899-bf8dfc77b0ad" providerId="ADAL" clId="{B97F6C24-7E6B-49F3-8FFC-0A3878A1B2D5}" dt="2021-09-19T13:43:30.980" v="11" actId="6549"/>
        <pc:sldMkLst>
          <pc:docMk/>
          <pc:sldMk cId="2694237689" sldId="284"/>
        </pc:sldMkLst>
      </pc:sldChg>
      <pc:sldChg chg="modNotesTx">
        <pc:chgData name="Anastasia Galvin" userId="2d39f159-777b-4bad-8899-bf8dfc77b0ad" providerId="ADAL" clId="{B97F6C24-7E6B-49F3-8FFC-0A3878A1B2D5}" dt="2021-09-19T13:43:33.965" v="12" actId="6549"/>
        <pc:sldMkLst>
          <pc:docMk/>
          <pc:sldMk cId="2027056536" sldId="285"/>
        </pc:sldMkLst>
      </pc:sldChg>
      <pc:sldChg chg="del">
        <pc:chgData name="Anastasia Galvin" userId="2d39f159-777b-4bad-8899-bf8dfc77b0ad" providerId="ADAL" clId="{B97F6C24-7E6B-49F3-8FFC-0A3878A1B2D5}" dt="2021-09-19T13:43:49.570" v="15" actId="47"/>
        <pc:sldMkLst>
          <pc:docMk/>
          <pc:sldMk cId="244101004" sldId="287"/>
        </pc:sldMkLst>
      </pc:sldChg>
      <pc:sldChg chg="del">
        <pc:chgData name="Anastasia Galvin" userId="2d39f159-777b-4bad-8899-bf8dfc77b0ad" providerId="ADAL" clId="{B97F6C24-7E6B-49F3-8FFC-0A3878A1B2D5}" dt="2021-09-19T13:43:18.679" v="7" actId="47"/>
        <pc:sldMkLst>
          <pc:docMk/>
          <pc:sldMk cId="2559788393" sldId="288"/>
        </pc:sldMkLst>
      </pc:sldChg>
      <pc:sldChg chg="modNotesTx">
        <pc:chgData name="Anastasia Galvin" userId="2d39f159-777b-4bad-8899-bf8dfc77b0ad" providerId="ADAL" clId="{B97F6C24-7E6B-49F3-8FFC-0A3878A1B2D5}" dt="2021-09-19T13:43:10.397" v="3" actId="6549"/>
        <pc:sldMkLst>
          <pc:docMk/>
          <pc:sldMk cId="1527005791" sldId="289"/>
        </pc:sldMkLst>
      </pc:sldChg>
      <pc:sldChg chg="del">
        <pc:chgData name="Anastasia Galvin" userId="2d39f159-777b-4bad-8899-bf8dfc77b0ad" providerId="ADAL" clId="{B97F6C24-7E6B-49F3-8FFC-0A3878A1B2D5}" dt="2021-09-19T13:43:17.390" v="6" actId="47"/>
        <pc:sldMkLst>
          <pc:docMk/>
          <pc:sldMk cId="4256777204" sldId="290"/>
        </pc:sldMkLst>
      </pc:sldChg>
      <pc:sldChg chg="modNotesTx">
        <pc:chgData name="Anastasia Galvin" userId="2d39f159-777b-4bad-8899-bf8dfc77b0ad" providerId="ADAL" clId="{B97F6C24-7E6B-49F3-8FFC-0A3878A1B2D5}" dt="2021-09-19T13:43:35.829" v="13" actId="6549"/>
        <pc:sldMkLst>
          <pc:docMk/>
          <pc:sldMk cId="3756841150" sldId="292"/>
        </pc:sldMkLst>
      </pc:sldChg>
      <pc:sldChg chg="modNotesTx">
        <pc:chgData name="Anastasia Galvin" userId="2d39f159-777b-4bad-8899-bf8dfc77b0ad" providerId="ADAL" clId="{B97F6C24-7E6B-49F3-8FFC-0A3878A1B2D5}" dt="2021-09-19T13:43:38.128" v="14" actId="6549"/>
        <pc:sldMkLst>
          <pc:docMk/>
          <pc:sldMk cId="489287859" sldId="29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4283" cy="498295"/>
          </a:xfrm>
          <a:prstGeom prst="rect">
            <a:avLst/>
          </a:prstGeom>
        </p:spPr>
        <p:txBody>
          <a:bodyPr vert="horz" lIns="95566" tIns="47783" rIns="95566" bIns="47783" rtlCol="0"/>
          <a:lstStyle>
            <a:lvl1pPr algn="l">
              <a:defRPr sz="1300"/>
            </a:lvl1pPr>
          </a:lstStyle>
          <a:p>
            <a:endParaRPr lang="en-GB"/>
          </a:p>
        </p:txBody>
      </p:sp>
      <p:sp>
        <p:nvSpPr>
          <p:cNvPr id="3" name="Date Placeholder 2"/>
          <p:cNvSpPr>
            <a:spLocks noGrp="1"/>
          </p:cNvSpPr>
          <p:nvPr>
            <p:ph type="dt" idx="1"/>
          </p:nvPr>
        </p:nvSpPr>
        <p:spPr>
          <a:xfrm>
            <a:off x="3848645" y="0"/>
            <a:ext cx="2944283" cy="498295"/>
          </a:xfrm>
          <a:prstGeom prst="rect">
            <a:avLst/>
          </a:prstGeom>
        </p:spPr>
        <p:txBody>
          <a:bodyPr vert="horz" lIns="95566" tIns="47783" rIns="95566" bIns="47783" rtlCol="0"/>
          <a:lstStyle>
            <a:lvl1pPr algn="r">
              <a:defRPr sz="1300"/>
            </a:lvl1pPr>
          </a:lstStyle>
          <a:p>
            <a:fld id="{310B241E-51AC-46E5-969B-5BF398078C26}" type="datetimeFigureOut">
              <a:rPr lang="en-GB" smtClean="0"/>
              <a:t>12/12/2021</a:t>
            </a:fld>
            <a:endParaRPr lang="en-GB"/>
          </a:p>
        </p:txBody>
      </p:sp>
      <p:sp>
        <p:nvSpPr>
          <p:cNvPr id="4" name="Slide Image Placeholder 3"/>
          <p:cNvSpPr>
            <a:spLocks noGrp="1" noRot="1" noChangeAspect="1"/>
          </p:cNvSpPr>
          <p:nvPr>
            <p:ph type="sldImg" idx="2"/>
          </p:nvPr>
        </p:nvSpPr>
        <p:spPr>
          <a:xfrm>
            <a:off x="419100" y="1241425"/>
            <a:ext cx="5956300" cy="3351213"/>
          </a:xfrm>
          <a:prstGeom prst="rect">
            <a:avLst/>
          </a:prstGeom>
          <a:noFill/>
          <a:ln w="12700">
            <a:solidFill>
              <a:prstClr val="black"/>
            </a:solidFill>
          </a:ln>
        </p:spPr>
        <p:txBody>
          <a:bodyPr vert="horz" lIns="95566" tIns="47783" rIns="95566" bIns="47783" rtlCol="0" anchor="ctr"/>
          <a:lstStyle/>
          <a:p>
            <a:endParaRPr lang="en-GB"/>
          </a:p>
        </p:txBody>
      </p:sp>
      <p:sp>
        <p:nvSpPr>
          <p:cNvPr id="5" name="Notes Placeholder 4"/>
          <p:cNvSpPr>
            <a:spLocks noGrp="1"/>
          </p:cNvSpPr>
          <p:nvPr>
            <p:ph type="body" sz="quarter" idx="3"/>
          </p:nvPr>
        </p:nvSpPr>
        <p:spPr>
          <a:xfrm>
            <a:off x="679450" y="4779486"/>
            <a:ext cx="5435600" cy="3910489"/>
          </a:xfrm>
          <a:prstGeom prst="rect">
            <a:avLst/>
          </a:prstGeom>
        </p:spPr>
        <p:txBody>
          <a:bodyPr vert="horz" lIns="95566" tIns="47783" rIns="95566" bIns="4778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433107"/>
            <a:ext cx="2944283" cy="498294"/>
          </a:xfrm>
          <a:prstGeom prst="rect">
            <a:avLst/>
          </a:prstGeom>
        </p:spPr>
        <p:txBody>
          <a:bodyPr vert="horz" lIns="95566" tIns="47783" rIns="95566" bIns="47783" rtlCol="0" anchor="b"/>
          <a:lstStyle>
            <a:lvl1pPr algn="l">
              <a:defRPr sz="1300"/>
            </a:lvl1pPr>
          </a:lstStyle>
          <a:p>
            <a:endParaRPr lang="en-GB"/>
          </a:p>
        </p:txBody>
      </p:sp>
      <p:sp>
        <p:nvSpPr>
          <p:cNvPr id="7" name="Slide Number Placeholder 6"/>
          <p:cNvSpPr>
            <a:spLocks noGrp="1"/>
          </p:cNvSpPr>
          <p:nvPr>
            <p:ph type="sldNum" sz="quarter" idx="5"/>
          </p:nvPr>
        </p:nvSpPr>
        <p:spPr>
          <a:xfrm>
            <a:off x="3848645" y="9433107"/>
            <a:ext cx="2944283" cy="498294"/>
          </a:xfrm>
          <a:prstGeom prst="rect">
            <a:avLst/>
          </a:prstGeom>
        </p:spPr>
        <p:txBody>
          <a:bodyPr vert="horz" lIns="95566" tIns="47783" rIns="95566" bIns="47783" rtlCol="0" anchor="b"/>
          <a:lstStyle>
            <a:lvl1pPr algn="r">
              <a:defRPr sz="1300"/>
            </a:lvl1pPr>
          </a:lstStyle>
          <a:p>
            <a:fld id="{F0A2A859-4C80-4009-B235-DA389226D4A8}" type="slidenum">
              <a:rPr lang="en-GB" smtClean="0"/>
              <a:t>‹#›</a:t>
            </a:fld>
            <a:endParaRPr lang="en-GB"/>
          </a:p>
        </p:txBody>
      </p:sp>
    </p:spTree>
    <p:extLst>
      <p:ext uri="{BB962C8B-B14F-4D97-AF65-F5344CB8AC3E}">
        <p14:creationId xmlns:p14="http://schemas.microsoft.com/office/powerpoint/2010/main" val="8709069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Font typeface="Arial" panose="020B0604020202020204" pitchFamily="34" charset="0"/>
              <a:buNone/>
            </a:pPr>
            <a:endParaRPr lang="en-GB" sz="1100" dirty="0">
              <a:latin typeface="+mn-lt"/>
            </a:endParaRPr>
          </a:p>
        </p:txBody>
      </p:sp>
      <p:sp>
        <p:nvSpPr>
          <p:cNvPr id="4" name="Slide Number Placeholder 3"/>
          <p:cNvSpPr>
            <a:spLocks noGrp="1"/>
          </p:cNvSpPr>
          <p:nvPr>
            <p:ph type="sldNum" sz="quarter" idx="5"/>
          </p:nvPr>
        </p:nvSpPr>
        <p:spPr/>
        <p:txBody>
          <a:bodyPr/>
          <a:lstStyle/>
          <a:p>
            <a:fld id="{F0A2A859-4C80-4009-B235-DA389226D4A8}" type="slidenum">
              <a:rPr lang="en-GB" smtClean="0"/>
              <a:t>1</a:t>
            </a:fld>
            <a:endParaRPr lang="en-GB"/>
          </a:p>
        </p:txBody>
      </p:sp>
    </p:spTree>
    <p:extLst>
      <p:ext uri="{BB962C8B-B14F-4D97-AF65-F5344CB8AC3E}">
        <p14:creationId xmlns:p14="http://schemas.microsoft.com/office/powerpoint/2010/main" val="38768708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07000"/>
              </a:lnSpc>
              <a:buFont typeface="Arial" panose="020B0604020202020204" pitchFamily="34" charset="0"/>
              <a:buNone/>
            </a:pPr>
            <a:endParaRPr lang="en-GB"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0A2A859-4C80-4009-B235-DA389226D4A8}" type="slidenum">
              <a:rPr lang="en-GB" smtClean="0"/>
              <a:t>10</a:t>
            </a:fld>
            <a:endParaRPr lang="en-GB"/>
          </a:p>
        </p:txBody>
      </p:sp>
    </p:spTree>
    <p:extLst>
      <p:ext uri="{BB962C8B-B14F-4D97-AF65-F5344CB8AC3E}">
        <p14:creationId xmlns:p14="http://schemas.microsoft.com/office/powerpoint/2010/main" val="18753154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07000"/>
              </a:lnSpc>
              <a:buFont typeface="Arial" panose="020B0604020202020204" pitchFamily="34" charset="0"/>
              <a:buNone/>
            </a:pPr>
            <a:endParaRPr lang="en-GB"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0A2A859-4C80-4009-B235-DA389226D4A8}" type="slidenum">
              <a:rPr lang="en-GB" smtClean="0"/>
              <a:t>11</a:t>
            </a:fld>
            <a:endParaRPr lang="en-GB"/>
          </a:p>
        </p:txBody>
      </p:sp>
    </p:spTree>
    <p:extLst>
      <p:ext uri="{BB962C8B-B14F-4D97-AF65-F5344CB8AC3E}">
        <p14:creationId xmlns:p14="http://schemas.microsoft.com/office/powerpoint/2010/main" val="11815596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07000"/>
              </a:lnSpc>
              <a:buFont typeface="Arial" panose="020B0604020202020204" pitchFamily="34" charset="0"/>
              <a:buNone/>
            </a:pPr>
            <a:endParaRPr lang="en-GB"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0A2A859-4C80-4009-B235-DA389226D4A8}" type="slidenum">
              <a:rPr lang="en-GB" smtClean="0"/>
              <a:t>12</a:t>
            </a:fld>
            <a:endParaRPr lang="en-GB"/>
          </a:p>
        </p:txBody>
      </p:sp>
    </p:spTree>
    <p:extLst>
      <p:ext uri="{BB962C8B-B14F-4D97-AF65-F5344CB8AC3E}">
        <p14:creationId xmlns:p14="http://schemas.microsoft.com/office/powerpoint/2010/main" val="4010984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07000"/>
              </a:lnSpc>
              <a:buFont typeface="Arial" panose="020B0604020202020204" pitchFamily="34" charset="0"/>
              <a:buNone/>
            </a:pPr>
            <a:endParaRPr lang="en-GB"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0A2A859-4C80-4009-B235-DA389226D4A8}" type="slidenum">
              <a:rPr lang="en-GB" smtClean="0"/>
              <a:t>13</a:t>
            </a:fld>
            <a:endParaRPr lang="en-GB"/>
          </a:p>
        </p:txBody>
      </p:sp>
    </p:spTree>
    <p:extLst>
      <p:ext uri="{BB962C8B-B14F-4D97-AF65-F5344CB8AC3E}">
        <p14:creationId xmlns:p14="http://schemas.microsoft.com/office/powerpoint/2010/main" val="1971226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11238" y="827088"/>
            <a:ext cx="4772025" cy="2684462"/>
          </a:xfrm>
        </p:spPr>
      </p:sp>
      <p:sp>
        <p:nvSpPr>
          <p:cNvPr id="3" name="Notes Placeholder 2"/>
          <p:cNvSpPr>
            <a:spLocks noGrp="1"/>
          </p:cNvSpPr>
          <p:nvPr>
            <p:ph type="body" idx="1"/>
          </p:nvPr>
        </p:nvSpPr>
        <p:spPr>
          <a:xfrm>
            <a:off x="577852" y="3716594"/>
            <a:ext cx="5435600" cy="4341068"/>
          </a:xfrm>
        </p:spPr>
        <p:txBody>
          <a:bodyPr/>
          <a:lstStyle/>
          <a:p>
            <a:pPr marL="0" lvl="0" indent="0">
              <a:lnSpc>
                <a:spcPct val="107000"/>
              </a:lnSpc>
              <a:buFont typeface="Arial" panose="020B0604020202020204" pitchFamily="34" charset="0"/>
              <a:buNone/>
            </a:pPr>
            <a:endParaRPr lang="en-GB"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0A2A859-4C80-4009-B235-DA389226D4A8}" type="slidenum">
              <a:rPr lang="en-GB" smtClean="0"/>
              <a:t>14</a:t>
            </a:fld>
            <a:endParaRPr lang="en-GB"/>
          </a:p>
        </p:txBody>
      </p:sp>
    </p:spTree>
    <p:extLst>
      <p:ext uri="{BB962C8B-B14F-4D97-AF65-F5344CB8AC3E}">
        <p14:creationId xmlns:p14="http://schemas.microsoft.com/office/powerpoint/2010/main" val="1527756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0A2A859-4C80-4009-B235-DA389226D4A8}" type="slidenum">
              <a:rPr lang="en-GB" smtClean="0"/>
              <a:t>16</a:t>
            </a:fld>
            <a:endParaRPr lang="en-GB"/>
          </a:p>
        </p:txBody>
      </p:sp>
    </p:spTree>
    <p:extLst>
      <p:ext uri="{BB962C8B-B14F-4D97-AF65-F5344CB8AC3E}">
        <p14:creationId xmlns:p14="http://schemas.microsoft.com/office/powerpoint/2010/main" val="1518857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0A2A859-4C80-4009-B235-DA389226D4A8}" type="slidenum">
              <a:rPr lang="en-GB" smtClean="0"/>
              <a:t>2</a:t>
            </a:fld>
            <a:endParaRPr lang="en-GB"/>
          </a:p>
        </p:txBody>
      </p:sp>
    </p:spTree>
    <p:extLst>
      <p:ext uri="{BB962C8B-B14F-4D97-AF65-F5344CB8AC3E}">
        <p14:creationId xmlns:p14="http://schemas.microsoft.com/office/powerpoint/2010/main" val="42823252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0A2A859-4C80-4009-B235-DA389226D4A8}" type="slidenum">
              <a:rPr lang="en-GB" smtClean="0"/>
              <a:t>3</a:t>
            </a:fld>
            <a:endParaRPr lang="en-GB"/>
          </a:p>
        </p:txBody>
      </p:sp>
    </p:spTree>
    <p:extLst>
      <p:ext uri="{BB962C8B-B14F-4D97-AF65-F5344CB8AC3E}">
        <p14:creationId xmlns:p14="http://schemas.microsoft.com/office/powerpoint/2010/main" val="19523991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07000"/>
              </a:lnSpc>
              <a:buFont typeface="Arial" panose="020B0604020202020204" pitchFamily="34" charset="0"/>
              <a:buNone/>
            </a:pPr>
            <a:endParaRPr lang="en-GB"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0A2A859-4C80-4009-B235-DA389226D4A8}" type="slidenum">
              <a:rPr lang="en-GB" smtClean="0"/>
              <a:t>4</a:t>
            </a:fld>
            <a:endParaRPr lang="en-GB"/>
          </a:p>
        </p:txBody>
      </p:sp>
    </p:spTree>
    <p:extLst>
      <p:ext uri="{BB962C8B-B14F-4D97-AF65-F5344CB8AC3E}">
        <p14:creationId xmlns:p14="http://schemas.microsoft.com/office/powerpoint/2010/main" val="41398034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07000"/>
              </a:lnSpc>
              <a:buFont typeface="Arial" panose="020B0604020202020204" pitchFamily="34" charset="0"/>
              <a:buNone/>
            </a:pPr>
            <a:endParaRPr lang="en-GB"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0A2A859-4C80-4009-B235-DA389226D4A8}" type="slidenum">
              <a:rPr lang="en-GB" smtClean="0"/>
              <a:t>5</a:t>
            </a:fld>
            <a:endParaRPr lang="en-GB"/>
          </a:p>
        </p:txBody>
      </p:sp>
    </p:spTree>
    <p:extLst>
      <p:ext uri="{BB962C8B-B14F-4D97-AF65-F5344CB8AC3E}">
        <p14:creationId xmlns:p14="http://schemas.microsoft.com/office/powerpoint/2010/main" val="30647581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07000"/>
              </a:lnSpc>
              <a:buFont typeface="Arial" panose="020B0604020202020204" pitchFamily="34" charset="0"/>
              <a:buNone/>
            </a:pPr>
            <a:endParaRPr lang="en-GB"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0A2A859-4C80-4009-B235-DA389226D4A8}" type="slidenum">
              <a:rPr lang="en-GB" smtClean="0"/>
              <a:t>6</a:t>
            </a:fld>
            <a:endParaRPr lang="en-GB"/>
          </a:p>
        </p:txBody>
      </p:sp>
    </p:spTree>
    <p:extLst>
      <p:ext uri="{BB962C8B-B14F-4D97-AF65-F5344CB8AC3E}">
        <p14:creationId xmlns:p14="http://schemas.microsoft.com/office/powerpoint/2010/main" val="20193444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lnSpc>
                <a:spcPct val="107000"/>
              </a:lnSpc>
              <a:buFont typeface="Arial" panose="020B0604020202020204" pitchFamily="34" charset="0"/>
              <a:buChar char="•"/>
            </a:pPr>
            <a:r>
              <a:rPr lang="en-GB" sz="1100" dirty="0">
                <a:effectLst/>
                <a:latin typeface="Calibri" panose="020F0502020204030204" pitchFamily="34" charset="0"/>
                <a:ea typeface="Calibri" panose="020F0502020204030204" pitchFamily="34" charset="0"/>
                <a:cs typeface="Arial" panose="020B0604020202020204" pitchFamily="34" charset="0"/>
              </a:rPr>
              <a:t>From the beginning of the Japanese invasions the USA had supported the nationalists by providing funding, and once the USA joined the war effort in December 1941 they transported assistance over the Himalayas using the flying tigers. </a:t>
            </a:r>
          </a:p>
          <a:p>
            <a:pPr marL="171450" lvl="0" indent="-171450">
              <a:lnSpc>
                <a:spcPct val="107000"/>
              </a:lnSpc>
              <a:buFont typeface="Arial" panose="020B0604020202020204" pitchFamily="34" charset="0"/>
              <a:buChar char="•"/>
            </a:pPr>
            <a:r>
              <a:rPr lang="en-GB" sz="1100" dirty="0">
                <a:effectLst/>
                <a:latin typeface="Calibri" panose="020F0502020204030204" pitchFamily="34" charset="0"/>
                <a:ea typeface="Calibri" panose="020F0502020204030204" pitchFamily="34" charset="0"/>
                <a:cs typeface="Arial" panose="020B0604020202020204" pitchFamily="34" charset="0"/>
              </a:rPr>
              <a:t>The flying tigers was the first American volunteer group of the Chinese Air Force comprised of US pilots from all branches of the military who served in China from 1941 to 1942 under Claire Lee Chennault.</a:t>
            </a:r>
          </a:p>
          <a:p>
            <a:pPr marL="171450" lvl="0" indent="-171450">
              <a:lnSpc>
                <a:spcPct val="107000"/>
              </a:lnSpc>
              <a:buFont typeface="Arial" panose="020B0604020202020204" pitchFamily="34" charset="0"/>
              <a:buChar char="•"/>
            </a:pPr>
            <a:r>
              <a:rPr lang="en-GB" sz="1100" dirty="0">
                <a:effectLst/>
                <a:latin typeface="Calibri" panose="020F0502020204030204" pitchFamily="34" charset="0"/>
                <a:ea typeface="Calibri" panose="020F0502020204030204" pitchFamily="34" charset="0"/>
                <a:cs typeface="Arial" panose="020B0604020202020204" pitchFamily="34" charset="0"/>
              </a:rPr>
              <a:t>The nationalists were very popular in the USA, seen by the general public as combating Japanese aggression, and Jiang Jieshi’s wife Soong May-ling, made several goodwill tours of the USA to rally American support behind the Chinese.</a:t>
            </a:r>
          </a:p>
          <a:p>
            <a:pPr marL="171450" lvl="0" indent="-171450">
              <a:lnSpc>
                <a:spcPct val="107000"/>
              </a:lnSpc>
              <a:buFont typeface="Arial" panose="020B0604020202020204" pitchFamily="34" charset="0"/>
              <a:buChar char="•"/>
            </a:pPr>
            <a:r>
              <a:rPr lang="en-GB" sz="1100" dirty="0">
                <a:effectLst/>
                <a:latin typeface="Calibri" panose="020F0502020204030204" pitchFamily="34" charset="0"/>
                <a:ea typeface="Calibri" panose="020F0502020204030204" pitchFamily="34" charset="0"/>
                <a:cs typeface="Arial" panose="020B0604020202020204" pitchFamily="34" charset="0"/>
              </a:rPr>
              <a:t>Many Americans supported the nationalists as they thought of them as representing American ideals and a commitment to democracy but this showed a lack of understanding of the situation in China. </a:t>
            </a:r>
          </a:p>
          <a:p>
            <a:pPr marL="171450" lvl="0" indent="-171450">
              <a:lnSpc>
                <a:spcPct val="107000"/>
              </a:lnSpc>
              <a:spcAft>
                <a:spcPts val="800"/>
              </a:spcAft>
              <a:buFont typeface="Arial" panose="020B0604020202020204" pitchFamily="34" charset="0"/>
              <a:buChar char="•"/>
            </a:pPr>
            <a:r>
              <a:rPr lang="en-GB" sz="1100" dirty="0">
                <a:effectLst/>
                <a:latin typeface="Calibri" panose="020F0502020204030204" pitchFamily="34" charset="0"/>
                <a:ea typeface="Calibri" panose="020F0502020204030204" pitchFamily="34" charset="0"/>
                <a:cs typeface="Arial" panose="020B0604020202020204" pitchFamily="34" charset="0"/>
              </a:rPr>
              <a:t>Foreign service officers and military officials that spent time in China had a very different picture of the nationalists and had a positive view of the Chinese communists; they also had a more realistic picture of what was happening in China.</a:t>
            </a:r>
          </a:p>
        </p:txBody>
      </p:sp>
      <p:sp>
        <p:nvSpPr>
          <p:cNvPr id="4" name="Slide Number Placeholder 3"/>
          <p:cNvSpPr>
            <a:spLocks noGrp="1"/>
          </p:cNvSpPr>
          <p:nvPr>
            <p:ph type="sldNum" sz="quarter" idx="5"/>
          </p:nvPr>
        </p:nvSpPr>
        <p:spPr/>
        <p:txBody>
          <a:bodyPr/>
          <a:lstStyle/>
          <a:p>
            <a:fld id="{F0A2A859-4C80-4009-B235-DA389226D4A8}" type="slidenum">
              <a:rPr lang="en-GB" smtClean="0"/>
              <a:t>7</a:t>
            </a:fld>
            <a:endParaRPr lang="en-GB"/>
          </a:p>
        </p:txBody>
      </p:sp>
    </p:spTree>
    <p:extLst>
      <p:ext uri="{BB962C8B-B14F-4D97-AF65-F5344CB8AC3E}">
        <p14:creationId xmlns:p14="http://schemas.microsoft.com/office/powerpoint/2010/main" val="2067658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lnSpc>
                <a:spcPct val="107000"/>
              </a:lnSpc>
              <a:buFont typeface="Arial" panose="020B0604020202020204" pitchFamily="34" charset="0"/>
              <a:buChar char="•"/>
            </a:pPr>
            <a:r>
              <a:rPr lang="en-GB" sz="1100" dirty="0">
                <a:effectLst/>
                <a:latin typeface="Calibri" panose="020F0502020204030204" pitchFamily="34" charset="0"/>
                <a:ea typeface="Calibri" panose="020F0502020204030204" pitchFamily="34" charset="0"/>
                <a:cs typeface="Arial" panose="020B0604020202020204" pitchFamily="34" charset="0"/>
              </a:rPr>
              <a:t>In reality, both the CCP and nationalists were fighting a two-front war, engaged in fighting the Japanese and each other. </a:t>
            </a:r>
          </a:p>
          <a:p>
            <a:pPr marL="171450" lvl="0" indent="-171450">
              <a:lnSpc>
                <a:spcPct val="107000"/>
              </a:lnSpc>
              <a:buFont typeface="Arial" panose="020B0604020202020204" pitchFamily="34" charset="0"/>
              <a:buChar char="•"/>
            </a:pPr>
            <a:r>
              <a:rPr lang="en-GB" sz="1100" dirty="0">
                <a:effectLst/>
                <a:latin typeface="Calibri" panose="020F0502020204030204" pitchFamily="34" charset="0"/>
                <a:ea typeface="Calibri" panose="020F0502020204030204" pitchFamily="34" charset="0"/>
                <a:cs typeface="Arial" panose="020B0604020202020204" pitchFamily="34" charset="0"/>
              </a:rPr>
              <a:t>The nationalists were far more corrupt and they often spent money received from the USA in their battle against the communists, rather than the Japanese.</a:t>
            </a:r>
          </a:p>
          <a:p>
            <a:pPr marL="171450" lvl="0" indent="-171450">
              <a:lnSpc>
                <a:spcPct val="107000"/>
              </a:lnSpc>
              <a:buFont typeface="Arial" panose="020B0604020202020204" pitchFamily="34" charset="0"/>
              <a:buChar char="•"/>
            </a:pPr>
            <a:r>
              <a:rPr lang="en-GB" sz="1100" dirty="0">
                <a:effectLst/>
                <a:latin typeface="Calibri" panose="020F0502020204030204" pitchFamily="34" charset="0"/>
                <a:ea typeface="Calibri" panose="020F0502020204030204" pitchFamily="34" charset="0"/>
                <a:cs typeface="Arial" panose="020B0604020202020204" pitchFamily="34" charset="0"/>
              </a:rPr>
              <a:t>Most Americans in China knew that civil war was looming and that it would become a reality after the Japanese were defeated, and they were unsure of the outcome.</a:t>
            </a:r>
          </a:p>
          <a:p>
            <a:pPr marL="171450" lvl="0" indent="-171450">
              <a:lnSpc>
                <a:spcPct val="107000"/>
              </a:lnSpc>
              <a:buFont typeface="Arial" panose="020B0604020202020204" pitchFamily="34" charset="0"/>
              <a:buChar char="•"/>
            </a:pPr>
            <a:r>
              <a:rPr lang="en-GB" sz="1100" dirty="0">
                <a:effectLst/>
                <a:latin typeface="Calibri" panose="020F0502020204030204" pitchFamily="34" charset="0"/>
                <a:ea typeface="Calibri" panose="020F0502020204030204" pitchFamily="34" charset="0"/>
                <a:cs typeface="Arial" panose="020B0604020202020204" pitchFamily="34" charset="0"/>
              </a:rPr>
              <a:t>The Soviets had cooperated with the nationalists in the past, and as the war against Japan drew to a close they came to an agreement in which the USSR recognised the nationalist government and agreed to stop assisting the CCP. </a:t>
            </a:r>
          </a:p>
          <a:p>
            <a:pPr marL="171450" lvl="0" indent="-171450">
              <a:lnSpc>
                <a:spcPct val="107000"/>
              </a:lnSpc>
              <a:buFont typeface="Arial" panose="020B0604020202020204" pitchFamily="34" charset="0"/>
              <a:buChar char="•"/>
            </a:pPr>
            <a:r>
              <a:rPr lang="en-GB" sz="1100" dirty="0">
                <a:effectLst/>
                <a:latin typeface="Calibri" panose="020F0502020204030204" pitchFamily="34" charset="0"/>
                <a:ea typeface="Calibri" panose="020F0502020204030204" pitchFamily="34" charset="0"/>
                <a:cs typeface="Arial" panose="020B0604020202020204" pitchFamily="34" charset="0"/>
              </a:rPr>
              <a:t>Stalin likely preferred dealing with the Nationalists rather than the Communists because he assumed that, at least in the near future, the Communists were too weak to overthrow the Nationalists, while the latter were not strong enough to threaten Soviet interests in East Asia.</a:t>
            </a:r>
          </a:p>
          <a:p>
            <a:pPr marL="171450" lvl="0" indent="-171450">
              <a:lnSpc>
                <a:spcPct val="107000"/>
              </a:lnSpc>
              <a:buFont typeface="Arial" panose="020B0604020202020204" pitchFamily="34" charset="0"/>
              <a:buChar char="•"/>
            </a:pPr>
            <a:r>
              <a:rPr lang="en-GB" sz="1100" dirty="0">
                <a:effectLst/>
                <a:latin typeface="Calibri" panose="020F0502020204030204" pitchFamily="34" charset="0"/>
                <a:ea typeface="Calibri" panose="020F0502020204030204" pitchFamily="34" charset="0"/>
                <a:cs typeface="Arial" panose="020B0604020202020204" pitchFamily="34" charset="0"/>
              </a:rPr>
              <a:t>Later on, Stalin also preferred a weak Nationalist China that was willing to cooperate with the Soviet Union than a China ruled by Communists who refused to follow the Soviet pattern</a:t>
            </a:r>
          </a:p>
          <a:p>
            <a:pPr marL="171450" lvl="0" indent="-171450">
              <a:lnSpc>
                <a:spcPct val="107000"/>
              </a:lnSpc>
              <a:spcAft>
                <a:spcPts val="800"/>
              </a:spcAft>
              <a:buFont typeface="Arial" panose="020B0604020202020204" pitchFamily="34" charset="0"/>
              <a:buChar char="•"/>
            </a:pPr>
            <a:r>
              <a:rPr lang="en-GB" sz="1100" dirty="0">
                <a:effectLst/>
                <a:latin typeface="Calibri" panose="020F0502020204030204" pitchFamily="34" charset="0"/>
                <a:ea typeface="Calibri" panose="020F0502020204030204" pitchFamily="34" charset="0"/>
                <a:cs typeface="Arial" panose="020B0604020202020204" pitchFamily="34" charset="0"/>
              </a:rPr>
              <a:t>In exchange, the nationalists recognised Mongolian independence and accepted the Soviet acquisition of Tsarist lands, mostly situated along the railway lines. Additionally, Stalin promised to withdraw from China three months after the defeat of Japan.</a:t>
            </a:r>
          </a:p>
        </p:txBody>
      </p:sp>
      <p:sp>
        <p:nvSpPr>
          <p:cNvPr id="4" name="Slide Number Placeholder 3"/>
          <p:cNvSpPr>
            <a:spLocks noGrp="1"/>
          </p:cNvSpPr>
          <p:nvPr>
            <p:ph type="sldNum" sz="quarter" idx="5"/>
          </p:nvPr>
        </p:nvSpPr>
        <p:spPr/>
        <p:txBody>
          <a:bodyPr/>
          <a:lstStyle/>
          <a:p>
            <a:fld id="{F0A2A859-4C80-4009-B235-DA389226D4A8}" type="slidenum">
              <a:rPr lang="en-GB" smtClean="0"/>
              <a:t>8</a:t>
            </a:fld>
            <a:endParaRPr lang="en-GB"/>
          </a:p>
        </p:txBody>
      </p:sp>
    </p:spTree>
    <p:extLst>
      <p:ext uri="{BB962C8B-B14F-4D97-AF65-F5344CB8AC3E}">
        <p14:creationId xmlns:p14="http://schemas.microsoft.com/office/powerpoint/2010/main" val="5938895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07000"/>
              </a:lnSpc>
              <a:buFont typeface="Arial" panose="020B0604020202020204" pitchFamily="34" charset="0"/>
              <a:buNone/>
            </a:pPr>
            <a:endParaRPr lang="en-GB"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0A2A859-4C80-4009-B235-DA389226D4A8}" type="slidenum">
              <a:rPr lang="en-GB" smtClean="0"/>
              <a:t>9</a:t>
            </a:fld>
            <a:endParaRPr lang="en-GB"/>
          </a:p>
        </p:txBody>
      </p:sp>
    </p:spTree>
    <p:extLst>
      <p:ext uri="{BB962C8B-B14F-4D97-AF65-F5344CB8AC3E}">
        <p14:creationId xmlns:p14="http://schemas.microsoft.com/office/powerpoint/2010/main" val="14150177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640013" y="484479"/>
            <a:ext cx="6911974" cy="2954655"/>
          </a:xfrm>
        </p:spPr>
        <p:txBody>
          <a:bodyPr anchor="b">
            <a:normAutofit/>
          </a:bodyPr>
          <a:lstStyle>
            <a:lvl1pPr algn="ctr">
              <a:defRPr sz="5600" spc="-100" baseline="0"/>
            </a:lvl1pPr>
          </a:lstStyle>
          <a:p>
            <a:r>
              <a:rPr lang="en-US"/>
              <a:t>Click to edit Master title style</a:t>
            </a:r>
            <a:endParaRPr lang="en-US" dirty="0"/>
          </a:p>
        </p:txBody>
      </p:sp>
      <p:sp>
        <p:nvSpPr>
          <p:cNvPr id="3" name="Subtitle 2"/>
          <p:cNvSpPr>
            <a:spLocks noGrp="1"/>
          </p:cNvSpPr>
          <p:nvPr>
            <p:ph type="subTitle" idx="1"/>
          </p:nvPr>
        </p:nvSpPr>
        <p:spPr>
          <a:xfrm>
            <a:off x="2640013" y="3799133"/>
            <a:ext cx="6911974" cy="1969841"/>
          </a:xfrm>
        </p:spPr>
        <p:txBody>
          <a:bodyPr>
            <a:normAutofit/>
          </a:bodyPr>
          <a:lstStyle>
            <a:lvl1pPr marL="0" indent="0" algn="ctr">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31837" y="6138000"/>
            <a:ext cx="3095626" cy="720000"/>
          </a:xfrm>
          <a:prstGeom prst="rect">
            <a:avLst/>
          </a:prstGeom>
        </p:spPr>
        <p:txBody>
          <a:bodyPr/>
          <a:lstStyle/>
          <a:p>
            <a:fld id="{2395C5C9-164C-46B3-A87E-7660D39D3106}" type="datetime2">
              <a:rPr lang="en-US" smtClean="0"/>
              <a:t>Sunday, December 12, 2021</a:t>
            </a:fld>
            <a:endParaRPr lang="en-US" dirty="0"/>
          </a:p>
        </p:txBody>
      </p:sp>
      <p:sp>
        <p:nvSpPr>
          <p:cNvPr id="5" name="Footer Placeholder 4"/>
          <p:cNvSpPr>
            <a:spLocks noGrp="1"/>
          </p:cNvSpPr>
          <p:nvPr>
            <p:ph type="ftr" sz="quarter" idx="11"/>
          </p:nvPr>
        </p:nvSpPr>
        <p:spPr>
          <a:xfrm>
            <a:off x="4548188" y="6138000"/>
            <a:ext cx="5003800" cy="720000"/>
          </a:xfrm>
          <a:prstGeom prst="rect">
            <a:avLst/>
          </a:prstGeom>
        </p:spPr>
        <p:txBody>
          <a:bodyPr/>
          <a:lstStyle/>
          <a:p>
            <a:pPr algn="l"/>
            <a:r>
              <a:rPr lang="en-US" dirty="0"/>
              <a:t>Sample Footer Text</a:t>
            </a:r>
          </a:p>
        </p:txBody>
      </p:sp>
      <p:sp>
        <p:nvSpPr>
          <p:cNvPr id="6" name="Slide Number Placeholder 5"/>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12129594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720000" y="2636838"/>
            <a:ext cx="10728325" cy="31321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31837" y="6138000"/>
            <a:ext cx="3095626" cy="720000"/>
          </a:xfrm>
          <a:prstGeom prst="rect">
            <a:avLst/>
          </a:prstGeom>
        </p:spPr>
        <p:txBody>
          <a:bodyPr/>
          <a:lstStyle/>
          <a:p>
            <a:fld id="{5B75179A-1E2B-41AB-B400-4F1B4022FAEE}" type="datetime2">
              <a:rPr lang="en-US" smtClean="0"/>
              <a:t>Sunday, December 12, 2021</a:t>
            </a:fld>
            <a:endParaRPr lang="en-US"/>
          </a:p>
        </p:txBody>
      </p:sp>
      <p:sp>
        <p:nvSpPr>
          <p:cNvPr id="5" name="Footer Placeholder 4"/>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6" name="Slide Number Placeholder 5"/>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19673649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140486" y="720000"/>
            <a:ext cx="1477328" cy="5048975"/>
          </a:xfrm>
        </p:spPr>
        <p:txBody>
          <a:bodyPr vert="eaVert">
            <a:normAutofit/>
          </a:bodyPr>
          <a:lstStyle>
            <a:lvl1pPr>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31838" y="720000"/>
            <a:ext cx="8929614" cy="50489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31837" y="6138000"/>
            <a:ext cx="3095626" cy="720000"/>
          </a:xfrm>
          <a:prstGeom prst="rect">
            <a:avLst/>
          </a:prstGeom>
        </p:spPr>
        <p:txBody>
          <a:bodyPr/>
          <a:lstStyle/>
          <a:p>
            <a:fld id="{05681D0F-6595-4F14-8EF3-954CD87C797B}" type="datetime2">
              <a:rPr lang="en-US" smtClean="0"/>
              <a:t>Sunday, December 12, 2021</a:t>
            </a:fld>
            <a:endParaRPr lang="en-US"/>
          </a:p>
        </p:txBody>
      </p:sp>
      <p:sp>
        <p:nvSpPr>
          <p:cNvPr id="5" name="Footer Placeholder 4"/>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6" name="Slide Number Placeholder 5"/>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38152832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720000" y="2541600"/>
            <a:ext cx="10728325" cy="3227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31837" y="6138000"/>
            <a:ext cx="3095626" cy="720000"/>
          </a:xfrm>
          <a:prstGeom prst="rect">
            <a:avLst/>
          </a:prstGeom>
        </p:spPr>
        <p:txBody>
          <a:bodyPr/>
          <a:lstStyle/>
          <a:p>
            <a:fld id="{4DDCFF8A-AAF8-4A12-8A91-9CA0EAF6CBB9}" type="datetime2">
              <a:rPr lang="en-US" smtClean="0"/>
              <a:t>Sunday, December 12, 2021</a:t>
            </a:fld>
            <a:endParaRPr lang="en-US" dirty="0"/>
          </a:p>
        </p:txBody>
      </p:sp>
      <p:sp>
        <p:nvSpPr>
          <p:cNvPr id="5" name="Footer Placeholder 4"/>
          <p:cNvSpPr>
            <a:spLocks noGrp="1"/>
          </p:cNvSpPr>
          <p:nvPr>
            <p:ph type="ftr" sz="quarter" idx="11"/>
          </p:nvPr>
        </p:nvSpPr>
        <p:spPr>
          <a:xfrm>
            <a:off x="4548188" y="6138000"/>
            <a:ext cx="5003800" cy="720000"/>
          </a:xfrm>
          <a:prstGeom prst="rect">
            <a:avLst/>
          </a:prstGeom>
        </p:spPr>
        <p:txBody>
          <a:bodyPr/>
          <a:lstStyle/>
          <a:p>
            <a:pPr algn="l"/>
            <a:r>
              <a:rPr lang="en-US" dirty="0"/>
              <a:t>Sample Footer Text</a:t>
            </a:r>
          </a:p>
        </p:txBody>
      </p:sp>
      <p:sp>
        <p:nvSpPr>
          <p:cNvPr id="6" name="Slide Number Placeholder 5"/>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25333900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0000" y="619200"/>
            <a:ext cx="10728326" cy="2879724"/>
          </a:xfrm>
        </p:spPr>
        <p:txBody>
          <a:bodyPr anchor="b">
            <a:normAutofit/>
          </a:bodyPr>
          <a:lstStyle>
            <a:lvl1pPr>
              <a:defRPr sz="5600"/>
            </a:lvl1pPr>
          </a:lstStyle>
          <a:p>
            <a:r>
              <a:rPr lang="en-US"/>
              <a:t>Click to edit Master title style</a:t>
            </a:r>
            <a:endParaRPr lang="en-US" dirty="0"/>
          </a:p>
        </p:txBody>
      </p:sp>
      <p:sp>
        <p:nvSpPr>
          <p:cNvPr id="3" name="Text Placeholder 2"/>
          <p:cNvSpPr>
            <a:spLocks noGrp="1"/>
          </p:cNvSpPr>
          <p:nvPr>
            <p:ph type="body" idx="1"/>
          </p:nvPr>
        </p:nvSpPr>
        <p:spPr>
          <a:xfrm>
            <a:off x="719910" y="3858924"/>
            <a:ext cx="10728326" cy="1919076"/>
          </a:xfrm>
        </p:spPr>
        <p:txBody>
          <a:bodyPr>
            <a:normAutofit/>
          </a:bodyPr>
          <a:lstStyle>
            <a:lvl1pPr marL="0" indent="0">
              <a:buNone/>
              <a:defRPr sz="2800">
                <a:solidFill>
                  <a:schemeClr val="tx1">
                    <a:tint val="75000"/>
                    <a:alpha val="6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31837" y="6138000"/>
            <a:ext cx="3095626" cy="720000"/>
          </a:xfrm>
          <a:prstGeom prst="rect">
            <a:avLst/>
          </a:prstGeom>
        </p:spPr>
        <p:txBody>
          <a:bodyPr/>
          <a:lstStyle/>
          <a:p>
            <a:fld id="{ABCC25C3-021A-4B0B-8F70-0C181FE1CF45}" type="datetime2">
              <a:rPr lang="en-US" smtClean="0"/>
              <a:t>Sunday, December 12, 2021</a:t>
            </a:fld>
            <a:endParaRPr lang="en-US"/>
          </a:p>
        </p:txBody>
      </p:sp>
      <p:sp>
        <p:nvSpPr>
          <p:cNvPr id="5" name="Footer Placeholder 4"/>
          <p:cNvSpPr>
            <a:spLocks noGrp="1"/>
          </p:cNvSpPr>
          <p:nvPr>
            <p:ph type="ftr" sz="quarter" idx="11"/>
          </p:nvPr>
        </p:nvSpPr>
        <p:spPr>
          <a:xfrm>
            <a:off x="4548188" y="6138000"/>
            <a:ext cx="5003800" cy="720000"/>
          </a:xfrm>
          <a:prstGeom prst="rect">
            <a:avLst/>
          </a:prstGeom>
        </p:spPr>
        <p:txBody>
          <a:bodyPr/>
          <a:lstStyle/>
          <a:p>
            <a:pPr algn="l"/>
            <a:r>
              <a:rPr lang="en-US" dirty="0"/>
              <a:t>Sample Footer Text</a:t>
            </a:r>
          </a:p>
        </p:txBody>
      </p:sp>
      <p:sp>
        <p:nvSpPr>
          <p:cNvPr id="6" name="Slide Number Placeholder 5"/>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16674047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20000" y="2541600"/>
            <a:ext cx="5003800" cy="3234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58400" y="2541600"/>
            <a:ext cx="5003801" cy="32345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731837" y="6138000"/>
            <a:ext cx="3095626" cy="720000"/>
          </a:xfrm>
          <a:prstGeom prst="rect">
            <a:avLst/>
          </a:prstGeom>
        </p:spPr>
        <p:txBody>
          <a:bodyPr/>
          <a:lstStyle/>
          <a:p>
            <a:fld id="{0C23D88D-8CEC-4ED9-A53B-5596187D9A16}" type="datetime2">
              <a:rPr lang="en-US" smtClean="0"/>
              <a:t>Sunday, December 12, 2021</a:t>
            </a:fld>
            <a:endParaRPr lang="en-US"/>
          </a:p>
        </p:txBody>
      </p:sp>
      <p:sp>
        <p:nvSpPr>
          <p:cNvPr id="6" name="Footer Placeholder 5"/>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7" name="Slide Number Placeholder 6"/>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37183869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20000" y="619200"/>
            <a:ext cx="10728325" cy="673005"/>
          </a:xfrm>
        </p:spPr>
        <p:txBody>
          <a:bodyPr>
            <a:normAutofit/>
          </a:bodyPr>
          <a:lstStyle/>
          <a:p>
            <a:r>
              <a:rPr lang="en-US"/>
              <a:t>Click to edit Master title style</a:t>
            </a:r>
            <a:endParaRPr lang="en-US" dirty="0"/>
          </a:p>
        </p:txBody>
      </p:sp>
      <p:sp>
        <p:nvSpPr>
          <p:cNvPr id="3" name="Text Placeholder 2"/>
          <p:cNvSpPr>
            <a:spLocks noGrp="1"/>
          </p:cNvSpPr>
          <p:nvPr>
            <p:ph type="body" idx="1"/>
          </p:nvPr>
        </p:nvSpPr>
        <p:spPr>
          <a:xfrm>
            <a:off x="720000" y="1840698"/>
            <a:ext cx="5015638" cy="565796"/>
          </a:xfrm>
        </p:spPr>
        <p:txBody>
          <a:bodyPr wrap="square" anchor="b">
            <a:normAutofit/>
          </a:bodyPr>
          <a:lstStyle>
            <a:lvl1pPr marL="0" indent="0">
              <a:lnSpc>
                <a:spcPct val="120000"/>
              </a:lnSpc>
              <a:buNone/>
              <a:defRPr sz="16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20000" y="2541600"/>
            <a:ext cx="5003801" cy="3234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58400" y="1840698"/>
            <a:ext cx="5015638" cy="565796"/>
          </a:xfrm>
        </p:spPr>
        <p:txBody>
          <a:bodyPr anchor="b">
            <a:normAutofit/>
          </a:bodyPr>
          <a:lstStyle>
            <a:lvl1pPr marL="0" indent="0">
              <a:lnSpc>
                <a:spcPct val="120000"/>
              </a:lnSpc>
              <a:buNone/>
              <a:defRPr sz="16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58400" y="2541600"/>
            <a:ext cx="5003800" cy="3234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731837" y="6138000"/>
            <a:ext cx="3095626" cy="720000"/>
          </a:xfrm>
          <a:prstGeom prst="rect">
            <a:avLst/>
          </a:prstGeom>
        </p:spPr>
        <p:txBody>
          <a:bodyPr/>
          <a:lstStyle/>
          <a:p>
            <a:fld id="{D2CCD382-DFDA-4722-A27A-59C21AD112F2}" type="datetime2">
              <a:rPr lang="en-US" smtClean="0"/>
              <a:t>Sunday, December 12, 2021</a:t>
            </a:fld>
            <a:endParaRPr lang="en-US"/>
          </a:p>
        </p:txBody>
      </p:sp>
      <p:sp>
        <p:nvSpPr>
          <p:cNvPr id="8" name="Footer Placeholder 7"/>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9" name="Slide Number Placeholder 8"/>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29730508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731837" y="6138000"/>
            <a:ext cx="3095626" cy="720000"/>
          </a:xfrm>
          <a:prstGeom prst="rect">
            <a:avLst/>
          </a:prstGeom>
        </p:spPr>
        <p:txBody>
          <a:bodyPr/>
          <a:lstStyle/>
          <a:p>
            <a:fld id="{22F2A30D-1C09-413F-AAB1-38F366000715}" type="datetime2">
              <a:rPr lang="en-US" smtClean="0"/>
              <a:t>Sunday, December 12, 2021</a:t>
            </a:fld>
            <a:endParaRPr lang="en-US"/>
          </a:p>
        </p:txBody>
      </p:sp>
      <p:sp>
        <p:nvSpPr>
          <p:cNvPr id="4" name="Footer Placeholder 3"/>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5" name="Slide Number Placeholder 4"/>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40719706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31837" y="6138000"/>
            <a:ext cx="3095626" cy="720000"/>
          </a:xfrm>
          <a:prstGeom prst="rect">
            <a:avLst/>
          </a:prstGeom>
        </p:spPr>
        <p:txBody>
          <a:bodyPr/>
          <a:lstStyle/>
          <a:p>
            <a:fld id="{6DB82B9C-D65E-4F64-95C3-B10F3B00F0D9}" type="datetime2">
              <a:rPr lang="en-US" smtClean="0"/>
              <a:t>Sunday, December 12, 2021</a:t>
            </a:fld>
            <a:endParaRPr lang="en-US"/>
          </a:p>
        </p:txBody>
      </p:sp>
      <p:sp>
        <p:nvSpPr>
          <p:cNvPr id="3" name="Footer Placeholder 2"/>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4" name="Slide Number Placeholder 3"/>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20424601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0000" y="619200"/>
            <a:ext cx="3107463" cy="1477328"/>
          </a:xfrm>
        </p:spPr>
        <p:txBody>
          <a:bodyPr anchor="t" anchorCtr="0">
            <a:normAutofit/>
          </a:bodyPr>
          <a:lstStyle>
            <a:lvl1pPr>
              <a:lnSpc>
                <a:spcPct val="100000"/>
              </a:lnSpc>
              <a:defRPr sz="2800"/>
            </a:lvl1pPr>
          </a:lstStyle>
          <a:p>
            <a:r>
              <a:rPr lang="en-US"/>
              <a:t>Click to edit Master title style</a:t>
            </a:r>
            <a:endParaRPr lang="en-US" dirty="0"/>
          </a:p>
        </p:txBody>
      </p:sp>
      <p:sp>
        <p:nvSpPr>
          <p:cNvPr id="3" name="Content Placeholder 2"/>
          <p:cNvSpPr>
            <a:spLocks noGrp="1"/>
          </p:cNvSpPr>
          <p:nvPr>
            <p:ph idx="1"/>
          </p:nvPr>
        </p:nvSpPr>
        <p:spPr>
          <a:xfrm>
            <a:off x="4548188" y="584662"/>
            <a:ext cx="6911974" cy="5184313"/>
          </a:xfrm>
        </p:spPr>
        <p:txBody>
          <a:bodyPr/>
          <a:lstStyle>
            <a:lvl1pPr marL="0" indent="0">
              <a:lnSpc>
                <a:spcPct val="100000"/>
              </a:lnSpc>
              <a:buNone/>
              <a:defRPr sz="4800"/>
            </a:lvl1pPr>
            <a:lvl2pPr marL="914400" indent="-457200">
              <a:buFont typeface="Arial" panose="020B0604020202020204" pitchFamily="34" charset="0"/>
              <a:buChar char="•"/>
              <a:defRPr sz="2000"/>
            </a:lvl2pPr>
            <a:lvl3pPr marL="1257300" indent="-342900">
              <a:buFont typeface="Arial" panose="020B0604020202020204" pitchFamily="34" charset="0"/>
              <a:buChar char="•"/>
              <a:defRPr sz="2000"/>
            </a:lvl3pPr>
            <a:lvl4pPr marL="1714500" indent="-342900">
              <a:buFont typeface="Arial" panose="020B0604020202020204" pitchFamily="34" charset="0"/>
              <a:buChar char="•"/>
              <a:defRPr sz="2000"/>
            </a:lvl4pPr>
            <a:lvl5pPr marL="2171700" indent="-342900">
              <a:buFont typeface="Arial" panose="020B0604020202020204" pitchFamily="34" charset="0"/>
              <a:buChar cha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0000" y="2541600"/>
            <a:ext cx="3107463" cy="323183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31837" y="6138000"/>
            <a:ext cx="3095626" cy="720000"/>
          </a:xfrm>
          <a:prstGeom prst="rect">
            <a:avLst/>
          </a:prstGeom>
        </p:spPr>
        <p:txBody>
          <a:bodyPr/>
          <a:lstStyle/>
          <a:p>
            <a:fld id="{B7F5FDCC-6AAC-4A08-B9E0-3793AB5E64C3}" type="datetime2">
              <a:rPr lang="en-US" smtClean="0"/>
              <a:t>Sunday, December 12, 2021</a:t>
            </a:fld>
            <a:endParaRPr lang="en-US"/>
          </a:p>
        </p:txBody>
      </p:sp>
      <p:sp>
        <p:nvSpPr>
          <p:cNvPr id="6" name="Footer Placeholder 5"/>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7" name="Slide Number Placeholder 6"/>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23393054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0000" y="619200"/>
            <a:ext cx="3095626" cy="1476000"/>
          </a:xfrm>
        </p:spPr>
        <p:txBody>
          <a:bodyPr anchor="t" anchorCtr="0">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548188" y="728664"/>
            <a:ext cx="6923812" cy="5040312"/>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0000" y="2541600"/>
            <a:ext cx="3095625" cy="3232800"/>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31837" y="6138000"/>
            <a:ext cx="3095626" cy="720000"/>
          </a:xfrm>
          <a:prstGeom prst="rect">
            <a:avLst/>
          </a:prstGeom>
        </p:spPr>
        <p:txBody>
          <a:bodyPr/>
          <a:lstStyle/>
          <a:p>
            <a:fld id="{349FE94D-439C-40F1-900E-BC07940E3988}" type="datetime2">
              <a:rPr lang="en-US" smtClean="0"/>
              <a:t>Sunday, December 12, 2021</a:t>
            </a:fld>
            <a:endParaRPr lang="en-US"/>
          </a:p>
        </p:txBody>
      </p:sp>
      <p:sp>
        <p:nvSpPr>
          <p:cNvPr id="6" name="Footer Placeholder 5"/>
          <p:cNvSpPr>
            <a:spLocks noGrp="1"/>
          </p:cNvSpPr>
          <p:nvPr>
            <p:ph type="ftr" sz="quarter" idx="11"/>
          </p:nvPr>
        </p:nvSpPr>
        <p:spPr>
          <a:xfrm>
            <a:off x="4548188" y="6138000"/>
            <a:ext cx="5003800" cy="720000"/>
          </a:xfrm>
          <a:prstGeom prst="rect">
            <a:avLst/>
          </a:prstGeom>
        </p:spPr>
        <p:txBody>
          <a:bodyPr/>
          <a:lstStyle/>
          <a:p>
            <a:r>
              <a:rPr lang="en-US"/>
              <a:t>Sample Footer Text</a:t>
            </a:r>
          </a:p>
        </p:txBody>
      </p:sp>
      <p:sp>
        <p:nvSpPr>
          <p:cNvPr id="7" name="Slide Number Placeholder 6"/>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41521824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9646535-AEF6-4883-A4F9-EEC1F8B4319E}"/>
              </a:ext>
            </a:extLst>
          </p:cNvPr>
          <p:cNvSpPr/>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20000" y="619200"/>
            <a:ext cx="10728322" cy="1477328"/>
          </a:xfrm>
          <a:prstGeom prst="rect">
            <a:avLst/>
          </a:prstGeom>
        </p:spPr>
        <p:txBody>
          <a:bodyPr vert="horz" wrap="square" lIns="0" tIns="0" rIns="0" bIns="0" rtlCol="0" anchor="t" anchorCtr="0">
            <a:normAutofit/>
          </a:bodyPr>
          <a:lstStyle/>
          <a:p>
            <a:endParaRPr lang="en-US" dirty="0"/>
          </a:p>
        </p:txBody>
      </p:sp>
      <p:sp>
        <p:nvSpPr>
          <p:cNvPr id="3" name="Text Placeholder 2"/>
          <p:cNvSpPr>
            <a:spLocks noGrp="1"/>
          </p:cNvSpPr>
          <p:nvPr>
            <p:ph type="body" idx="1"/>
          </p:nvPr>
        </p:nvSpPr>
        <p:spPr>
          <a:xfrm>
            <a:off x="720000" y="2541600"/>
            <a:ext cx="10728325" cy="3227375"/>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31837" y="6138000"/>
            <a:ext cx="3095626" cy="720000"/>
          </a:xfrm>
          <a:prstGeom prst="rect">
            <a:avLst/>
          </a:prstGeom>
        </p:spPr>
        <p:txBody>
          <a:bodyPr vert="horz" lIns="0" tIns="180000" rIns="0" bIns="180000" rtlCol="0" anchor="ctr"/>
          <a:lstStyle>
            <a:lvl1pPr algn="l">
              <a:lnSpc>
                <a:spcPct val="120000"/>
              </a:lnSpc>
              <a:defRPr sz="1200" spc="20" baseline="0">
                <a:solidFill>
                  <a:schemeClr val="tx1"/>
                </a:solidFill>
                <a:latin typeface="+mn-lt"/>
              </a:defRPr>
            </a:lvl1pPr>
          </a:lstStyle>
          <a:p>
            <a:fld id="{8DEA2CF1-0EB2-4673-802D-3371233E4A77}" type="datetime2">
              <a:rPr lang="en-US" smtClean="0"/>
              <a:t>Sunday, December 12, 2021</a:t>
            </a:fld>
            <a:endParaRPr lang="en-US" dirty="0"/>
          </a:p>
        </p:txBody>
      </p:sp>
      <p:sp>
        <p:nvSpPr>
          <p:cNvPr id="5" name="Footer Placeholder 4"/>
          <p:cNvSpPr>
            <a:spLocks noGrp="1"/>
          </p:cNvSpPr>
          <p:nvPr>
            <p:ph type="ftr" sz="quarter" idx="3"/>
          </p:nvPr>
        </p:nvSpPr>
        <p:spPr>
          <a:xfrm>
            <a:off x="4548188" y="6138000"/>
            <a:ext cx="5003800" cy="720000"/>
          </a:xfrm>
          <a:prstGeom prst="rect">
            <a:avLst/>
          </a:prstGeom>
        </p:spPr>
        <p:txBody>
          <a:bodyPr vert="horz" lIns="0" tIns="180000" rIns="0" bIns="180000" rtlCol="0" anchor="ctr"/>
          <a:lstStyle>
            <a:lvl1pPr algn="ctr">
              <a:lnSpc>
                <a:spcPct val="120000"/>
              </a:lnSpc>
              <a:defRPr sz="1200" spc="20" baseline="0">
                <a:solidFill>
                  <a:schemeClr val="tx1"/>
                </a:solidFill>
                <a:latin typeface="+mn-lt"/>
              </a:defRPr>
            </a:lvl1pPr>
          </a:lstStyle>
          <a:p>
            <a:pPr algn="l"/>
            <a:r>
              <a:rPr lang="en-US"/>
              <a:t>Sample Footer Text</a:t>
            </a:r>
            <a:endParaRPr lang="en-US" dirty="0"/>
          </a:p>
        </p:txBody>
      </p:sp>
      <p:sp>
        <p:nvSpPr>
          <p:cNvPr id="6" name="Slide Number Placeholder 5"/>
          <p:cNvSpPr>
            <a:spLocks noGrp="1"/>
          </p:cNvSpPr>
          <p:nvPr>
            <p:ph type="sldNum" sz="quarter" idx="4"/>
          </p:nvPr>
        </p:nvSpPr>
        <p:spPr>
          <a:xfrm>
            <a:off x="10272713" y="6138000"/>
            <a:ext cx="1187449" cy="720000"/>
          </a:xfrm>
          <a:prstGeom prst="rect">
            <a:avLst/>
          </a:prstGeom>
        </p:spPr>
        <p:txBody>
          <a:bodyPr vert="horz" lIns="0" tIns="180000" rIns="0" bIns="180000" rtlCol="0" anchor="ctr"/>
          <a:lstStyle>
            <a:lvl1pPr algn="r">
              <a:lnSpc>
                <a:spcPct val="120000"/>
              </a:lnSpc>
              <a:defRPr sz="1200" spc="20" baseline="0">
                <a:solidFill>
                  <a:schemeClr val="tx1"/>
                </a:solidFill>
                <a:latin typeface="+mn-lt"/>
              </a:defRPr>
            </a:lvl1pPr>
          </a:lstStyle>
          <a:p>
            <a:fld id="{1621B6DD-29C1-4FEA-923F-71EA1347694C}" type="slidenum">
              <a:rPr lang="en-US" smtClean="0"/>
              <a:pPr/>
              <a:t>‹#›</a:t>
            </a:fld>
            <a:endParaRPr lang="en-US" dirty="0"/>
          </a:p>
        </p:txBody>
      </p:sp>
    </p:spTree>
    <p:extLst>
      <p:ext uri="{BB962C8B-B14F-4D97-AF65-F5344CB8AC3E}">
        <p14:creationId xmlns:p14="http://schemas.microsoft.com/office/powerpoint/2010/main" val="2412137365"/>
      </p:ext>
    </p:extLst>
  </p:cSld>
  <p:clrMap bg1="dk1" tx1="lt1" bg2="dk2" tx2="lt2" accent1="accent1" accent2="accent2" accent3="accent3" accent4="accent4" accent5="accent5" accent6="accent6" hlink="hlink" folHlink="folHlink"/>
  <p:sldLayoutIdLst>
    <p:sldLayoutId id="2147483882" r:id="rId1"/>
    <p:sldLayoutId id="2147483883" r:id="rId2"/>
    <p:sldLayoutId id="2147483884" r:id="rId3"/>
    <p:sldLayoutId id="2147483885" r:id="rId4"/>
    <p:sldLayoutId id="2147483886" r:id="rId5"/>
    <p:sldLayoutId id="2147483880" r:id="rId6"/>
    <p:sldLayoutId id="2147483876" r:id="rId7"/>
    <p:sldLayoutId id="2147483877" r:id="rId8"/>
    <p:sldLayoutId id="2147483878" r:id="rId9"/>
    <p:sldLayoutId id="2147483879" r:id="rId10"/>
    <p:sldLayoutId id="2147483881" r:id="rId11"/>
  </p:sldLayoutIdLst>
  <p:hf sldNum="0" hdr="0" ftr="0" dt="0"/>
  <p:txStyles>
    <p:titleStyle>
      <a:lvl1pPr algn="l" defTabSz="914400" rtl="0" eaLnBrk="1" latinLnBrk="0" hangingPunct="1">
        <a:lnSpc>
          <a:spcPct val="100000"/>
        </a:lnSpc>
        <a:spcBef>
          <a:spcPct val="0"/>
        </a:spcBef>
        <a:buNone/>
        <a:defRPr sz="3200" kern="1200" cap="none"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1pPr>
      <a:lvl2pPr marL="6858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2pPr>
      <a:lvl3pPr marL="11430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3pPr>
      <a:lvl4pPr marL="16002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4pPr>
      <a:lvl5pPr marL="20574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2A3E2477-CB24-4FE6-B9C0-F9800FF83E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B965638C-2268-4A1B-96C3-95E79EF44B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6E1B6C5E-6E12-4E7D-AF5A-F766587B37B4}"/>
              </a:ext>
            </a:extLst>
          </p:cNvPr>
          <p:cNvSpPr>
            <a:spLocks noGrp="1"/>
          </p:cNvSpPr>
          <p:nvPr>
            <p:ph type="title"/>
          </p:nvPr>
        </p:nvSpPr>
        <p:spPr>
          <a:xfrm>
            <a:off x="415200" y="147868"/>
            <a:ext cx="5680800" cy="1144264"/>
          </a:xfrm>
        </p:spPr>
        <p:txBody>
          <a:bodyPr wrap="square" anchor="ctr">
            <a:noAutofit/>
          </a:bodyPr>
          <a:lstStyle/>
          <a:p>
            <a:pPr algn="ctr"/>
            <a:r>
              <a:rPr lang="en-GB" sz="4400" dirty="0">
                <a:latin typeface="The Hand Extrablack" panose="03070A02030502020204" pitchFamily="66" charset="0"/>
              </a:rPr>
              <a:t>Read the case study on the Philippines </a:t>
            </a:r>
          </a:p>
        </p:txBody>
      </p:sp>
      <p:sp>
        <p:nvSpPr>
          <p:cNvPr id="9" name="Content Placeholder 8">
            <a:extLst>
              <a:ext uri="{FF2B5EF4-FFF2-40B4-BE49-F238E27FC236}">
                <a16:creationId xmlns:a16="http://schemas.microsoft.com/office/drawing/2014/main" id="{8C8EA63E-3550-4316-8E23-7A78E2DD6047}"/>
              </a:ext>
            </a:extLst>
          </p:cNvPr>
          <p:cNvSpPr>
            <a:spLocks noGrp="1"/>
          </p:cNvSpPr>
          <p:nvPr>
            <p:ph idx="1"/>
          </p:nvPr>
        </p:nvSpPr>
        <p:spPr>
          <a:xfrm>
            <a:off x="319314" y="1440000"/>
            <a:ext cx="5887217" cy="5142230"/>
          </a:xfrm>
        </p:spPr>
        <p:txBody>
          <a:bodyPr>
            <a:normAutofit fontScale="92500"/>
          </a:bodyPr>
          <a:lstStyle/>
          <a:p>
            <a:pPr marL="0" indent="0">
              <a:lnSpc>
                <a:spcPct val="110000"/>
              </a:lnSpc>
              <a:buNone/>
            </a:pPr>
            <a:r>
              <a:rPr lang="en-GB" sz="2800" b="0" i="0" u="none" strike="noStrike" baseline="0" dirty="0">
                <a:solidFill>
                  <a:srgbClr val="FFFFFF"/>
                </a:solidFill>
                <a:latin typeface="The Hand Extrablack" panose="03070A02030502020204" pitchFamily="66" charset="0"/>
              </a:rPr>
              <a:t>How well did the USA achieve their aims of:</a:t>
            </a:r>
          </a:p>
          <a:p>
            <a:pPr>
              <a:lnSpc>
                <a:spcPct val="110000"/>
              </a:lnSpc>
              <a:buFont typeface="Arial" panose="020B0604020202020204" pitchFamily="34" charset="0"/>
              <a:buChar char="•"/>
            </a:pPr>
            <a:r>
              <a:rPr lang="en-GB" sz="2800" b="0" i="0" u="none" strike="noStrike" baseline="0" dirty="0">
                <a:solidFill>
                  <a:srgbClr val="FFFFFF"/>
                </a:solidFill>
                <a:latin typeface="The Hand Extrablack" panose="03070A02030502020204" pitchFamily="66" charset="0"/>
              </a:rPr>
              <a:t>creating a model state of freedom and democracy</a:t>
            </a:r>
          </a:p>
          <a:p>
            <a:pPr>
              <a:lnSpc>
                <a:spcPct val="110000"/>
              </a:lnSpc>
            </a:pPr>
            <a:r>
              <a:rPr lang="en-GB" sz="2800" b="0" i="0" u="none" strike="noStrike" baseline="0" dirty="0">
                <a:solidFill>
                  <a:srgbClr val="FFFFFF"/>
                </a:solidFill>
                <a:latin typeface="The Hand Extrablack" panose="03070A02030502020204" pitchFamily="66" charset="0"/>
              </a:rPr>
              <a:t> a prosperous Filipino economy</a:t>
            </a:r>
          </a:p>
          <a:p>
            <a:pPr>
              <a:lnSpc>
                <a:spcPct val="110000"/>
              </a:lnSpc>
            </a:pPr>
            <a:r>
              <a:rPr lang="en-GB" sz="2800" b="0" i="0" u="none" strike="noStrike" baseline="0" dirty="0">
                <a:solidFill>
                  <a:srgbClr val="FFFFFF"/>
                </a:solidFill>
                <a:latin typeface="The Hand Extrablack" panose="03070A02030502020204" pitchFamily="66" charset="0"/>
              </a:rPr>
              <a:t>a market for US goods</a:t>
            </a:r>
          </a:p>
          <a:p>
            <a:pPr>
              <a:lnSpc>
                <a:spcPct val="110000"/>
              </a:lnSpc>
            </a:pPr>
            <a:r>
              <a:rPr lang="en-GB" sz="2800" b="0" i="0" u="none" strike="noStrike" baseline="0" dirty="0">
                <a:solidFill>
                  <a:srgbClr val="FFFFFF"/>
                </a:solidFill>
                <a:latin typeface="The Hand Extrablack" panose="03070A02030502020204" pitchFamily="66" charset="0"/>
              </a:rPr>
              <a:t> a source of raw materials for US military operations in the region</a:t>
            </a:r>
          </a:p>
          <a:p>
            <a:pPr>
              <a:lnSpc>
                <a:spcPct val="110000"/>
              </a:lnSpc>
            </a:pPr>
            <a:r>
              <a:rPr lang="en-GB" sz="2800" b="0" i="0" u="none" strike="noStrike" baseline="0" dirty="0">
                <a:solidFill>
                  <a:srgbClr val="FFFFFF"/>
                </a:solidFill>
                <a:latin typeface="The Hand Extrablack" panose="03070A02030502020204" pitchFamily="66" charset="0"/>
              </a:rPr>
              <a:t> a strong political ally in the front line of defence of South-East Asia?</a:t>
            </a:r>
          </a:p>
          <a:p>
            <a:pPr marL="0" indent="0">
              <a:lnSpc>
                <a:spcPct val="110000"/>
              </a:lnSpc>
              <a:buNone/>
            </a:pPr>
            <a:endParaRPr lang="en-GB" sz="2800" b="0" i="0" u="none" strike="noStrike" baseline="0" dirty="0">
              <a:solidFill>
                <a:srgbClr val="FFFFFF"/>
              </a:solidFill>
              <a:latin typeface="The Hand Extrablack" panose="03070A02030502020204" pitchFamily="66" charset="0"/>
            </a:endParaRPr>
          </a:p>
          <a:p>
            <a:pPr marL="0" indent="0" algn="ctr">
              <a:lnSpc>
                <a:spcPct val="110000"/>
              </a:lnSpc>
              <a:buNone/>
            </a:pPr>
            <a:r>
              <a:rPr lang="en-GB" sz="2800" b="0" i="0" u="none" strike="noStrike" baseline="0" dirty="0">
                <a:solidFill>
                  <a:srgbClr val="FFFFFF"/>
                </a:solidFill>
                <a:latin typeface="The Hand Extrablack" panose="03070A02030502020204" pitchFamily="66" charset="0"/>
              </a:rPr>
              <a:t>Provide evidence for and/or against each point in turn.</a:t>
            </a:r>
            <a:endParaRPr lang="en-GB" sz="2800" dirty="0">
              <a:solidFill>
                <a:srgbClr val="FFFFFF"/>
              </a:solidFill>
              <a:latin typeface="The Hand Extrablack" panose="03070A02030502020204" pitchFamily="66" charset="0"/>
            </a:endParaRPr>
          </a:p>
        </p:txBody>
      </p:sp>
      <p:sp useBgFill="1">
        <p:nvSpPr>
          <p:cNvPr id="75" name="Freeform: Shape 74">
            <a:extLst>
              <a:ext uri="{FF2B5EF4-FFF2-40B4-BE49-F238E27FC236}">
                <a16:creationId xmlns:a16="http://schemas.microsoft.com/office/drawing/2014/main" id="{97D0825D-5142-4F4A-A141-3CCD5E99CB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5867335" y="533334"/>
            <a:ext cx="6858000" cy="5791331"/>
          </a:xfrm>
          <a:custGeom>
            <a:avLst/>
            <a:gdLst>
              <a:gd name="connsiteX0" fmla="*/ 6858000 w 6858000"/>
              <a:gd name="connsiteY0" fmla="*/ 14535 h 5791331"/>
              <a:gd name="connsiteX1" fmla="*/ 6858000 w 6858000"/>
              <a:gd name="connsiteY1" fmla="*/ 5791331 h 5791331"/>
              <a:gd name="connsiteX2" fmla="*/ 0 w 6858000"/>
              <a:gd name="connsiteY2" fmla="*/ 5791330 h 5791331"/>
              <a:gd name="connsiteX3" fmla="*/ 0 w 6858000"/>
              <a:gd name="connsiteY3" fmla="*/ 0 h 5791331"/>
              <a:gd name="connsiteX4" fmla="*/ 145832 w 6858000"/>
              <a:gd name="connsiteY4" fmla="*/ 1175 h 5791331"/>
              <a:gd name="connsiteX5" fmla="*/ 2611132 w 6858000"/>
              <a:gd name="connsiteY5" fmla="*/ 48625 h 5791331"/>
              <a:gd name="connsiteX6" fmla="*/ 6643031 w 6858000"/>
              <a:gd name="connsiteY6" fmla="*/ 15010 h 5791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58000" h="5791331">
                <a:moveTo>
                  <a:pt x="6858000" y="14535"/>
                </a:moveTo>
                <a:lnTo>
                  <a:pt x="6858000" y="5791331"/>
                </a:lnTo>
                <a:lnTo>
                  <a:pt x="0" y="5791330"/>
                </a:lnTo>
                <a:lnTo>
                  <a:pt x="0" y="0"/>
                </a:lnTo>
                <a:lnTo>
                  <a:pt x="145832" y="1175"/>
                </a:lnTo>
                <a:cubicBezTo>
                  <a:pt x="886907" y="14750"/>
                  <a:pt x="2228596" y="125101"/>
                  <a:pt x="2611132" y="48625"/>
                </a:cubicBezTo>
                <a:cubicBezTo>
                  <a:pt x="2933352" y="-3056"/>
                  <a:pt x="5032814" y="16325"/>
                  <a:pt x="6643031" y="15010"/>
                </a:cubicBezTo>
                <a:close/>
              </a:path>
            </a:pathLst>
          </a:cu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pic>
        <p:nvPicPr>
          <p:cNvPr id="1026" name="Picture 2" descr="Republic Day (Philippines) - Wikipedia">
            <a:extLst>
              <a:ext uri="{FF2B5EF4-FFF2-40B4-BE49-F238E27FC236}">
                <a16:creationId xmlns:a16="http://schemas.microsoft.com/office/drawing/2014/main" id="{50387943-B2D8-443E-A753-1C1D0EAE7F6B}"/>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364039" y="720000"/>
            <a:ext cx="3908246" cy="5409338"/>
          </a:xfrm>
          <a:custGeom>
            <a:avLst/>
            <a:gdLst/>
            <a:ahLst/>
            <a:cxnLst/>
            <a:rect l="l" t="t" r="r" b="b"/>
            <a:pathLst>
              <a:path w="4284000" h="5409338">
                <a:moveTo>
                  <a:pt x="0" y="0"/>
                </a:moveTo>
                <a:lnTo>
                  <a:pt x="4284000" y="0"/>
                </a:lnTo>
                <a:lnTo>
                  <a:pt x="4284000" y="5409338"/>
                </a:lnTo>
                <a:lnTo>
                  <a:pt x="0" y="5409338"/>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95003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5BB3780B-63EB-450D-A804-D6AA12F98E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FE0847A5-A329-48CD-B3A7-3892FF6DA7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E4A0EE3-0866-4CBD-962B-F957A98B9551}"/>
              </a:ext>
            </a:extLst>
          </p:cNvPr>
          <p:cNvSpPr>
            <a:spLocks noGrp="1"/>
          </p:cNvSpPr>
          <p:nvPr>
            <p:ph type="title"/>
          </p:nvPr>
        </p:nvSpPr>
        <p:spPr>
          <a:xfrm>
            <a:off x="207992" y="244933"/>
            <a:ext cx="6235277" cy="1331150"/>
          </a:xfrm>
        </p:spPr>
        <p:txBody>
          <a:bodyPr wrap="square" anchor="ctr">
            <a:normAutofit/>
          </a:bodyPr>
          <a:lstStyle/>
          <a:p>
            <a:pPr algn="ctr"/>
            <a:r>
              <a:rPr lang="en-GB" sz="5400" dirty="0">
                <a:latin typeface="The Hand Extrablack" panose="03070A02030502020204" pitchFamily="66" charset="0"/>
              </a:rPr>
              <a:t>Civil war resumes</a:t>
            </a:r>
          </a:p>
        </p:txBody>
      </p:sp>
      <p:sp>
        <p:nvSpPr>
          <p:cNvPr id="3" name="Content Placeholder 2">
            <a:extLst>
              <a:ext uri="{FF2B5EF4-FFF2-40B4-BE49-F238E27FC236}">
                <a16:creationId xmlns:a16="http://schemas.microsoft.com/office/drawing/2014/main" id="{EEB6C1A4-09A9-48B8-AF9E-AF9C1FC93C68}"/>
              </a:ext>
            </a:extLst>
          </p:cNvPr>
          <p:cNvSpPr>
            <a:spLocks noGrp="1"/>
          </p:cNvSpPr>
          <p:nvPr>
            <p:ph idx="1"/>
          </p:nvPr>
        </p:nvSpPr>
        <p:spPr>
          <a:xfrm>
            <a:off x="313546" y="1821016"/>
            <a:ext cx="5678459" cy="4635996"/>
          </a:xfrm>
        </p:spPr>
        <p:txBody>
          <a:bodyPr>
            <a:noAutofit/>
          </a:bodyPr>
          <a:lstStyle/>
          <a:p>
            <a:pPr>
              <a:lnSpc>
                <a:spcPct val="110000"/>
              </a:lnSpc>
            </a:pPr>
            <a:r>
              <a:rPr lang="en-GB" sz="3600" dirty="0">
                <a:solidFill>
                  <a:srgbClr val="FFFFFF"/>
                </a:solidFill>
                <a:latin typeface="The Hand Extrablack" panose="03070A02030502020204" pitchFamily="66" charset="0"/>
              </a:rPr>
              <a:t>Following Japanese defeat, the Nationalists took control of the cities and the CCP took control of the countryside.</a:t>
            </a:r>
          </a:p>
          <a:p>
            <a:pPr>
              <a:lnSpc>
                <a:spcPct val="110000"/>
              </a:lnSpc>
            </a:pPr>
            <a:r>
              <a:rPr lang="en-GB" sz="3600" dirty="0">
                <a:solidFill>
                  <a:srgbClr val="FFFFFF"/>
                </a:solidFill>
                <a:latin typeface="The Hand Extrablack" panose="03070A02030502020204" pitchFamily="66" charset="0"/>
              </a:rPr>
              <a:t>The US sent troops and advisers to China (53,000 Marines to Beijing).</a:t>
            </a:r>
          </a:p>
          <a:p>
            <a:pPr>
              <a:lnSpc>
                <a:spcPct val="110000"/>
              </a:lnSpc>
            </a:pPr>
            <a:r>
              <a:rPr lang="en-GB" sz="3600" dirty="0">
                <a:solidFill>
                  <a:srgbClr val="FFFFFF"/>
                </a:solidFill>
                <a:latin typeface="The Hand Extrablack" panose="03070A02030502020204" pitchFamily="66" charset="0"/>
              </a:rPr>
              <a:t>General George Marshall was sent to mediate but talks broke down and civil war resumed.</a:t>
            </a:r>
          </a:p>
        </p:txBody>
      </p:sp>
      <p:pic>
        <p:nvPicPr>
          <p:cNvPr id="8194" name="Picture 2" descr="Chinese Civil War | Summary, Causes, &amp;amp; Results | Britannica">
            <a:extLst>
              <a:ext uri="{FF2B5EF4-FFF2-40B4-BE49-F238E27FC236}">
                <a16:creationId xmlns:a16="http://schemas.microsoft.com/office/drawing/2014/main" id="{43E21636-6C4A-4B9E-943F-224D47CA99C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0843" r="12419"/>
          <a:stretch/>
        </p:blipFill>
        <p:spPr bwMode="auto">
          <a:xfrm>
            <a:off x="6305550" y="0"/>
            <a:ext cx="588645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1567703"/>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4" name="Rectangle 73">
            <a:extLst>
              <a:ext uri="{FF2B5EF4-FFF2-40B4-BE49-F238E27FC236}">
                <a16:creationId xmlns:a16="http://schemas.microsoft.com/office/drawing/2014/main" id="{5ED9E2D9-EE69-4775-8CE5-9EAC35AD2F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3D75B673-1FA7-415E-8B2E-7A0550C8BD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CE4F680-44EA-4F2A-AF98-2F8E61BB2D8D}"/>
              </a:ext>
            </a:extLst>
          </p:cNvPr>
          <p:cNvSpPr>
            <a:spLocks noGrp="1"/>
          </p:cNvSpPr>
          <p:nvPr>
            <p:ph type="title"/>
          </p:nvPr>
        </p:nvSpPr>
        <p:spPr>
          <a:xfrm>
            <a:off x="5572125" y="200100"/>
            <a:ext cx="6410325" cy="1142925"/>
          </a:xfrm>
        </p:spPr>
        <p:txBody>
          <a:bodyPr wrap="square" anchor="ctr">
            <a:normAutofit/>
          </a:bodyPr>
          <a:lstStyle/>
          <a:p>
            <a:pPr algn="ctr"/>
            <a:r>
              <a:rPr lang="en-GB" sz="5600" dirty="0">
                <a:latin typeface="The Hand Extrablack" panose="03070A02030502020204" pitchFamily="66" charset="0"/>
              </a:rPr>
              <a:t>CCP victory</a:t>
            </a:r>
          </a:p>
        </p:txBody>
      </p:sp>
      <p:sp>
        <p:nvSpPr>
          <p:cNvPr id="3" name="Content Placeholder 2">
            <a:extLst>
              <a:ext uri="{FF2B5EF4-FFF2-40B4-BE49-F238E27FC236}">
                <a16:creationId xmlns:a16="http://schemas.microsoft.com/office/drawing/2014/main" id="{0D624842-D68A-47B9-A330-5246828FEF70}"/>
              </a:ext>
            </a:extLst>
          </p:cNvPr>
          <p:cNvSpPr>
            <a:spLocks noGrp="1"/>
          </p:cNvSpPr>
          <p:nvPr>
            <p:ph idx="1"/>
          </p:nvPr>
        </p:nvSpPr>
        <p:spPr>
          <a:xfrm>
            <a:off x="5572125" y="1581150"/>
            <a:ext cx="6410325" cy="5172075"/>
          </a:xfrm>
        </p:spPr>
        <p:txBody>
          <a:bodyPr>
            <a:normAutofit/>
          </a:bodyPr>
          <a:lstStyle/>
          <a:p>
            <a:r>
              <a:rPr lang="en-GB" sz="3600" dirty="0">
                <a:solidFill>
                  <a:srgbClr val="FFFFFF"/>
                </a:solidFill>
                <a:latin typeface="The Hand Extrablack" panose="03070A02030502020204" pitchFamily="66" charset="0"/>
              </a:rPr>
              <a:t>The USA sold $900 million worth of military equipment to the Nationalists for $175 million.</a:t>
            </a:r>
          </a:p>
          <a:p>
            <a:r>
              <a:rPr lang="en-GB" sz="3600" dirty="0">
                <a:solidFill>
                  <a:srgbClr val="FFFFFF"/>
                </a:solidFill>
                <a:latin typeface="The Hand Extrablack" panose="03070A02030502020204" pitchFamily="66" charset="0"/>
              </a:rPr>
              <a:t>The Soviets withdrew from Manchuria to give the CCP a stronghold in northern China.</a:t>
            </a:r>
          </a:p>
          <a:p>
            <a:r>
              <a:rPr lang="en-GB" sz="3600" dirty="0">
                <a:solidFill>
                  <a:srgbClr val="FFFFFF"/>
                </a:solidFill>
                <a:latin typeface="The Hand Extrablack" panose="03070A02030502020204" pitchFamily="66" charset="0"/>
              </a:rPr>
              <a:t>In October 1949, the CCP defeated the Nationalists and over 2 million fled to Taiwan where they established their government.</a:t>
            </a:r>
          </a:p>
        </p:txBody>
      </p:sp>
      <p:pic>
        <p:nvPicPr>
          <p:cNvPr id="5" name="Picture 4" descr="Map&#10;&#10;Description automatically generated">
            <a:extLst>
              <a:ext uri="{FF2B5EF4-FFF2-40B4-BE49-F238E27FC236}">
                <a16:creationId xmlns:a16="http://schemas.microsoft.com/office/drawing/2014/main" id="{1F2FA9A7-872C-4B82-B9E8-2BBA9D0445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5386916" cy="6858000"/>
          </a:xfrm>
          <a:prstGeom prst="rect">
            <a:avLst/>
          </a:prstGeom>
        </p:spPr>
      </p:pic>
    </p:spTree>
    <p:extLst>
      <p:ext uri="{BB962C8B-B14F-4D97-AF65-F5344CB8AC3E}">
        <p14:creationId xmlns:p14="http://schemas.microsoft.com/office/powerpoint/2010/main" val="3305191472"/>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5BB3780B-63EB-450D-A804-D6AA12F98E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FE0847A5-A329-48CD-B3A7-3892FF6DA7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E4A0EE3-0866-4CBD-962B-F957A98B9551}"/>
              </a:ext>
            </a:extLst>
          </p:cNvPr>
          <p:cNvSpPr>
            <a:spLocks noGrp="1"/>
          </p:cNvSpPr>
          <p:nvPr>
            <p:ph type="title"/>
          </p:nvPr>
        </p:nvSpPr>
        <p:spPr>
          <a:xfrm>
            <a:off x="207992" y="244933"/>
            <a:ext cx="6235277" cy="1331150"/>
          </a:xfrm>
        </p:spPr>
        <p:txBody>
          <a:bodyPr wrap="square" anchor="ctr">
            <a:normAutofit/>
          </a:bodyPr>
          <a:lstStyle/>
          <a:p>
            <a:pPr algn="ctr"/>
            <a:r>
              <a:rPr lang="en-GB" sz="5400" dirty="0">
                <a:latin typeface="The Hand Extrablack" panose="03070A02030502020204" pitchFamily="66" charset="0"/>
              </a:rPr>
              <a:t>Recognition</a:t>
            </a:r>
          </a:p>
        </p:txBody>
      </p:sp>
      <p:sp>
        <p:nvSpPr>
          <p:cNvPr id="3" name="Content Placeholder 2">
            <a:extLst>
              <a:ext uri="{FF2B5EF4-FFF2-40B4-BE49-F238E27FC236}">
                <a16:creationId xmlns:a16="http://schemas.microsoft.com/office/drawing/2014/main" id="{EEB6C1A4-09A9-48B8-AF9E-AF9C1FC93C68}"/>
              </a:ext>
            </a:extLst>
          </p:cNvPr>
          <p:cNvSpPr>
            <a:spLocks noGrp="1"/>
          </p:cNvSpPr>
          <p:nvPr>
            <p:ph idx="1"/>
          </p:nvPr>
        </p:nvSpPr>
        <p:spPr>
          <a:xfrm>
            <a:off x="313546" y="1821016"/>
            <a:ext cx="5678459" cy="4635996"/>
          </a:xfrm>
        </p:spPr>
        <p:txBody>
          <a:bodyPr>
            <a:noAutofit/>
          </a:bodyPr>
          <a:lstStyle/>
          <a:p>
            <a:pPr>
              <a:lnSpc>
                <a:spcPct val="110000"/>
              </a:lnSpc>
            </a:pPr>
            <a:r>
              <a:rPr lang="en-GB" sz="3600" dirty="0">
                <a:solidFill>
                  <a:srgbClr val="FFFFFF"/>
                </a:solidFill>
                <a:latin typeface="The Hand Extrablack" panose="03070A02030502020204" pitchFamily="66" charset="0"/>
              </a:rPr>
              <a:t>The USA and other western powers refused to recognise the newly formed PRC (recognised by the USSR on 2</a:t>
            </a:r>
            <a:r>
              <a:rPr lang="en-GB" sz="3600" baseline="30000" dirty="0">
                <a:solidFill>
                  <a:srgbClr val="FFFFFF"/>
                </a:solidFill>
                <a:latin typeface="The Hand Extrablack" panose="03070A02030502020204" pitchFamily="66" charset="0"/>
              </a:rPr>
              <a:t>nd</a:t>
            </a:r>
            <a:r>
              <a:rPr lang="en-GB" sz="3600" dirty="0">
                <a:solidFill>
                  <a:srgbClr val="FFFFFF"/>
                </a:solidFill>
                <a:latin typeface="The Hand Extrablack" panose="03070A02030502020204" pitchFamily="66" charset="0"/>
              </a:rPr>
              <a:t> Oct 1949).</a:t>
            </a:r>
          </a:p>
          <a:p>
            <a:pPr>
              <a:lnSpc>
                <a:spcPct val="110000"/>
              </a:lnSpc>
            </a:pPr>
            <a:r>
              <a:rPr lang="en-GB" sz="3600" dirty="0">
                <a:solidFill>
                  <a:srgbClr val="FFFFFF"/>
                </a:solidFill>
                <a:latin typeface="The Hand Extrablack" panose="03070A02030502020204" pitchFamily="66" charset="0"/>
              </a:rPr>
              <a:t>The Republic of China (ROC) was instead recognised as the legitimate government and retained the position on the UN Security Council.</a:t>
            </a:r>
          </a:p>
        </p:txBody>
      </p:sp>
      <p:pic>
        <p:nvPicPr>
          <p:cNvPr id="9218" name="Picture 2" descr="Proclamation of the People&amp;#39;s Republic of China - Wikipedia">
            <a:extLst>
              <a:ext uri="{FF2B5EF4-FFF2-40B4-BE49-F238E27FC236}">
                <a16:creationId xmlns:a16="http://schemas.microsoft.com/office/drawing/2014/main" id="{1B68D72D-8D5F-4B72-86BF-8377BEA843D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223" r="30556"/>
          <a:stretch/>
        </p:blipFill>
        <p:spPr bwMode="auto">
          <a:xfrm>
            <a:off x="6305550" y="0"/>
            <a:ext cx="588644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057737"/>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4" name="Rectangle 73">
            <a:extLst>
              <a:ext uri="{FF2B5EF4-FFF2-40B4-BE49-F238E27FC236}">
                <a16:creationId xmlns:a16="http://schemas.microsoft.com/office/drawing/2014/main" id="{5ED9E2D9-EE69-4775-8CE5-9EAC35AD2F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3D75B673-1FA7-415E-8B2E-7A0550C8BD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CE4F680-44EA-4F2A-AF98-2F8E61BB2D8D}"/>
              </a:ext>
            </a:extLst>
          </p:cNvPr>
          <p:cNvSpPr>
            <a:spLocks noGrp="1"/>
          </p:cNvSpPr>
          <p:nvPr>
            <p:ph type="title"/>
          </p:nvPr>
        </p:nvSpPr>
        <p:spPr>
          <a:xfrm>
            <a:off x="5572125" y="200100"/>
            <a:ext cx="6410325" cy="1142925"/>
          </a:xfrm>
        </p:spPr>
        <p:txBody>
          <a:bodyPr wrap="square" anchor="ctr">
            <a:normAutofit/>
          </a:bodyPr>
          <a:lstStyle/>
          <a:p>
            <a:pPr algn="ctr"/>
            <a:r>
              <a:rPr lang="en-GB" sz="5600" dirty="0">
                <a:latin typeface="The Hand Extrablack" panose="03070A02030502020204" pitchFamily="66" charset="0"/>
              </a:rPr>
              <a:t>Did the USA ‘fail’?</a:t>
            </a:r>
          </a:p>
        </p:txBody>
      </p:sp>
      <p:sp>
        <p:nvSpPr>
          <p:cNvPr id="3" name="Content Placeholder 2">
            <a:extLst>
              <a:ext uri="{FF2B5EF4-FFF2-40B4-BE49-F238E27FC236}">
                <a16:creationId xmlns:a16="http://schemas.microsoft.com/office/drawing/2014/main" id="{0D624842-D68A-47B9-A330-5246828FEF70}"/>
              </a:ext>
            </a:extLst>
          </p:cNvPr>
          <p:cNvSpPr>
            <a:spLocks noGrp="1"/>
          </p:cNvSpPr>
          <p:nvPr>
            <p:ph idx="1"/>
          </p:nvPr>
        </p:nvSpPr>
        <p:spPr>
          <a:xfrm>
            <a:off x="5572125" y="1581150"/>
            <a:ext cx="6410325" cy="5172075"/>
          </a:xfrm>
        </p:spPr>
        <p:txBody>
          <a:bodyPr>
            <a:normAutofit/>
          </a:bodyPr>
          <a:lstStyle/>
          <a:p>
            <a:r>
              <a:rPr lang="en-GB" sz="3600" dirty="0">
                <a:solidFill>
                  <a:srgbClr val="FFFFFF"/>
                </a:solidFill>
                <a:latin typeface="The Hand Extrablack" panose="03070A02030502020204" pitchFamily="66" charset="0"/>
              </a:rPr>
              <a:t>The USA were well aware of Jiang’s corruption but continued their aid.</a:t>
            </a:r>
          </a:p>
          <a:p>
            <a:r>
              <a:rPr lang="en-GB" sz="3600" dirty="0">
                <a:solidFill>
                  <a:srgbClr val="FFFFFF"/>
                </a:solidFill>
                <a:latin typeface="The Hand Extrablack" panose="03070A02030502020204" pitchFamily="66" charset="0"/>
              </a:rPr>
              <a:t>Of the US equipment on loan, 80% was lost (of this 75% fell into Communist hands).</a:t>
            </a:r>
          </a:p>
          <a:p>
            <a:r>
              <a:rPr lang="en-GB" sz="3600" dirty="0">
                <a:solidFill>
                  <a:srgbClr val="FFFFFF"/>
                </a:solidFill>
                <a:latin typeface="The Hand Extrablack" panose="03070A02030502020204" pitchFamily="66" charset="0"/>
              </a:rPr>
              <a:t>Jiang was unpopular but the US were intent on preventing Communist victory.</a:t>
            </a:r>
          </a:p>
          <a:p>
            <a:r>
              <a:rPr lang="en-GB" sz="3600" dirty="0">
                <a:solidFill>
                  <a:srgbClr val="FFFFFF"/>
                </a:solidFill>
                <a:latin typeface="The Hand Extrablack" panose="03070A02030502020204" pitchFamily="66" charset="0"/>
              </a:rPr>
              <a:t>But did they do enough?</a:t>
            </a:r>
          </a:p>
        </p:txBody>
      </p:sp>
      <p:pic>
        <p:nvPicPr>
          <p:cNvPr id="10242" name="Picture 2" descr="Why did the Taiwanese capture a Soviet tanker? - Russia Beyond">
            <a:extLst>
              <a:ext uri="{FF2B5EF4-FFF2-40B4-BE49-F238E27FC236}">
                <a16:creationId xmlns:a16="http://schemas.microsoft.com/office/drawing/2014/main" id="{D1E50931-F543-4FF6-BE25-2715EA57004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849" r="24617"/>
          <a:stretch/>
        </p:blipFill>
        <p:spPr bwMode="auto">
          <a:xfrm>
            <a:off x="0" y="0"/>
            <a:ext cx="509587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9353422"/>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5BB3780B-63EB-450D-A804-D6AA12F98E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FE0847A5-A329-48CD-B3A7-3892FF6DA7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E4A0EE3-0866-4CBD-962B-F957A98B9551}"/>
              </a:ext>
            </a:extLst>
          </p:cNvPr>
          <p:cNvSpPr>
            <a:spLocks noGrp="1"/>
          </p:cNvSpPr>
          <p:nvPr>
            <p:ph type="title"/>
          </p:nvPr>
        </p:nvSpPr>
        <p:spPr>
          <a:xfrm>
            <a:off x="70272" y="23141"/>
            <a:ext cx="6235277" cy="1331150"/>
          </a:xfrm>
        </p:spPr>
        <p:txBody>
          <a:bodyPr wrap="square" anchor="ctr">
            <a:normAutofit/>
          </a:bodyPr>
          <a:lstStyle/>
          <a:p>
            <a:pPr algn="ctr"/>
            <a:r>
              <a:rPr lang="en-GB" sz="5400" dirty="0">
                <a:latin typeface="The Hand Extrablack" panose="03070A02030502020204" pitchFamily="66" charset="0"/>
              </a:rPr>
              <a:t>Did the USA ‘fail’?</a:t>
            </a:r>
          </a:p>
        </p:txBody>
      </p:sp>
      <p:sp>
        <p:nvSpPr>
          <p:cNvPr id="3" name="Content Placeholder 2">
            <a:extLst>
              <a:ext uri="{FF2B5EF4-FFF2-40B4-BE49-F238E27FC236}">
                <a16:creationId xmlns:a16="http://schemas.microsoft.com/office/drawing/2014/main" id="{EEB6C1A4-09A9-48B8-AF9E-AF9C1FC93C68}"/>
              </a:ext>
            </a:extLst>
          </p:cNvPr>
          <p:cNvSpPr>
            <a:spLocks noGrp="1"/>
          </p:cNvSpPr>
          <p:nvPr>
            <p:ph idx="1"/>
          </p:nvPr>
        </p:nvSpPr>
        <p:spPr>
          <a:xfrm>
            <a:off x="313546" y="1354291"/>
            <a:ext cx="5992003" cy="5258776"/>
          </a:xfrm>
        </p:spPr>
        <p:txBody>
          <a:bodyPr>
            <a:noAutofit/>
          </a:bodyPr>
          <a:lstStyle/>
          <a:p>
            <a:pPr>
              <a:lnSpc>
                <a:spcPct val="110000"/>
              </a:lnSpc>
            </a:pPr>
            <a:r>
              <a:rPr lang="en-GB" sz="3600" dirty="0">
                <a:solidFill>
                  <a:srgbClr val="FFFFFF"/>
                </a:solidFill>
                <a:latin typeface="The Hand Extrablack" panose="03070A02030502020204" pitchFamily="66" charset="0"/>
              </a:rPr>
              <a:t>Leading Republicans wanted Truman to defend Taiwan.</a:t>
            </a:r>
          </a:p>
          <a:p>
            <a:pPr>
              <a:lnSpc>
                <a:spcPct val="110000"/>
              </a:lnSpc>
            </a:pPr>
            <a:r>
              <a:rPr lang="en-GB" sz="3600" dirty="0">
                <a:solidFill>
                  <a:srgbClr val="FFFFFF"/>
                </a:solidFill>
                <a:latin typeface="The Hand Extrablack" panose="03070A02030502020204" pitchFamily="66" charset="0"/>
              </a:rPr>
              <a:t>The Taiwan China Lobby were successful in persuading the US government not to recognise the PRC.</a:t>
            </a:r>
          </a:p>
          <a:p>
            <a:pPr>
              <a:lnSpc>
                <a:spcPct val="110000"/>
              </a:lnSpc>
            </a:pPr>
            <a:r>
              <a:rPr lang="en-GB" sz="3600" dirty="0">
                <a:solidFill>
                  <a:srgbClr val="FFFFFF"/>
                </a:solidFill>
                <a:latin typeface="The Hand Extrablack" panose="03070A02030502020204" pitchFamily="66" charset="0"/>
              </a:rPr>
              <a:t>Conservatives and Republicans criticised the Truman administration of ‘losing China’ leading the publication of the China White Paper.</a:t>
            </a:r>
          </a:p>
        </p:txBody>
      </p:sp>
      <p:pic>
        <p:nvPicPr>
          <p:cNvPr id="11266" name="Picture 2" descr="White Paper, Red Menace – China Heritage">
            <a:extLst>
              <a:ext uri="{FF2B5EF4-FFF2-40B4-BE49-F238E27FC236}">
                <a16:creationId xmlns:a16="http://schemas.microsoft.com/office/drawing/2014/main" id="{94A3CC3D-68B1-4A8F-ADE2-708AA10B972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877" r="39122"/>
          <a:stretch/>
        </p:blipFill>
        <p:spPr bwMode="auto">
          <a:xfrm>
            <a:off x="6513541" y="0"/>
            <a:ext cx="567845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2449267"/>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4A1E738-F6E3-42BC-AFD5-4FF0B06BF04D}"/>
              </a:ext>
            </a:extLst>
          </p:cNvPr>
          <p:cNvSpPr/>
          <p:nvPr/>
        </p:nvSpPr>
        <p:spPr>
          <a:xfrm>
            <a:off x="156028" y="188686"/>
            <a:ext cx="11879943" cy="6502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descr="Screen Shot 2016-11-26 at 14.29.02.png">
            <a:extLst>
              <a:ext uri="{FF2B5EF4-FFF2-40B4-BE49-F238E27FC236}">
                <a16:creationId xmlns:a16="http://schemas.microsoft.com/office/drawing/2014/main" id="{0E695F8F-D43C-4529-BABE-AB104260CBAA}"/>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796" b="95889" l="812" r="96832">
                        <a14:foregroundMark x1="3249" y1="1857" x2="4143" y2="91645"/>
                        <a14:foregroundMark x1="4143" y1="91645" x2="9748" y2="95756"/>
                        <a14:foregroundMark x1="9748" y1="95756" x2="33144" y2="97347"/>
                        <a14:foregroundMark x1="33144" y1="97347" x2="70024" y2="95093"/>
                        <a14:foregroundMark x1="70024" y1="95093" x2="88383" y2="96684"/>
                        <a14:foregroundMark x1="88383" y1="96684" x2="94882" y2="95491"/>
                        <a14:foregroundMark x1="94882" y1="95491" x2="96994" y2="87666"/>
                        <a14:foregroundMark x1="96994" y1="87666" x2="96751" y2="7294"/>
                        <a14:foregroundMark x1="96751" y1="7294" x2="91552" y2="3979"/>
                        <a14:foregroundMark x1="13157" y1="1194" x2="3248" y2="842"/>
                        <a14:foregroundMark x1="91552" y1="3979" x2="78577" y2="3518"/>
                        <a14:foregroundMark x1="5443" y1="95093" x2="42729" y2="90849"/>
                        <a14:foregroundMark x1="42729" y1="90849" x2="72624" y2="91910"/>
                        <a14:foregroundMark x1="72624" y1="91910" x2="91795" y2="77851"/>
                        <a14:foregroundMark x1="91795" y1="77851" x2="96832" y2="4775"/>
                        <a14:foregroundMark x1="91552" y1="95889" x2="2853" y2="95370"/>
                        <a14:foregroundMark x1="39805" y1="3581" x2="46141" y2="3316"/>
                        <a14:foregroundMark x1="46141" y1="3316" x2="46223" y2="3316"/>
                        <a14:backgroundMark x1="487" y1="133" x2="81" y2="97480"/>
                        <a14:backgroundMark x1="81" y1="97480" x2="81" y2="94960"/>
                        <a14:backgroundMark x1="18359" y1="531" x2="40220" y2="2500"/>
                        <a14:backgroundMark x1="46512" y1="2349" x2="76036" y2="398"/>
                        <a14:backgroundMark x1="76036" y1="398" x2="79529" y2="1326"/>
                        <a14:backgroundMark x1="17303" y1="1724" x2="12835" y2="265"/>
                        <a14:backgroundMark x1="18359" y1="1989" x2="20065" y2="531"/>
                        <a14:backgroundMark x1="18359" y1="1061" x2="17953" y2="1326"/>
                        <a14:backgroundMark x1="17303" y1="796" x2="20796" y2="2387"/>
                      </a14:backgroundRemoval>
                    </a14:imgEffect>
                  </a14:imgLayer>
                </a14:imgProps>
              </a:ext>
              <a:ext uri="{28A0092B-C50C-407E-A947-70E740481C1C}">
                <a14:useLocalDpi xmlns:a14="http://schemas.microsoft.com/office/drawing/2010/main" val="0"/>
              </a:ext>
            </a:extLst>
          </a:blip>
          <a:srcRect l="570" t="2731" r="770" b="1701"/>
          <a:stretch/>
        </p:blipFill>
        <p:spPr bwMode="auto">
          <a:xfrm>
            <a:off x="210457" y="974912"/>
            <a:ext cx="8244115" cy="489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9614AB03-11EF-48EC-8328-5F8A100538DB}"/>
              </a:ext>
            </a:extLst>
          </p:cNvPr>
          <p:cNvSpPr txBox="1"/>
          <p:nvPr/>
        </p:nvSpPr>
        <p:spPr>
          <a:xfrm>
            <a:off x="8509001" y="327413"/>
            <a:ext cx="3425372" cy="6186309"/>
          </a:xfrm>
          <a:custGeom>
            <a:avLst/>
            <a:gdLst>
              <a:gd name="connsiteX0" fmla="*/ 0 w 3425372"/>
              <a:gd name="connsiteY0" fmla="*/ 0 h 6186309"/>
              <a:gd name="connsiteX1" fmla="*/ 468134 w 3425372"/>
              <a:gd name="connsiteY1" fmla="*/ 0 h 6186309"/>
              <a:gd name="connsiteX2" fmla="*/ 1107537 w 3425372"/>
              <a:gd name="connsiteY2" fmla="*/ 0 h 6186309"/>
              <a:gd name="connsiteX3" fmla="*/ 1609925 w 3425372"/>
              <a:gd name="connsiteY3" fmla="*/ 0 h 6186309"/>
              <a:gd name="connsiteX4" fmla="*/ 2078059 w 3425372"/>
              <a:gd name="connsiteY4" fmla="*/ 0 h 6186309"/>
              <a:gd name="connsiteX5" fmla="*/ 2546193 w 3425372"/>
              <a:gd name="connsiteY5" fmla="*/ 0 h 6186309"/>
              <a:gd name="connsiteX6" fmla="*/ 3425372 w 3425372"/>
              <a:gd name="connsiteY6" fmla="*/ 0 h 6186309"/>
              <a:gd name="connsiteX7" fmla="*/ 3425372 w 3425372"/>
              <a:gd name="connsiteY7" fmla="*/ 500529 h 6186309"/>
              <a:gd name="connsiteX8" fmla="*/ 3425372 w 3425372"/>
              <a:gd name="connsiteY8" fmla="*/ 1186647 h 6186309"/>
              <a:gd name="connsiteX9" fmla="*/ 3425372 w 3425372"/>
              <a:gd name="connsiteY9" fmla="*/ 1749038 h 6186309"/>
              <a:gd name="connsiteX10" fmla="*/ 3425372 w 3425372"/>
              <a:gd name="connsiteY10" fmla="*/ 2435156 h 6186309"/>
              <a:gd name="connsiteX11" fmla="*/ 3425372 w 3425372"/>
              <a:gd name="connsiteY11" fmla="*/ 2811959 h 6186309"/>
              <a:gd name="connsiteX12" fmla="*/ 3425372 w 3425372"/>
              <a:gd name="connsiteY12" fmla="*/ 3498077 h 6186309"/>
              <a:gd name="connsiteX13" fmla="*/ 3425372 w 3425372"/>
              <a:gd name="connsiteY13" fmla="*/ 4060468 h 6186309"/>
              <a:gd name="connsiteX14" fmla="*/ 3425372 w 3425372"/>
              <a:gd name="connsiteY14" fmla="*/ 4684723 h 6186309"/>
              <a:gd name="connsiteX15" fmla="*/ 3425372 w 3425372"/>
              <a:gd name="connsiteY15" fmla="*/ 5370841 h 6186309"/>
              <a:gd name="connsiteX16" fmla="*/ 3425372 w 3425372"/>
              <a:gd name="connsiteY16" fmla="*/ 6186309 h 6186309"/>
              <a:gd name="connsiteX17" fmla="*/ 2854477 w 3425372"/>
              <a:gd name="connsiteY17" fmla="*/ 6186309 h 6186309"/>
              <a:gd name="connsiteX18" fmla="*/ 2352089 w 3425372"/>
              <a:gd name="connsiteY18" fmla="*/ 6186309 h 6186309"/>
              <a:gd name="connsiteX19" fmla="*/ 1883955 w 3425372"/>
              <a:gd name="connsiteY19" fmla="*/ 6186309 h 6186309"/>
              <a:gd name="connsiteX20" fmla="*/ 1278806 w 3425372"/>
              <a:gd name="connsiteY20" fmla="*/ 6186309 h 6186309"/>
              <a:gd name="connsiteX21" fmla="*/ 639403 w 3425372"/>
              <a:gd name="connsiteY21" fmla="*/ 6186309 h 6186309"/>
              <a:gd name="connsiteX22" fmla="*/ 0 w 3425372"/>
              <a:gd name="connsiteY22" fmla="*/ 6186309 h 6186309"/>
              <a:gd name="connsiteX23" fmla="*/ 0 w 3425372"/>
              <a:gd name="connsiteY23" fmla="*/ 5562054 h 6186309"/>
              <a:gd name="connsiteX24" fmla="*/ 0 w 3425372"/>
              <a:gd name="connsiteY24" fmla="*/ 4937799 h 6186309"/>
              <a:gd name="connsiteX25" fmla="*/ 0 w 3425372"/>
              <a:gd name="connsiteY25" fmla="*/ 4251681 h 6186309"/>
              <a:gd name="connsiteX26" fmla="*/ 0 w 3425372"/>
              <a:gd name="connsiteY26" fmla="*/ 3874879 h 6186309"/>
              <a:gd name="connsiteX27" fmla="*/ 0 w 3425372"/>
              <a:gd name="connsiteY27" fmla="*/ 3374350 h 6186309"/>
              <a:gd name="connsiteX28" fmla="*/ 0 w 3425372"/>
              <a:gd name="connsiteY28" fmla="*/ 2997548 h 6186309"/>
              <a:gd name="connsiteX29" fmla="*/ 0 w 3425372"/>
              <a:gd name="connsiteY29" fmla="*/ 2311430 h 6186309"/>
              <a:gd name="connsiteX30" fmla="*/ 0 w 3425372"/>
              <a:gd name="connsiteY30" fmla="*/ 1625312 h 6186309"/>
              <a:gd name="connsiteX31" fmla="*/ 0 w 3425372"/>
              <a:gd name="connsiteY31" fmla="*/ 1186647 h 6186309"/>
              <a:gd name="connsiteX32" fmla="*/ 0 w 3425372"/>
              <a:gd name="connsiteY32" fmla="*/ 500529 h 6186309"/>
              <a:gd name="connsiteX33" fmla="*/ 0 w 3425372"/>
              <a:gd name="connsiteY33" fmla="*/ 0 h 6186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425372" h="6186309" extrusionOk="0">
                <a:moveTo>
                  <a:pt x="0" y="0"/>
                </a:moveTo>
                <a:cubicBezTo>
                  <a:pt x="162099" y="-1414"/>
                  <a:pt x="289997" y="35137"/>
                  <a:pt x="468134" y="0"/>
                </a:cubicBezTo>
                <a:cubicBezTo>
                  <a:pt x="646271" y="-35137"/>
                  <a:pt x="918062" y="42985"/>
                  <a:pt x="1107537" y="0"/>
                </a:cubicBezTo>
                <a:cubicBezTo>
                  <a:pt x="1297012" y="-42985"/>
                  <a:pt x="1457184" y="38632"/>
                  <a:pt x="1609925" y="0"/>
                </a:cubicBezTo>
                <a:cubicBezTo>
                  <a:pt x="1762666" y="-38632"/>
                  <a:pt x="1956818" y="50270"/>
                  <a:pt x="2078059" y="0"/>
                </a:cubicBezTo>
                <a:cubicBezTo>
                  <a:pt x="2199300" y="-50270"/>
                  <a:pt x="2448952" y="26420"/>
                  <a:pt x="2546193" y="0"/>
                </a:cubicBezTo>
                <a:cubicBezTo>
                  <a:pt x="2643434" y="-26420"/>
                  <a:pt x="3114402" y="22067"/>
                  <a:pt x="3425372" y="0"/>
                </a:cubicBezTo>
                <a:cubicBezTo>
                  <a:pt x="3433482" y="127217"/>
                  <a:pt x="3372661" y="275706"/>
                  <a:pt x="3425372" y="500529"/>
                </a:cubicBezTo>
                <a:cubicBezTo>
                  <a:pt x="3478083" y="725352"/>
                  <a:pt x="3411295" y="930083"/>
                  <a:pt x="3425372" y="1186647"/>
                </a:cubicBezTo>
                <a:cubicBezTo>
                  <a:pt x="3439449" y="1443211"/>
                  <a:pt x="3378623" y="1613837"/>
                  <a:pt x="3425372" y="1749038"/>
                </a:cubicBezTo>
                <a:cubicBezTo>
                  <a:pt x="3472121" y="1884239"/>
                  <a:pt x="3412664" y="2253917"/>
                  <a:pt x="3425372" y="2435156"/>
                </a:cubicBezTo>
                <a:cubicBezTo>
                  <a:pt x="3438080" y="2616395"/>
                  <a:pt x="3381223" y="2697102"/>
                  <a:pt x="3425372" y="2811959"/>
                </a:cubicBezTo>
                <a:cubicBezTo>
                  <a:pt x="3469521" y="2926816"/>
                  <a:pt x="3382939" y="3309044"/>
                  <a:pt x="3425372" y="3498077"/>
                </a:cubicBezTo>
                <a:cubicBezTo>
                  <a:pt x="3467805" y="3687110"/>
                  <a:pt x="3384993" y="3879063"/>
                  <a:pt x="3425372" y="4060468"/>
                </a:cubicBezTo>
                <a:cubicBezTo>
                  <a:pt x="3465751" y="4241873"/>
                  <a:pt x="3410178" y="4441597"/>
                  <a:pt x="3425372" y="4684723"/>
                </a:cubicBezTo>
                <a:cubicBezTo>
                  <a:pt x="3440566" y="4927849"/>
                  <a:pt x="3355340" y="5126506"/>
                  <a:pt x="3425372" y="5370841"/>
                </a:cubicBezTo>
                <a:cubicBezTo>
                  <a:pt x="3495404" y="5615176"/>
                  <a:pt x="3387573" y="5978646"/>
                  <a:pt x="3425372" y="6186309"/>
                </a:cubicBezTo>
                <a:cubicBezTo>
                  <a:pt x="3213496" y="6203672"/>
                  <a:pt x="3087597" y="6181320"/>
                  <a:pt x="2854477" y="6186309"/>
                </a:cubicBezTo>
                <a:cubicBezTo>
                  <a:pt x="2621358" y="6191298"/>
                  <a:pt x="2460307" y="6143302"/>
                  <a:pt x="2352089" y="6186309"/>
                </a:cubicBezTo>
                <a:cubicBezTo>
                  <a:pt x="2243871" y="6229316"/>
                  <a:pt x="2042224" y="6185362"/>
                  <a:pt x="1883955" y="6186309"/>
                </a:cubicBezTo>
                <a:cubicBezTo>
                  <a:pt x="1725686" y="6187256"/>
                  <a:pt x="1508991" y="6154981"/>
                  <a:pt x="1278806" y="6186309"/>
                </a:cubicBezTo>
                <a:cubicBezTo>
                  <a:pt x="1048621" y="6217637"/>
                  <a:pt x="822779" y="6141066"/>
                  <a:pt x="639403" y="6186309"/>
                </a:cubicBezTo>
                <a:cubicBezTo>
                  <a:pt x="456027" y="6231552"/>
                  <a:pt x="175636" y="6139049"/>
                  <a:pt x="0" y="6186309"/>
                </a:cubicBezTo>
                <a:cubicBezTo>
                  <a:pt x="-32100" y="5914360"/>
                  <a:pt x="20047" y="5800838"/>
                  <a:pt x="0" y="5562054"/>
                </a:cubicBezTo>
                <a:cubicBezTo>
                  <a:pt x="-20047" y="5323270"/>
                  <a:pt x="69492" y="5083431"/>
                  <a:pt x="0" y="4937799"/>
                </a:cubicBezTo>
                <a:cubicBezTo>
                  <a:pt x="-69492" y="4792168"/>
                  <a:pt x="65248" y="4525883"/>
                  <a:pt x="0" y="4251681"/>
                </a:cubicBezTo>
                <a:cubicBezTo>
                  <a:pt x="-65248" y="3977479"/>
                  <a:pt x="6070" y="3954871"/>
                  <a:pt x="0" y="3874879"/>
                </a:cubicBezTo>
                <a:cubicBezTo>
                  <a:pt x="-6070" y="3794887"/>
                  <a:pt x="28198" y="3564226"/>
                  <a:pt x="0" y="3374350"/>
                </a:cubicBezTo>
                <a:cubicBezTo>
                  <a:pt x="-28198" y="3184474"/>
                  <a:pt x="42977" y="3159700"/>
                  <a:pt x="0" y="2997548"/>
                </a:cubicBezTo>
                <a:cubicBezTo>
                  <a:pt x="-42977" y="2835396"/>
                  <a:pt x="47469" y="2584267"/>
                  <a:pt x="0" y="2311430"/>
                </a:cubicBezTo>
                <a:cubicBezTo>
                  <a:pt x="-47469" y="2038593"/>
                  <a:pt x="469" y="1928524"/>
                  <a:pt x="0" y="1625312"/>
                </a:cubicBezTo>
                <a:cubicBezTo>
                  <a:pt x="-469" y="1322100"/>
                  <a:pt x="44808" y="1333734"/>
                  <a:pt x="0" y="1186647"/>
                </a:cubicBezTo>
                <a:cubicBezTo>
                  <a:pt x="-44808" y="1039561"/>
                  <a:pt x="52689" y="679051"/>
                  <a:pt x="0" y="500529"/>
                </a:cubicBezTo>
                <a:cubicBezTo>
                  <a:pt x="-52689" y="322007"/>
                  <a:pt x="52372" y="210226"/>
                  <a:pt x="0" y="0"/>
                </a:cubicBezTo>
                <a:close/>
              </a:path>
            </a:pathLst>
          </a:custGeom>
          <a:noFill/>
          <a:ln>
            <a:solidFill>
              <a:schemeClr val="bg1"/>
            </a:solidFill>
            <a:extLst>
              <a:ext uri="{C807C97D-BFC1-408E-A445-0C87EB9F89A2}">
                <ask:lineSketchStyleProps xmlns:ask="http://schemas.microsoft.com/office/drawing/2018/sketchyshapes" sd="1002105120">
                  <a:prstGeom prst="rect">
                    <a:avLst/>
                  </a:prstGeom>
                  <ask:type>
                    <ask:lineSketchScribble/>
                  </ask:type>
                </ask:lineSketchStyleProps>
              </a:ext>
            </a:extLst>
          </a:ln>
        </p:spPr>
        <p:txBody>
          <a:bodyPr wrap="square">
            <a:spAutoFit/>
          </a:bodyPr>
          <a:lstStyle/>
          <a:p>
            <a:pPr marL="0" indent="0">
              <a:buFont typeface="Calibri" panose="020F0502020204030204" pitchFamily="34" charset="0"/>
              <a:buNone/>
            </a:pPr>
            <a:r>
              <a:rPr lang="en-GB" altLang="en-US" sz="2200" dirty="0">
                <a:solidFill>
                  <a:schemeClr val="bg1"/>
                </a:solidFill>
                <a:latin typeface="The Hand Extrablack" panose="03070A02030502020204" pitchFamily="66" charset="0"/>
              </a:rPr>
              <a:t>1. Why did the USA fail to prevent the fall of China to communism? Which of these ideas can you find in Sources A and B?</a:t>
            </a:r>
          </a:p>
          <a:p>
            <a:pPr marL="180975" indent="-180975">
              <a:buFont typeface="Arial" panose="020B0604020202020204" pitchFamily="34" charset="0"/>
              <a:buChar char="•"/>
            </a:pPr>
            <a:r>
              <a:rPr lang="en-GB" altLang="en-US" sz="2200" dirty="0">
                <a:solidFill>
                  <a:schemeClr val="bg1"/>
                </a:solidFill>
                <a:latin typeface="The Hand Extrablack" panose="03070A02030502020204" pitchFamily="66" charset="0"/>
              </a:rPr>
              <a:t>Insufficient military aid from the USA.</a:t>
            </a:r>
          </a:p>
          <a:p>
            <a:pPr marL="180975" indent="-180975">
              <a:buFont typeface="Arial" panose="020B0604020202020204" pitchFamily="34" charset="0"/>
              <a:buChar char="•"/>
            </a:pPr>
            <a:r>
              <a:rPr lang="en-GB" altLang="en-US" sz="2200" dirty="0">
                <a:solidFill>
                  <a:schemeClr val="bg1"/>
                </a:solidFill>
                <a:latin typeface="The Hand Extrablack" panose="03070A02030502020204" pitchFamily="66" charset="0"/>
              </a:rPr>
              <a:t>Support for an unpopular and corrupt Chinese Nationalist government.</a:t>
            </a:r>
          </a:p>
          <a:p>
            <a:pPr marL="180975" indent="-180975">
              <a:buFont typeface="Arial" panose="020B0604020202020204" pitchFamily="34" charset="0"/>
              <a:buChar char="•"/>
            </a:pPr>
            <a:r>
              <a:rPr lang="en-GB" altLang="en-US" sz="2200" dirty="0">
                <a:solidFill>
                  <a:schemeClr val="bg1"/>
                </a:solidFill>
                <a:latin typeface="The Hand Extrablack" panose="03070A02030502020204" pitchFamily="66" charset="0"/>
              </a:rPr>
              <a:t>Poor morale in Jiang</a:t>
            </a:r>
            <a:r>
              <a:rPr lang="en-GB" altLang="en-GB" sz="2200" dirty="0">
                <a:solidFill>
                  <a:schemeClr val="bg1"/>
                </a:solidFill>
                <a:latin typeface="The Hand Extrablack" panose="03070A02030502020204" pitchFamily="66" charset="0"/>
              </a:rPr>
              <a:t>’</a:t>
            </a:r>
            <a:r>
              <a:rPr lang="en-GB" altLang="en-US" sz="2200" dirty="0">
                <a:solidFill>
                  <a:schemeClr val="bg1"/>
                </a:solidFill>
                <a:latin typeface="The Hand Extrablack" panose="03070A02030502020204" pitchFamily="66" charset="0"/>
              </a:rPr>
              <a:t>s armies; communist propaganda.</a:t>
            </a:r>
          </a:p>
          <a:p>
            <a:pPr marL="180975" indent="-180975">
              <a:buFont typeface="Arial" panose="020B0604020202020204" pitchFamily="34" charset="0"/>
              <a:buChar char="•"/>
            </a:pPr>
            <a:r>
              <a:rPr lang="en-GB" altLang="en-US" sz="2200" dirty="0">
                <a:solidFill>
                  <a:schemeClr val="bg1"/>
                </a:solidFill>
                <a:latin typeface="The Hand Extrablack" panose="03070A02030502020204" pitchFamily="66" charset="0"/>
              </a:rPr>
              <a:t>US priorities placing Europe above Asia.</a:t>
            </a:r>
          </a:p>
          <a:p>
            <a:pPr marL="180975" indent="-180975">
              <a:buFont typeface="Arial" panose="020B0604020202020204" pitchFamily="34" charset="0"/>
              <a:buChar char="•"/>
            </a:pPr>
            <a:r>
              <a:rPr lang="en-GB" altLang="en-US" sz="2200" dirty="0">
                <a:solidFill>
                  <a:schemeClr val="bg1"/>
                </a:solidFill>
                <a:latin typeface="The Hand Extrablack" panose="03070A02030502020204" pitchFamily="66" charset="0"/>
              </a:rPr>
              <a:t>A strong Chinese independence movement which opposed US imperialism.</a:t>
            </a:r>
          </a:p>
          <a:p>
            <a:pPr marL="180975" indent="-180975">
              <a:buFont typeface="Arial" panose="020B0604020202020204" pitchFamily="34" charset="0"/>
              <a:buChar char="•"/>
            </a:pPr>
            <a:r>
              <a:rPr lang="en-GB" altLang="en-US" sz="2200" dirty="0">
                <a:solidFill>
                  <a:schemeClr val="bg1"/>
                </a:solidFill>
                <a:latin typeface="The Hand Extrablack" panose="03070A02030502020204" pitchFamily="66" charset="0"/>
              </a:rPr>
              <a:t>Soviet military support for the CCP.</a:t>
            </a:r>
          </a:p>
          <a:p>
            <a:pPr marL="180975" indent="-180975">
              <a:buFont typeface="Arial" panose="020B0604020202020204" pitchFamily="34" charset="0"/>
              <a:buChar char="•"/>
            </a:pPr>
            <a:r>
              <a:rPr lang="en-GB" altLang="en-US" sz="2200" dirty="0">
                <a:solidFill>
                  <a:schemeClr val="bg1"/>
                </a:solidFill>
                <a:latin typeface="The Hand Extrablack" panose="03070A02030502020204" pitchFamily="66" charset="0"/>
              </a:rPr>
              <a:t>Communists within the US administration undermining containment policy.</a:t>
            </a:r>
          </a:p>
          <a:p>
            <a:pPr marL="0" indent="0">
              <a:buFont typeface="Calibri" panose="020F0502020204030204" pitchFamily="34" charset="0"/>
              <a:buNone/>
            </a:pPr>
            <a:r>
              <a:rPr lang="en-GB" altLang="en-US" sz="2200" dirty="0">
                <a:solidFill>
                  <a:schemeClr val="bg1"/>
                </a:solidFill>
                <a:latin typeface="The Hand Extrablack" panose="03070A02030502020204" pitchFamily="66" charset="0"/>
              </a:rPr>
              <a:t>2. Can you think of any reasons not on this list, and can you  find evidence for them? Now place all the reasons in order of importance in answering the question.</a:t>
            </a:r>
          </a:p>
        </p:txBody>
      </p:sp>
    </p:spTree>
    <p:extLst>
      <p:ext uri="{BB962C8B-B14F-4D97-AF65-F5344CB8AC3E}">
        <p14:creationId xmlns:p14="http://schemas.microsoft.com/office/powerpoint/2010/main" val="1093895682"/>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646535-AEF6-4883-A4F9-EEC1F8B431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B7EFF05-A8DA-4B3E-9C21-7A04283D48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44CA1620-2C02-4B4E-97C8-06FCE85EEB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657DE79-27F8-4881-BE3B-5321D18014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DB733608-1322-485D-B942-B827E6997F0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43527" y="954724"/>
            <a:ext cx="10904945" cy="3364228"/>
            <a:chOff x="643527" y="954724"/>
            <a:chExt cx="10904945" cy="3364228"/>
          </a:xfrm>
        </p:grpSpPr>
        <p:sp>
          <p:nvSpPr>
            <p:cNvPr id="16" name="Freeform 78">
              <a:extLst>
                <a:ext uri="{FF2B5EF4-FFF2-40B4-BE49-F238E27FC236}">
                  <a16:creationId xmlns:a16="http://schemas.microsoft.com/office/drawing/2014/main" id="{7975F1CD-7143-447F-AC1A-8D3EA46ECA4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800114">
              <a:off x="1083914" y="3331230"/>
              <a:ext cx="879143" cy="903430"/>
            </a:xfrm>
            <a:custGeom>
              <a:avLst/>
              <a:gdLst>
                <a:gd name="T0" fmla="*/ 32 w 58"/>
                <a:gd name="T1" fmla="*/ 56 h 60"/>
                <a:gd name="T2" fmla="*/ 24 w 58"/>
                <a:gd name="T3" fmla="*/ 48 h 60"/>
                <a:gd name="T4" fmla="*/ 14 w 58"/>
                <a:gd name="T5" fmla="*/ 36 h 60"/>
                <a:gd name="T6" fmla="*/ 7 w 58"/>
                <a:gd name="T7" fmla="*/ 29 h 60"/>
                <a:gd name="T8" fmla="*/ 1 w 58"/>
                <a:gd name="T9" fmla="*/ 17 h 60"/>
                <a:gd name="T10" fmla="*/ 7 w 58"/>
                <a:gd name="T11" fmla="*/ 4 h 60"/>
                <a:gd name="T12" fmla="*/ 17 w 58"/>
                <a:gd name="T13" fmla="*/ 1 h 60"/>
                <a:gd name="T14" fmla="*/ 29 w 58"/>
                <a:gd name="T15" fmla="*/ 6 h 60"/>
                <a:gd name="T16" fmla="*/ 31 w 58"/>
                <a:gd name="T17" fmla="*/ 8 h 60"/>
                <a:gd name="T18" fmla="*/ 38 w 58"/>
                <a:gd name="T19" fmla="*/ 15 h 60"/>
                <a:gd name="T20" fmla="*/ 44 w 58"/>
                <a:gd name="T21" fmla="*/ 22 h 60"/>
                <a:gd name="T22" fmla="*/ 54 w 58"/>
                <a:gd name="T23" fmla="*/ 33 h 60"/>
                <a:gd name="T24" fmla="*/ 58 w 58"/>
                <a:gd name="T25" fmla="*/ 44 h 60"/>
                <a:gd name="T26" fmla="*/ 53 w 58"/>
                <a:gd name="T27" fmla="*/ 54 h 60"/>
                <a:gd name="T28" fmla="*/ 42 w 58"/>
                <a:gd name="T29" fmla="*/ 60 h 60"/>
                <a:gd name="T30" fmla="*/ 32 w 58"/>
                <a:gd name="T31" fmla="*/ 5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 h="60">
                  <a:moveTo>
                    <a:pt x="32" y="56"/>
                  </a:moveTo>
                  <a:cubicBezTo>
                    <a:pt x="30" y="54"/>
                    <a:pt x="31" y="55"/>
                    <a:pt x="24" y="48"/>
                  </a:cubicBezTo>
                  <a:cubicBezTo>
                    <a:pt x="17" y="40"/>
                    <a:pt x="14" y="36"/>
                    <a:pt x="14" y="36"/>
                  </a:cubicBezTo>
                  <a:cubicBezTo>
                    <a:pt x="8" y="30"/>
                    <a:pt x="14" y="37"/>
                    <a:pt x="7" y="29"/>
                  </a:cubicBezTo>
                  <a:cubicBezTo>
                    <a:pt x="3" y="24"/>
                    <a:pt x="1" y="20"/>
                    <a:pt x="1" y="17"/>
                  </a:cubicBezTo>
                  <a:cubicBezTo>
                    <a:pt x="0" y="13"/>
                    <a:pt x="3" y="9"/>
                    <a:pt x="7" y="4"/>
                  </a:cubicBezTo>
                  <a:cubicBezTo>
                    <a:pt x="10" y="2"/>
                    <a:pt x="13" y="0"/>
                    <a:pt x="17" y="1"/>
                  </a:cubicBezTo>
                  <a:cubicBezTo>
                    <a:pt x="21" y="1"/>
                    <a:pt x="25" y="3"/>
                    <a:pt x="29" y="6"/>
                  </a:cubicBezTo>
                  <a:cubicBezTo>
                    <a:pt x="31" y="8"/>
                    <a:pt x="31" y="8"/>
                    <a:pt x="31" y="8"/>
                  </a:cubicBezTo>
                  <a:cubicBezTo>
                    <a:pt x="33" y="11"/>
                    <a:pt x="37" y="15"/>
                    <a:pt x="38" y="15"/>
                  </a:cubicBezTo>
                  <a:cubicBezTo>
                    <a:pt x="42" y="20"/>
                    <a:pt x="40" y="18"/>
                    <a:pt x="44" y="22"/>
                  </a:cubicBezTo>
                  <a:cubicBezTo>
                    <a:pt x="51" y="29"/>
                    <a:pt x="50" y="29"/>
                    <a:pt x="54" y="33"/>
                  </a:cubicBezTo>
                  <a:cubicBezTo>
                    <a:pt x="57" y="37"/>
                    <a:pt x="58" y="40"/>
                    <a:pt x="58" y="44"/>
                  </a:cubicBezTo>
                  <a:cubicBezTo>
                    <a:pt x="58" y="47"/>
                    <a:pt x="56" y="50"/>
                    <a:pt x="53" y="54"/>
                  </a:cubicBezTo>
                  <a:cubicBezTo>
                    <a:pt x="49" y="58"/>
                    <a:pt x="45" y="60"/>
                    <a:pt x="42" y="60"/>
                  </a:cubicBezTo>
                  <a:cubicBezTo>
                    <a:pt x="39" y="60"/>
                    <a:pt x="36" y="59"/>
                    <a:pt x="32" y="56"/>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17" name="Freeform 79">
              <a:extLst>
                <a:ext uri="{FF2B5EF4-FFF2-40B4-BE49-F238E27FC236}">
                  <a16:creationId xmlns:a16="http://schemas.microsoft.com/office/drawing/2014/main" id="{501A6B8C-11DF-404A-89DD-354DA4C1932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800114">
              <a:off x="869193" y="1989904"/>
              <a:ext cx="743890" cy="1195221"/>
            </a:xfrm>
            <a:custGeom>
              <a:avLst/>
              <a:gdLst>
                <a:gd name="T0" fmla="*/ 15 w 49"/>
                <a:gd name="T1" fmla="*/ 65 h 79"/>
                <a:gd name="T2" fmla="*/ 12 w 49"/>
                <a:gd name="T3" fmla="*/ 54 h 79"/>
                <a:gd name="T4" fmla="*/ 8 w 49"/>
                <a:gd name="T5" fmla="*/ 33 h 79"/>
                <a:gd name="T6" fmla="*/ 38 w 49"/>
                <a:gd name="T7" fmla="*/ 24 h 79"/>
                <a:gd name="T8" fmla="*/ 45 w 49"/>
                <a:gd name="T9" fmla="*/ 70 h 79"/>
                <a:gd name="T10" fmla="*/ 15 w 49"/>
                <a:gd name="T11" fmla="*/ 65 h 79"/>
              </a:gdLst>
              <a:ahLst/>
              <a:cxnLst>
                <a:cxn ang="0">
                  <a:pos x="T0" y="T1"/>
                </a:cxn>
                <a:cxn ang="0">
                  <a:pos x="T2" y="T3"/>
                </a:cxn>
                <a:cxn ang="0">
                  <a:pos x="T4" y="T5"/>
                </a:cxn>
                <a:cxn ang="0">
                  <a:pos x="T6" y="T7"/>
                </a:cxn>
                <a:cxn ang="0">
                  <a:pos x="T8" y="T9"/>
                </a:cxn>
                <a:cxn ang="0">
                  <a:pos x="T10" y="T11"/>
                </a:cxn>
              </a:cxnLst>
              <a:rect l="0" t="0" r="r" b="b"/>
              <a:pathLst>
                <a:path w="49" h="79">
                  <a:moveTo>
                    <a:pt x="15" y="65"/>
                  </a:moveTo>
                  <a:cubicBezTo>
                    <a:pt x="14" y="59"/>
                    <a:pt x="13" y="58"/>
                    <a:pt x="12" y="54"/>
                  </a:cubicBezTo>
                  <a:cubicBezTo>
                    <a:pt x="11" y="45"/>
                    <a:pt x="10" y="40"/>
                    <a:pt x="8" y="33"/>
                  </a:cubicBezTo>
                  <a:cubicBezTo>
                    <a:pt x="0" y="9"/>
                    <a:pt x="34" y="0"/>
                    <a:pt x="38" y="24"/>
                  </a:cubicBezTo>
                  <a:cubicBezTo>
                    <a:pt x="43" y="43"/>
                    <a:pt x="49" y="60"/>
                    <a:pt x="45" y="70"/>
                  </a:cubicBezTo>
                  <a:cubicBezTo>
                    <a:pt x="38" y="77"/>
                    <a:pt x="19" y="79"/>
                    <a:pt x="15" y="65"/>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18" name="Freeform 85">
              <a:extLst>
                <a:ext uri="{FF2B5EF4-FFF2-40B4-BE49-F238E27FC236}">
                  <a16:creationId xmlns:a16="http://schemas.microsoft.com/office/drawing/2014/main" id="{14D1F65C-CD34-4E1F-8743-D3879A8712C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800114">
              <a:off x="1316205" y="967005"/>
              <a:ext cx="541011" cy="981989"/>
            </a:xfrm>
            <a:custGeom>
              <a:avLst/>
              <a:gdLst>
                <a:gd name="T0" fmla="*/ 36 w 36"/>
                <a:gd name="T1" fmla="*/ 15 h 65"/>
                <a:gd name="T2" fmla="*/ 34 w 36"/>
                <a:gd name="T3" fmla="*/ 5 h 65"/>
                <a:gd name="T4" fmla="*/ 28 w 36"/>
                <a:gd name="T5" fmla="*/ 1 h 65"/>
                <a:gd name="T6" fmla="*/ 23 w 36"/>
                <a:gd name="T7" fmla="*/ 0 h 65"/>
                <a:gd name="T8" fmla="*/ 13 w 36"/>
                <a:gd name="T9" fmla="*/ 1 h 65"/>
                <a:gd name="T10" fmla="*/ 7 w 36"/>
                <a:gd name="T11" fmla="*/ 9 h 65"/>
                <a:gd name="T12" fmla="*/ 4 w 36"/>
                <a:gd name="T13" fmla="*/ 19 h 65"/>
                <a:gd name="T14" fmla="*/ 0 w 36"/>
                <a:gd name="T15" fmla="*/ 44 h 65"/>
                <a:gd name="T16" fmla="*/ 1 w 36"/>
                <a:gd name="T17" fmla="*/ 58 h 65"/>
                <a:gd name="T18" fmla="*/ 8 w 36"/>
                <a:gd name="T19" fmla="*/ 64 h 65"/>
                <a:gd name="T20" fmla="*/ 16 w 36"/>
                <a:gd name="T21" fmla="*/ 65 h 65"/>
                <a:gd name="T22" fmla="*/ 25 w 36"/>
                <a:gd name="T23" fmla="*/ 63 h 65"/>
                <a:gd name="T24" fmla="*/ 31 w 36"/>
                <a:gd name="T25" fmla="*/ 55 h 65"/>
                <a:gd name="T26" fmla="*/ 34 w 36"/>
                <a:gd name="T27" fmla="*/ 40 h 65"/>
                <a:gd name="T28" fmla="*/ 36 w 36"/>
                <a:gd name="T29" fmla="*/ 1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65">
                  <a:moveTo>
                    <a:pt x="36" y="15"/>
                  </a:moveTo>
                  <a:cubicBezTo>
                    <a:pt x="36" y="10"/>
                    <a:pt x="35" y="7"/>
                    <a:pt x="34" y="5"/>
                  </a:cubicBezTo>
                  <a:cubicBezTo>
                    <a:pt x="33" y="3"/>
                    <a:pt x="31" y="2"/>
                    <a:pt x="28" y="1"/>
                  </a:cubicBezTo>
                  <a:cubicBezTo>
                    <a:pt x="27" y="1"/>
                    <a:pt x="25" y="1"/>
                    <a:pt x="23" y="0"/>
                  </a:cubicBezTo>
                  <a:cubicBezTo>
                    <a:pt x="19" y="0"/>
                    <a:pt x="16" y="0"/>
                    <a:pt x="13" y="1"/>
                  </a:cubicBezTo>
                  <a:cubicBezTo>
                    <a:pt x="11" y="2"/>
                    <a:pt x="9" y="4"/>
                    <a:pt x="7" y="9"/>
                  </a:cubicBezTo>
                  <a:cubicBezTo>
                    <a:pt x="6" y="13"/>
                    <a:pt x="5" y="17"/>
                    <a:pt x="4" y="19"/>
                  </a:cubicBezTo>
                  <a:cubicBezTo>
                    <a:pt x="2" y="29"/>
                    <a:pt x="0" y="44"/>
                    <a:pt x="0" y="44"/>
                  </a:cubicBezTo>
                  <a:cubicBezTo>
                    <a:pt x="0" y="50"/>
                    <a:pt x="0" y="55"/>
                    <a:pt x="1" y="58"/>
                  </a:cubicBezTo>
                  <a:cubicBezTo>
                    <a:pt x="2" y="61"/>
                    <a:pt x="5" y="63"/>
                    <a:pt x="8" y="64"/>
                  </a:cubicBezTo>
                  <a:cubicBezTo>
                    <a:pt x="11" y="65"/>
                    <a:pt x="13" y="65"/>
                    <a:pt x="16" y="65"/>
                  </a:cubicBezTo>
                  <a:cubicBezTo>
                    <a:pt x="19" y="65"/>
                    <a:pt x="22" y="64"/>
                    <a:pt x="25" y="63"/>
                  </a:cubicBezTo>
                  <a:cubicBezTo>
                    <a:pt x="28" y="61"/>
                    <a:pt x="30" y="59"/>
                    <a:pt x="31" y="55"/>
                  </a:cubicBezTo>
                  <a:cubicBezTo>
                    <a:pt x="32" y="50"/>
                    <a:pt x="31" y="54"/>
                    <a:pt x="34" y="40"/>
                  </a:cubicBezTo>
                  <a:lnTo>
                    <a:pt x="36" y="1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19" name="Freeform 80">
              <a:extLst>
                <a:ext uri="{FF2B5EF4-FFF2-40B4-BE49-F238E27FC236}">
                  <a16:creationId xmlns:a16="http://schemas.microsoft.com/office/drawing/2014/main" id="{E5C58F66-1B6C-4935-9BB4-583D612CD22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562739" y="2385730"/>
              <a:ext cx="985733" cy="504616"/>
            </a:xfrm>
            <a:custGeom>
              <a:avLst/>
              <a:gdLst>
                <a:gd name="T0" fmla="*/ 53 w 66"/>
                <a:gd name="T1" fmla="*/ 33 h 34"/>
                <a:gd name="T2" fmla="*/ 39 w 66"/>
                <a:gd name="T3" fmla="*/ 33 h 34"/>
                <a:gd name="T4" fmla="*/ 21 w 66"/>
                <a:gd name="T5" fmla="*/ 33 h 34"/>
                <a:gd name="T6" fmla="*/ 12 w 66"/>
                <a:gd name="T7" fmla="*/ 32 h 34"/>
                <a:gd name="T8" fmla="*/ 3 w 66"/>
                <a:gd name="T9" fmla="*/ 28 h 34"/>
                <a:gd name="T10" fmla="*/ 0 w 66"/>
                <a:gd name="T11" fmla="*/ 21 h 34"/>
                <a:gd name="T12" fmla="*/ 0 w 66"/>
                <a:gd name="T13" fmla="*/ 16 h 34"/>
                <a:gd name="T14" fmla="*/ 3 w 66"/>
                <a:gd name="T15" fmla="*/ 7 h 34"/>
                <a:gd name="T16" fmla="*/ 11 w 66"/>
                <a:gd name="T17" fmla="*/ 3 h 34"/>
                <a:gd name="T18" fmla="*/ 23 w 66"/>
                <a:gd name="T19" fmla="*/ 2 h 34"/>
                <a:gd name="T20" fmla="*/ 43 w 66"/>
                <a:gd name="T21" fmla="*/ 0 h 34"/>
                <a:gd name="T22" fmla="*/ 48 w 66"/>
                <a:gd name="T23" fmla="*/ 0 h 34"/>
                <a:gd name="T24" fmla="*/ 62 w 66"/>
                <a:gd name="T25" fmla="*/ 4 h 34"/>
                <a:gd name="T26" fmla="*/ 66 w 66"/>
                <a:gd name="T27" fmla="*/ 13 h 34"/>
                <a:gd name="T28" fmla="*/ 66 w 66"/>
                <a:gd name="T29" fmla="*/ 20 h 34"/>
                <a:gd name="T30" fmla="*/ 62 w 66"/>
                <a:gd name="T31" fmla="*/ 29 h 34"/>
                <a:gd name="T32" fmla="*/ 53 w 66"/>
                <a:gd name="T33"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 h="34">
                  <a:moveTo>
                    <a:pt x="53" y="33"/>
                  </a:moveTo>
                  <a:cubicBezTo>
                    <a:pt x="47" y="33"/>
                    <a:pt x="53" y="34"/>
                    <a:pt x="39" y="33"/>
                  </a:cubicBezTo>
                  <a:cubicBezTo>
                    <a:pt x="24" y="33"/>
                    <a:pt x="21" y="33"/>
                    <a:pt x="21" y="33"/>
                  </a:cubicBezTo>
                  <a:cubicBezTo>
                    <a:pt x="12" y="32"/>
                    <a:pt x="12" y="32"/>
                    <a:pt x="12" y="32"/>
                  </a:cubicBezTo>
                  <a:cubicBezTo>
                    <a:pt x="7" y="31"/>
                    <a:pt x="4" y="30"/>
                    <a:pt x="3" y="28"/>
                  </a:cubicBezTo>
                  <a:cubicBezTo>
                    <a:pt x="1" y="26"/>
                    <a:pt x="0" y="24"/>
                    <a:pt x="0" y="21"/>
                  </a:cubicBezTo>
                  <a:cubicBezTo>
                    <a:pt x="0" y="21"/>
                    <a:pt x="0" y="19"/>
                    <a:pt x="0" y="16"/>
                  </a:cubicBezTo>
                  <a:cubicBezTo>
                    <a:pt x="0" y="13"/>
                    <a:pt x="1" y="10"/>
                    <a:pt x="3" y="7"/>
                  </a:cubicBezTo>
                  <a:cubicBezTo>
                    <a:pt x="4" y="5"/>
                    <a:pt x="7" y="3"/>
                    <a:pt x="11" y="3"/>
                  </a:cubicBezTo>
                  <a:cubicBezTo>
                    <a:pt x="16" y="2"/>
                    <a:pt x="20" y="2"/>
                    <a:pt x="23" y="2"/>
                  </a:cubicBezTo>
                  <a:cubicBezTo>
                    <a:pt x="32" y="1"/>
                    <a:pt x="37" y="0"/>
                    <a:pt x="43" y="0"/>
                  </a:cubicBezTo>
                  <a:cubicBezTo>
                    <a:pt x="48" y="0"/>
                    <a:pt x="48" y="0"/>
                    <a:pt x="48" y="0"/>
                  </a:cubicBezTo>
                  <a:cubicBezTo>
                    <a:pt x="54" y="1"/>
                    <a:pt x="59" y="3"/>
                    <a:pt x="62" y="4"/>
                  </a:cubicBezTo>
                  <a:cubicBezTo>
                    <a:pt x="65" y="6"/>
                    <a:pt x="66" y="9"/>
                    <a:pt x="66" y="13"/>
                  </a:cubicBezTo>
                  <a:cubicBezTo>
                    <a:pt x="66" y="15"/>
                    <a:pt x="66" y="17"/>
                    <a:pt x="66" y="20"/>
                  </a:cubicBezTo>
                  <a:cubicBezTo>
                    <a:pt x="65" y="23"/>
                    <a:pt x="64" y="26"/>
                    <a:pt x="62" y="29"/>
                  </a:cubicBezTo>
                  <a:cubicBezTo>
                    <a:pt x="60" y="31"/>
                    <a:pt x="57" y="32"/>
                    <a:pt x="53" y="33"/>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20" name="Freeform 84">
              <a:extLst>
                <a:ext uri="{FF2B5EF4-FFF2-40B4-BE49-F238E27FC236}">
                  <a16:creationId xmlns:a16="http://schemas.microsoft.com/office/drawing/2014/main" id="{F41F116D-556B-4BC2-9DCD-46DA7CCC0E8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874527">
              <a:off x="10288245" y="954724"/>
              <a:ext cx="852074" cy="892781"/>
            </a:xfrm>
            <a:custGeom>
              <a:avLst/>
              <a:gdLst>
                <a:gd name="T0" fmla="*/ 4 w 57"/>
                <a:gd name="T1" fmla="*/ 34 h 60"/>
                <a:gd name="T2" fmla="*/ 17 w 57"/>
                <a:gd name="T3" fmla="*/ 18 h 60"/>
                <a:gd name="T4" fmla="*/ 26 w 57"/>
                <a:gd name="T5" fmla="*/ 8 h 60"/>
                <a:gd name="T6" fmla="*/ 29 w 57"/>
                <a:gd name="T7" fmla="*/ 5 h 60"/>
                <a:gd name="T8" fmla="*/ 41 w 57"/>
                <a:gd name="T9" fmla="*/ 0 h 60"/>
                <a:gd name="T10" fmla="*/ 51 w 57"/>
                <a:gd name="T11" fmla="*/ 6 h 60"/>
                <a:gd name="T12" fmla="*/ 56 w 57"/>
                <a:gd name="T13" fmla="*/ 16 h 60"/>
                <a:gd name="T14" fmla="*/ 51 w 57"/>
                <a:gd name="T15" fmla="*/ 28 h 60"/>
                <a:gd name="T16" fmla="*/ 29 w 57"/>
                <a:gd name="T17" fmla="*/ 53 h 60"/>
                <a:gd name="T18" fmla="*/ 17 w 57"/>
                <a:gd name="T19" fmla="*/ 59 h 60"/>
                <a:gd name="T20" fmla="*/ 5 w 57"/>
                <a:gd name="T21" fmla="*/ 54 h 60"/>
                <a:gd name="T22" fmla="*/ 0 w 57"/>
                <a:gd name="T23" fmla="*/ 45 h 60"/>
                <a:gd name="T24" fmla="*/ 4 w 57"/>
                <a:gd name="T25"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 h="60">
                  <a:moveTo>
                    <a:pt x="4" y="34"/>
                  </a:moveTo>
                  <a:cubicBezTo>
                    <a:pt x="5" y="33"/>
                    <a:pt x="17" y="18"/>
                    <a:pt x="17" y="18"/>
                  </a:cubicBezTo>
                  <a:cubicBezTo>
                    <a:pt x="21" y="14"/>
                    <a:pt x="24" y="10"/>
                    <a:pt x="26" y="8"/>
                  </a:cubicBezTo>
                  <a:cubicBezTo>
                    <a:pt x="29" y="5"/>
                    <a:pt x="29" y="5"/>
                    <a:pt x="29" y="5"/>
                  </a:cubicBezTo>
                  <a:cubicBezTo>
                    <a:pt x="34" y="2"/>
                    <a:pt x="38" y="0"/>
                    <a:pt x="41" y="0"/>
                  </a:cubicBezTo>
                  <a:cubicBezTo>
                    <a:pt x="44" y="1"/>
                    <a:pt x="47" y="2"/>
                    <a:pt x="51" y="6"/>
                  </a:cubicBezTo>
                  <a:cubicBezTo>
                    <a:pt x="55" y="10"/>
                    <a:pt x="57" y="13"/>
                    <a:pt x="56" y="16"/>
                  </a:cubicBezTo>
                  <a:cubicBezTo>
                    <a:pt x="56" y="19"/>
                    <a:pt x="54" y="23"/>
                    <a:pt x="51" y="28"/>
                  </a:cubicBezTo>
                  <a:cubicBezTo>
                    <a:pt x="51" y="28"/>
                    <a:pt x="33" y="48"/>
                    <a:pt x="29" y="53"/>
                  </a:cubicBezTo>
                  <a:cubicBezTo>
                    <a:pt x="25" y="57"/>
                    <a:pt x="21" y="59"/>
                    <a:pt x="17" y="59"/>
                  </a:cubicBezTo>
                  <a:cubicBezTo>
                    <a:pt x="13" y="60"/>
                    <a:pt x="9" y="58"/>
                    <a:pt x="5" y="54"/>
                  </a:cubicBezTo>
                  <a:cubicBezTo>
                    <a:pt x="2" y="51"/>
                    <a:pt x="0" y="48"/>
                    <a:pt x="0" y="45"/>
                  </a:cubicBezTo>
                  <a:cubicBezTo>
                    <a:pt x="0" y="42"/>
                    <a:pt x="2" y="38"/>
                    <a:pt x="4" y="34"/>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21" name="Freeform 87">
              <a:extLst>
                <a:ext uri="{FF2B5EF4-FFF2-40B4-BE49-F238E27FC236}">
                  <a16:creationId xmlns:a16="http://schemas.microsoft.com/office/drawing/2014/main" id="{DE46F0F4-2435-4BDC-A92C-EB13608804B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20630858">
              <a:off x="10224385" y="3437261"/>
              <a:ext cx="824227" cy="881691"/>
            </a:xfrm>
            <a:custGeom>
              <a:avLst/>
              <a:gdLst>
                <a:gd name="T0" fmla="*/ 0 w 55"/>
                <a:gd name="T1" fmla="*/ 17 h 59"/>
                <a:gd name="T2" fmla="*/ 1 w 55"/>
                <a:gd name="T3" fmla="*/ 11 h 59"/>
                <a:gd name="T4" fmla="*/ 4 w 55"/>
                <a:gd name="T5" fmla="*/ 6 h 59"/>
                <a:gd name="T6" fmla="*/ 7 w 55"/>
                <a:gd name="T7" fmla="*/ 4 h 59"/>
                <a:gd name="T8" fmla="*/ 14 w 55"/>
                <a:gd name="T9" fmla="*/ 0 h 59"/>
                <a:gd name="T10" fmla="*/ 23 w 55"/>
                <a:gd name="T11" fmla="*/ 3 h 59"/>
                <a:gd name="T12" fmla="*/ 31 w 55"/>
                <a:gd name="T13" fmla="*/ 11 h 59"/>
                <a:gd name="T14" fmla="*/ 38 w 55"/>
                <a:gd name="T15" fmla="*/ 20 h 59"/>
                <a:gd name="T16" fmla="*/ 48 w 55"/>
                <a:gd name="T17" fmla="*/ 31 h 59"/>
                <a:gd name="T18" fmla="*/ 55 w 55"/>
                <a:gd name="T19" fmla="*/ 43 h 59"/>
                <a:gd name="T20" fmla="*/ 49 w 55"/>
                <a:gd name="T21" fmla="*/ 55 h 59"/>
                <a:gd name="T22" fmla="*/ 38 w 55"/>
                <a:gd name="T23" fmla="*/ 59 h 59"/>
                <a:gd name="T24" fmla="*/ 33 w 55"/>
                <a:gd name="T25" fmla="*/ 58 h 59"/>
                <a:gd name="T26" fmla="*/ 26 w 55"/>
                <a:gd name="T27" fmla="*/ 53 h 59"/>
                <a:gd name="T28" fmla="*/ 5 w 55"/>
                <a:gd name="T29" fmla="*/ 27 h 59"/>
                <a:gd name="T30" fmla="*/ 0 w 55"/>
                <a:gd name="T31" fmla="*/ 17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 h="59">
                  <a:moveTo>
                    <a:pt x="0" y="17"/>
                  </a:moveTo>
                  <a:cubicBezTo>
                    <a:pt x="0" y="14"/>
                    <a:pt x="0" y="12"/>
                    <a:pt x="1" y="11"/>
                  </a:cubicBezTo>
                  <a:cubicBezTo>
                    <a:pt x="2" y="9"/>
                    <a:pt x="3" y="8"/>
                    <a:pt x="4" y="6"/>
                  </a:cubicBezTo>
                  <a:cubicBezTo>
                    <a:pt x="6" y="5"/>
                    <a:pt x="7" y="4"/>
                    <a:pt x="7" y="4"/>
                  </a:cubicBezTo>
                  <a:cubicBezTo>
                    <a:pt x="9" y="2"/>
                    <a:pt x="12" y="1"/>
                    <a:pt x="14" y="0"/>
                  </a:cubicBezTo>
                  <a:cubicBezTo>
                    <a:pt x="17" y="0"/>
                    <a:pt x="20" y="1"/>
                    <a:pt x="23" y="3"/>
                  </a:cubicBezTo>
                  <a:cubicBezTo>
                    <a:pt x="26" y="4"/>
                    <a:pt x="29" y="7"/>
                    <a:pt x="31" y="11"/>
                  </a:cubicBezTo>
                  <a:cubicBezTo>
                    <a:pt x="38" y="20"/>
                    <a:pt x="38" y="20"/>
                    <a:pt x="38" y="20"/>
                  </a:cubicBezTo>
                  <a:cubicBezTo>
                    <a:pt x="48" y="31"/>
                    <a:pt x="48" y="31"/>
                    <a:pt x="48" y="31"/>
                  </a:cubicBezTo>
                  <a:cubicBezTo>
                    <a:pt x="52" y="36"/>
                    <a:pt x="54" y="40"/>
                    <a:pt x="55" y="43"/>
                  </a:cubicBezTo>
                  <a:cubicBezTo>
                    <a:pt x="55" y="47"/>
                    <a:pt x="54" y="52"/>
                    <a:pt x="49" y="55"/>
                  </a:cubicBezTo>
                  <a:cubicBezTo>
                    <a:pt x="45" y="58"/>
                    <a:pt x="41" y="59"/>
                    <a:pt x="38" y="59"/>
                  </a:cubicBezTo>
                  <a:cubicBezTo>
                    <a:pt x="37" y="59"/>
                    <a:pt x="35" y="59"/>
                    <a:pt x="33" y="58"/>
                  </a:cubicBezTo>
                  <a:cubicBezTo>
                    <a:pt x="31" y="57"/>
                    <a:pt x="29" y="55"/>
                    <a:pt x="26" y="53"/>
                  </a:cubicBezTo>
                  <a:cubicBezTo>
                    <a:pt x="23" y="50"/>
                    <a:pt x="5" y="27"/>
                    <a:pt x="5" y="27"/>
                  </a:cubicBezTo>
                  <a:cubicBezTo>
                    <a:pt x="2" y="23"/>
                    <a:pt x="0" y="19"/>
                    <a:pt x="0" y="17"/>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grpSp>
      <p:sp>
        <p:nvSpPr>
          <p:cNvPr id="2" name="Title 1">
            <a:extLst>
              <a:ext uri="{FF2B5EF4-FFF2-40B4-BE49-F238E27FC236}">
                <a16:creationId xmlns:a16="http://schemas.microsoft.com/office/drawing/2014/main" id="{75010C80-B11D-4655-A4A6-350CA484449E}"/>
              </a:ext>
            </a:extLst>
          </p:cNvPr>
          <p:cNvSpPr>
            <a:spLocks noGrp="1"/>
          </p:cNvSpPr>
          <p:nvPr>
            <p:ph type="title"/>
          </p:nvPr>
        </p:nvSpPr>
        <p:spPr>
          <a:xfrm>
            <a:off x="2640014" y="1334791"/>
            <a:ext cx="6911974" cy="2803071"/>
          </a:xfrm>
        </p:spPr>
        <p:txBody>
          <a:bodyPr vert="horz" wrap="square" lIns="0" tIns="0" rIns="0" bIns="0" rtlCol="0" anchor="ctr" anchorCtr="0">
            <a:noAutofit/>
          </a:bodyPr>
          <a:lstStyle/>
          <a:p>
            <a:pPr algn="ctr"/>
            <a:r>
              <a:rPr lang="en-GB" sz="3600" dirty="0">
                <a:solidFill>
                  <a:srgbClr val="FFFFFF"/>
                </a:solidFill>
                <a:latin typeface="The Hand Extrablack" panose="03070A02030502020204" pitchFamily="66" charset="0"/>
              </a:rPr>
              <a:t>Work in a group of four, with each person taking a position of either Nationalist China, Communist China, the USSR or the USA. Present to the rest of the group your position regarding the breakdown of relations after the Second World War, and how it affected your position in the region.</a:t>
            </a:r>
          </a:p>
        </p:txBody>
      </p:sp>
      <p:sp useBgFill="1">
        <p:nvSpPr>
          <p:cNvPr id="23" name="Freeform: Shape 22">
            <a:extLst>
              <a:ext uri="{FF2B5EF4-FFF2-40B4-BE49-F238E27FC236}">
                <a16:creationId xmlns:a16="http://schemas.microsoft.com/office/drawing/2014/main" id="{085AB271-571D-4C19-9FCC-C760834A89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5693226" y="359229"/>
            <a:ext cx="805544" cy="12191999"/>
          </a:xfrm>
          <a:custGeom>
            <a:avLst/>
            <a:gdLst>
              <a:gd name="connsiteX0" fmla="*/ 0 w 1214924"/>
              <a:gd name="connsiteY0" fmla="*/ 12191999 h 12191999"/>
              <a:gd name="connsiteX1" fmla="*/ 32 w 1214924"/>
              <a:gd name="connsiteY1" fmla="*/ 12166053 h 12191999"/>
              <a:gd name="connsiteX2" fmla="*/ 59979 w 1214924"/>
              <a:gd name="connsiteY2" fmla="*/ 9224089 h 12191999"/>
              <a:gd name="connsiteX3" fmla="*/ 120877 w 1214924"/>
              <a:gd name="connsiteY3" fmla="*/ 8004225 h 12191999"/>
              <a:gd name="connsiteX4" fmla="*/ 59979 w 1214924"/>
              <a:gd name="connsiteY4" fmla="*/ 7211315 h 12191999"/>
              <a:gd name="connsiteX5" fmla="*/ 59979 w 1214924"/>
              <a:gd name="connsiteY5" fmla="*/ 6601383 h 12191999"/>
              <a:gd name="connsiteX6" fmla="*/ 59979 w 1214924"/>
              <a:gd name="connsiteY6" fmla="*/ 5015562 h 12191999"/>
              <a:gd name="connsiteX7" fmla="*/ 120877 w 1214924"/>
              <a:gd name="connsiteY7" fmla="*/ 3185768 h 12191999"/>
              <a:gd name="connsiteX8" fmla="*/ 74847 w 1214924"/>
              <a:gd name="connsiteY8" fmla="*/ 4714 h 12191999"/>
              <a:gd name="connsiteX9" fmla="*/ 74778 w 1214924"/>
              <a:gd name="connsiteY9" fmla="*/ 0 h 12191999"/>
              <a:gd name="connsiteX10" fmla="*/ 1214924 w 1214924"/>
              <a:gd name="connsiteY10" fmla="*/ 0 h 12191999"/>
              <a:gd name="connsiteX11" fmla="*/ 1214924 w 1214924"/>
              <a:gd name="connsiteY11" fmla="*/ 12191999 h 12191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4924" h="12191999">
                <a:moveTo>
                  <a:pt x="0" y="12191999"/>
                </a:moveTo>
                <a:lnTo>
                  <a:pt x="32" y="12166053"/>
                </a:lnTo>
                <a:cubicBezTo>
                  <a:pt x="2886" y="11339787"/>
                  <a:pt x="14305" y="10367710"/>
                  <a:pt x="59979" y="9224089"/>
                </a:cubicBezTo>
                <a:cubicBezTo>
                  <a:pt x="120877" y="8004225"/>
                  <a:pt x="120877" y="8004225"/>
                  <a:pt x="120877" y="8004225"/>
                </a:cubicBezTo>
                <a:cubicBezTo>
                  <a:pt x="120877" y="7760253"/>
                  <a:pt x="59979" y="7516280"/>
                  <a:pt x="59979" y="7211315"/>
                </a:cubicBezTo>
                <a:cubicBezTo>
                  <a:pt x="59979" y="6906349"/>
                  <a:pt x="59979" y="6662377"/>
                  <a:pt x="59979" y="6601383"/>
                </a:cubicBezTo>
                <a:cubicBezTo>
                  <a:pt x="59979" y="5015562"/>
                  <a:pt x="59979" y="5015562"/>
                  <a:pt x="59979" y="5015562"/>
                </a:cubicBezTo>
                <a:cubicBezTo>
                  <a:pt x="120877" y="3185768"/>
                  <a:pt x="120877" y="3185768"/>
                  <a:pt x="120877" y="3185768"/>
                </a:cubicBezTo>
                <a:cubicBezTo>
                  <a:pt x="98040" y="1607571"/>
                  <a:pt x="83767" y="621197"/>
                  <a:pt x="74847" y="4714"/>
                </a:cubicBezTo>
                <a:lnTo>
                  <a:pt x="74778" y="0"/>
                </a:lnTo>
                <a:lnTo>
                  <a:pt x="1214924" y="0"/>
                </a:lnTo>
                <a:lnTo>
                  <a:pt x="1214924" y="12191999"/>
                </a:lnTo>
                <a:close/>
              </a:path>
            </a:pathLst>
          </a:custGeom>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43481752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0149A9F6-B857-488C-AC3A-007B781657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a:extLst>
              <a:ext uri="{FF2B5EF4-FFF2-40B4-BE49-F238E27FC236}">
                <a16:creationId xmlns:a16="http://schemas.microsoft.com/office/drawing/2014/main" id="{249EFD05-C377-44BE-91F0-1D17C1D9BF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7895F1-7A44-41C5-841D-FF7933C47254}"/>
              </a:ext>
            </a:extLst>
          </p:cNvPr>
          <p:cNvSpPr>
            <a:spLocks noGrp="1"/>
          </p:cNvSpPr>
          <p:nvPr>
            <p:ph type="ctrTitle"/>
          </p:nvPr>
        </p:nvSpPr>
        <p:spPr>
          <a:xfrm>
            <a:off x="648725" y="2097313"/>
            <a:ext cx="5015638" cy="2504508"/>
          </a:xfrm>
        </p:spPr>
        <p:txBody>
          <a:bodyPr>
            <a:normAutofit/>
          </a:bodyPr>
          <a:lstStyle/>
          <a:p>
            <a:pPr>
              <a:lnSpc>
                <a:spcPct val="90000"/>
              </a:lnSpc>
            </a:pPr>
            <a:r>
              <a:rPr lang="en-GB" sz="6000" dirty="0">
                <a:latin typeface="The Hand Extrablack" panose="03070A02030502020204" pitchFamily="66" charset="0"/>
              </a:rPr>
              <a:t>Did the US ‘fail’ to prevent a Chinese communist victory in 1949?</a:t>
            </a:r>
            <a:endParaRPr lang="en-GB" sz="6000" b="1" dirty="0">
              <a:latin typeface="The Hand Extrablack" panose="03070A02030502020204" pitchFamily="66" charset="0"/>
            </a:endParaRPr>
          </a:p>
        </p:txBody>
      </p:sp>
      <p:grpSp>
        <p:nvGrpSpPr>
          <p:cNvPr id="139" name="Group 138">
            <a:extLst>
              <a:ext uri="{FF2B5EF4-FFF2-40B4-BE49-F238E27FC236}">
                <a16:creationId xmlns:a16="http://schemas.microsoft.com/office/drawing/2014/main" id="{F2FD01A0-E6FF-41CD-AEBD-279232B90D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965602" y="317452"/>
            <a:ext cx="2088038" cy="719230"/>
            <a:chOff x="4532666" y="505937"/>
            <a:chExt cx="2981730" cy="1027064"/>
          </a:xfrm>
        </p:grpSpPr>
        <p:sp>
          <p:nvSpPr>
            <p:cNvPr id="140" name="Freeform 78">
              <a:extLst>
                <a:ext uri="{FF2B5EF4-FFF2-40B4-BE49-F238E27FC236}">
                  <a16:creationId xmlns:a16="http://schemas.microsoft.com/office/drawing/2014/main" id="{811C6308-5554-4129-8881-A95AF512C52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600114">
              <a:off x="4532666" y="754398"/>
              <a:ext cx="694205" cy="713383"/>
            </a:xfrm>
            <a:custGeom>
              <a:avLst/>
              <a:gdLst>
                <a:gd name="T0" fmla="*/ 32 w 58"/>
                <a:gd name="T1" fmla="*/ 56 h 60"/>
                <a:gd name="T2" fmla="*/ 24 w 58"/>
                <a:gd name="T3" fmla="*/ 48 h 60"/>
                <a:gd name="T4" fmla="*/ 14 w 58"/>
                <a:gd name="T5" fmla="*/ 36 h 60"/>
                <a:gd name="T6" fmla="*/ 7 w 58"/>
                <a:gd name="T7" fmla="*/ 29 h 60"/>
                <a:gd name="T8" fmla="*/ 1 w 58"/>
                <a:gd name="T9" fmla="*/ 17 h 60"/>
                <a:gd name="T10" fmla="*/ 7 w 58"/>
                <a:gd name="T11" fmla="*/ 4 h 60"/>
                <a:gd name="T12" fmla="*/ 17 w 58"/>
                <a:gd name="T13" fmla="*/ 1 h 60"/>
                <a:gd name="T14" fmla="*/ 29 w 58"/>
                <a:gd name="T15" fmla="*/ 6 h 60"/>
                <a:gd name="T16" fmla="*/ 31 w 58"/>
                <a:gd name="T17" fmla="*/ 8 h 60"/>
                <a:gd name="T18" fmla="*/ 38 w 58"/>
                <a:gd name="T19" fmla="*/ 15 h 60"/>
                <a:gd name="T20" fmla="*/ 44 w 58"/>
                <a:gd name="T21" fmla="*/ 22 h 60"/>
                <a:gd name="T22" fmla="*/ 54 w 58"/>
                <a:gd name="T23" fmla="*/ 33 h 60"/>
                <a:gd name="T24" fmla="*/ 58 w 58"/>
                <a:gd name="T25" fmla="*/ 44 h 60"/>
                <a:gd name="T26" fmla="*/ 53 w 58"/>
                <a:gd name="T27" fmla="*/ 54 h 60"/>
                <a:gd name="T28" fmla="*/ 42 w 58"/>
                <a:gd name="T29" fmla="*/ 60 h 60"/>
                <a:gd name="T30" fmla="*/ 32 w 58"/>
                <a:gd name="T31" fmla="*/ 5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 h="60">
                  <a:moveTo>
                    <a:pt x="32" y="56"/>
                  </a:moveTo>
                  <a:cubicBezTo>
                    <a:pt x="30" y="54"/>
                    <a:pt x="31" y="55"/>
                    <a:pt x="24" y="48"/>
                  </a:cubicBezTo>
                  <a:cubicBezTo>
                    <a:pt x="17" y="40"/>
                    <a:pt x="14" y="36"/>
                    <a:pt x="14" y="36"/>
                  </a:cubicBezTo>
                  <a:cubicBezTo>
                    <a:pt x="8" y="30"/>
                    <a:pt x="14" y="37"/>
                    <a:pt x="7" y="29"/>
                  </a:cubicBezTo>
                  <a:cubicBezTo>
                    <a:pt x="3" y="24"/>
                    <a:pt x="1" y="20"/>
                    <a:pt x="1" y="17"/>
                  </a:cubicBezTo>
                  <a:cubicBezTo>
                    <a:pt x="0" y="13"/>
                    <a:pt x="3" y="9"/>
                    <a:pt x="7" y="4"/>
                  </a:cubicBezTo>
                  <a:cubicBezTo>
                    <a:pt x="10" y="2"/>
                    <a:pt x="13" y="0"/>
                    <a:pt x="17" y="1"/>
                  </a:cubicBezTo>
                  <a:cubicBezTo>
                    <a:pt x="21" y="1"/>
                    <a:pt x="25" y="3"/>
                    <a:pt x="29" y="6"/>
                  </a:cubicBezTo>
                  <a:cubicBezTo>
                    <a:pt x="31" y="8"/>
                    <a:pt x="31" y="8"/>
                    <a:pt x="31" y="8"/>
                  </a:cubicBezTo>
                  <a:cubicBezTo>
                    <a:pt x="33" y="11"/>
                    <a:pt x="37" y="15"/>
                    <a:pt x="38" y="15"/>
                  </a:cubicBezTo>
                  <a:cubicBezTo>
                    <a:pt x="42" y="20"/>
                    <a:pt x="40" y="18"/>
                    <a:pt x="44" y="22"/>
                  </a:cubicBezTo>
                  <a:cubicBezTo>
                    <a:pt x="51" y="29"/>
                    <a:pt x="50" y="29"/>
                    <a:pt x="54" y="33"/>
                  </a:cubicBezTo>
                  <a:cubicBezTo>
                    <a:pt x="57" y="37"/>
                    <a:pt x="58" y="40"/>
                    <a:pt x="58" y="44"/>
                  </a:cubicBezTo>
                  <a:cubicBezTo>
                    <a:pt x="58" y="47"/>
                    <a:pt x="56" y="50"/>
                    <a:pt x="53" y="54"/>
                  </a:cubicBezTo>
                  <a:cubicBezTo>
                    <a:pt x="49" y="58"/>
                    <a:pt x="45" y="60"/>
                    <a:pt x="42" y="60"/>
                  </a:cubicBezTo>
                  <a:cubicBezTo>
                    <a:pt x="39" y="60"/>
                    <a:pt x="36" y="59"/>
                    <a:pt x="32" y="56"/>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141" name="Freeform 79">
              <a:extLst>
                <a:ext uri="{FF2B5EF4-FFF2-40B4-BE49-F238E27FC236}">
                  <a16:creationId xmlns:a16="http://schemas.microsoft.com/office/drawing/2014/main" id="{C28F3A03-B53B-433E-8DF7-6B13336D0A5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600114">
              <a:off x="5791465" y="505937"/>
              <a:ext cx="587404" cy="943792"/>
            </a:xfrm>
            <a:custGeom>
              <a:avLst/>
              <a:gdLst>
                <a:gd name="T0" fmla="*/ 15 w 49"/>
                <a:gd name="T1" fmla="*/ 65 h 79"/>
                <a:gd name="T2" fmla="*/ 12 w 49"/>
                <a:gd name="T3" fmla="*/ 54 h 79"/>
                <a:gd name="T4" fmla="*/ 8 w 49"/>
                <a:gd name="T5" fmla="*/ 33 h 79"/>
                <a:gd name="T6" fmla="*/ 38 w 49"/>
                <a:gd name="T7" fmla="*/ 24 h 79"/>
                <a:gd name="T8" fmla="*/ 45 w 49"/>
                <a:gd name="T9" fmla="*/ 70 h 79"/>
                <a:gd name="T10" fmla="*/ 15 w 49"/>
                <a:gd name="T11" fmla="*/ 65 h 79"/>
              </a:gdLst>
              <a:ahLst/>
              <a:cxnLst>
                <a:cxn ang="0">
                  <a:pos x="T0" y="T1"/>
                </a:cxn>
                <a:cxn ang="0">
                  <a:pos x="T2" y="T3"/>
                </a:cxn>
                <a:cxn ang="0">
                  <a:pos x="T4" y="T5"/>
                </a:cxn>
                <a:cxn ang="0">
                  <a:pos x="T6" y="T7"/>
                </a:cxn>
                <a:cxn ang="0">
                  <a:pos x="T8" y="T9"/>
                </a:cxn>
                <a:cxn ang="0">
                  <a:pos x="T10" y="T11"/>
                </a:cxn>
              </a:cxnLst>
              <a:rect l="0" t="0" r="r" b="b"/>
              <a:pathLst>
                <a:path w="49" h="79">
                  <a:moveTo>
                    <a:pt x="15" y="65"/>
                  </a:moveTo>
                  <a:cubicBezTo>
                    <a:pt x="14" y="59"/>
                    <a:pt x="13" y="58"/>
                    <a:pt x="12" y="54"/>
                  </a:cubicBezTo>
                  <a:cubicBezTo>
                    <a:pt x="11" y="45"/>
                    <a:pt x="10" y="40"/>
                    <a:pt x="8" y="33"/>
                  </a:cubicBezTo>
                  <a:cubicBezTo>
                    <a:pt x="0" y="9"/>
                    <a:pt x="34" y="0"/>
                    <a:pt x="38" y="24"/>
                  </a:cubicBezTo>
                  <a:cubicBezTo>
                    <a:pt x="43" y="43"/>
                    <a:pt x="49" y="60"/>
                    <a:pt x="45" y="70"/>
                  </a:cubicBezTo>
                  <a:cubicBezTo>
                    <a:pt x="38" y="77"/>
                    <a:pt x="19" y="79"/>
                    <a:pt x="15" y="65"/>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142" name="Freeform 85">
              <a:extLst>
                <a:ext uri="{FF2B5EF4-FFF2-40B4-BE49-F238E27FC236}">
                  <a16:creationId xmlns:a16="http://schemas.microsoft.com/office/drawing/2014/main" id="{E990BBBC-E616-4D0E-9917-A6CA72AAEA4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600114">
              <a:off x="7087193" y="757585"/>
              <a:ext cx="427203" cy="775416"/>
            </a:xfrm>
            <a:custGeom>
              <a:avLst/>
              <a:gdLst>
                <a:gd name="T0" fmla="*/ 36 w 36"/>
                <a:gd name="T1" fmla="*/ 15 h 65"/>
                <a:gd name="T2" fmla="*/ 34 w 36"/>
                <a:gd name="T3" fmla="*/ 5 h 65"/>
                <a:gd name="T4" fmla="*/ 28 w 36"/>
                <a:gd name="T5" fmla="*/ 1 h 65"/>
                <a:gd name="T6" fmla="*/ 23 w 36"/>
                <a:gd name="T7" fmla="*/ 0 h 65"/>
                <a:gd name="T8" fmla="*/ 13 w 36"/>
                <a:gd name="T9" fmla="*/ 1 h 65"/>
                <a:gd name="T10" fmla="*/ 7 w 36"/>
                <a:gd name="T11" fmla="*/ 9 h 65"/>
                <a:gd name="T12" fmla="*/ 4 w 36"/>
                <a:gd name="T13" fmla="*/ 19 h 65"/>
                <a:gd name="T14" fmla="*/ 0 w 36"/>
                <a:gd name="T15" fmla="*/ 44 h 65"/>
                <a:gd name="T16" fmla="*/ 1 w 36"/>
                <a:gd name="T17" fmla="*/ 58 h 65"/>
                <a:gd name="T18" fmla="*/ 8 w 36"/>
                <a:gd name="T19" fmla="*/ 64 h 65"/>
                <a:gd name="T20" fmla="*/ 16 w 36"/>
                <a:gd name="T21" fmla="*/ 65 h 65"/>
                <a:gd name="T22" fmla="*/ 25 w 36"/>
                <a:gd name="T23" fmla="*/ 63 h 65"/>
                <a:gd name="T24" fmla="*/ 31 w 36"/>
                <a:gd name="T25" fmla="*/ 55 h 65"/>
                <a:gd name="T26" fmla="*/ 34 w 36"/>
                <a:gd name="T27" fmla="*/ 40 h 65"/>
                <a:gd name="T28" fmla="*/ 36 w 36"/>
                <a:gd name="T29" fmla="*/ 1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65">
                  <a:moveTo>
                    <a:pt x="36" y="15"/>
                  </a:moveTo>
                  <a:cubicBezTo>
                    <a:pt x="36" y="10"/>
                    <a:pt x="35" y="7"/>
                    <a:pt x="34" y="5"/>
                  </a:cubicBezTo>
                  <a:cubicBezTo>
                    <a:pt x="33" y="3"/>
                    <a:pt x="31" y="2"/>
                    <a:pt x="28" y="1"/>
                  </a:cubicBezTo>
                  <a:cubicBezTo>
                    <a:pt x="27" y="1"/>
                    <a:pt x="25" y="1"/>
                    <a:pt x="23" y="0"/>
                  </a:cubicBezTo>
                  <a:cubicBezTo>
                    <a:pt x="19" y="0"/>
                    <a:pt x="16" y="0"/>
                    <a:pt x="13" y="1"/>
                  </a:cubicBezTo>
                  <a:cubicBezTo>
                    <a:pt x="11" y="2"/>
                    <a:pt x="9" y="4"/>
                    <a:pt x="7" y="9"/>
                  </a:cubicBezTo>
                  <a:cubicBezTo>
                    <a:pt x="6" y="13"/>
                    <a:pt x="5" y="17"/>
                    <a:pt x="4" y="19"/>
                  </a:cubicBezTo>
                  <a:cubicBezTo>
                    <a:pt x="2" y="29"/>
                    <a:pt x="0" y="44"/>
                    <a:pt x="0" y="44"/>
                  </a:cubicBezTo>
                  <a:cubicBezTo>
                    <a:pt x="0" y="50"/>
                    <a:pt x="0" y="55"/>
                    <a:pt x="1" y="58"/>
                  </a:cubicBezTo>
                  <a:cubicBezTo>
                    <a:pt x="2" y="61"/>
                    <a:pt x="5" y="63"/>
                    <a:pt x="8" y="64"/>
                  </a:cubicBezTo>
                  <a:cubicBezTo>
                    <a:pt x="11" y="65"/>
                    <a:pt x="13" y="65"/>
                    <a:pt x="16" y="65"/>
                  </a:cubicBezTo>
                  <a:cubicBezTo>
                    <a:pt x="19" y="65"/>
                    <a:pt x="22" y="64"/>
                    <a:pt x="25" y="63"/>
                  </a:cubicBezTo>
                  <a:cubicBezTo>
                    <a:pt x="28" y="61"/>
                    <a:pt x="30" y="59"/>
                    <a:pt x="31" y="55"/>
                  </a:cubicBezTo>
                  <a:cubicBezTo>
                    <a:pt x="32" y="50"/>
                    <a:pt x="31" y="54"/>
                    <a:pt x="34" y="40"/>
                  </a:cubicBezTo>
                  <a:lnTo>
                    <a:pt x="36" y="1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grpSp>
      <p:grpSp>
        <p:nvGrpSpPr>
          <p:cNvPr id="144" name="Group 143">
            <a:extLst>
              <a:ext uri="{FF2B5EF4-FFF2-40B4-BE49-F238E27FC236}">
                <a16:creationId xmlns:a16="http://schemas.microsoft.com/office/drawing/2014/main" id="{3C9AA14C-80A4-427C-A911-28CD20C56E5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17356" y="5503147"/>
            <a:ext cx="2117174" cy="588806"/>
            <a:chOff x="4549904" y="5078157"/>
            <a:chExt cx="3023338" cy="840818"/>
          </a:xfrm>
        </p:grpSpPr>
        <p:sp>
          <p:nvSpPr>
            <p:cNvPr id="145" name="Freeform 80">
              <a:extLst>
                <a:ext uri="{FF2B5EF4-FFF2-40B4-BE49-F238E27FC236}">
                  <a16:creationId xmlns:a16="http://schemas.microsoft.com/office/drawing/2014/main" id="{EF32CDAF-4619-4949-9516-1E042181EBF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690691" y="5352589"/>
              <a:ext cx="749228" cy="383544"/>
            </a:xfrm>
            <a:custGeom>
              <a:avLst/>
              <a:gdLst>
                <a:gd name="T0" fmla="*/ 53 w 66"/>
                <a:gd name="T1" fmla="*/ 33 h 34"/>
                <a:gd name="T2" fmla="*/ 39 w 66"/>
                <a:gd name="T3" fmla="*/ 33 h 34"/>
                <a:gd name="T4" fmla="*/ 21 w 66"/>
                <a:gd name="T5" fmla="*/ 33 h 34"/>
                <a:gd name="T6" fmla="*/ 12 w 66"/>
                <a:gd name="T7" fmla="*/ 32 h 34"/>
                <a:gd name="T8" fmla="*/ 3 w 66"/>
                <a:gd name="T9" fmla="*/ 28 h 34"/>
                <a:gd name="T10" fmla="*/ 0 w 66"/>
                <a:gd name="T11" fmla="*/ 21 h 34"/>
                <a:gd name="T12" fmla="*/ 0 w 66"/>
                <a:gd name="T13" fmla="*/ 16 h 34"/>
                <a:gd name="T14" fmla="*/ 3 w 66"/>
                <a:gd name="T15" fmla="*/ 7 h 34"/>
                <a:gd name="T16" fmla="*/ 11 w 66"/>
                <a:gd name="T17" fmla="*/ 3 h 34"/>
                <a:gd name="T18" fmla="*/ 23 w 66"/>
                <a:gd name="T19" fmla="*/ 2 h 34"/>
                <a:gd name="T20" fmla="*/ 43 w 66"/>
                <a:gd name="T21" fmla="*/ 0 h 34"/>
                <a:gd name="T22" fmla="*/ 48 w 66"/>
                <a:gd name="T23" fmla="*/ 0 h 34"/>
                <a:gd name="T24" fmla="*/ 62 w 66"/>
                <a:gd name="T25" fmla="*/ 4 h 34"/>
                <a:gd name="T26" fmla="*/ 66 w 66"/>
                <a:gd name="T27" fmla="*/ 13 h 34"/>
                <a:gd name="T28" fmla="*/ 66 w 66"/>
                <a:gd name="T29" fmla="*/ 20 h 34"/>
                <a:gd name="T30" fmla="*/ 62 w 66"/>
                <a:gd name="T31" fmla="*/ 29 h 34"/>
                <a:gd name="T32" fmla="*/ 53 w 66"/>
                <a:gd name="T33"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 h="34">
                  <a:moveTo>
                    <a:pt x="53" y="33"/>
                  </a:moveTo>
                  <a:cubicBezTo>
                    <a:pt x="47" y="33"/>
                    <a:pt x="53" y="34"/>
                    <a:pt x="39" y="33"/>
                  </a:cubicBezTo>
                  <a:cubicBezTo>
                    <a:pt x="24" y="33"/>
                    <a:pt x="21" y="33"/>
                    <a:pt x="21" y="33"/>
                  </a:cubicBezTo>
                  <a:cubicBezTo>
                    <a:pt x="12" y="32"/>
                    <a:pt x="12" y="32"/>
                    <a:pt x="12" y="32"/>
                  </a:cubicBezTo>
                  <a:cubicBezTo>
                    <a:pt x="7" y="31"/>
                    <a:pt x="4" y="30"/>
                    <a:pt x="3" y="28"/>
                  </a:cubicBezTo>
                  <a:cubicBezTo>
                    <a:pt x="1" y="26"/>
                    <a:pt x="0" y="24"/>
                    <a:pt x="0" y="21"/>
                  </a:cubicBezTo>
                  <a:cubicBezTo>
                    <a:pt x="0" y="21"/>
                    <a:pt x="0" y="19"/>
                    <a:pt x="0" y="16"/>
                  </a:cubicBezTo>
                  <a:cubicBezTo>
                    <a:pt x="0" y="13"/>
                    <a:pt x="1" y="10"/>
                    <a:pt x="3" y="7"/>
                  </a:cubicBezTo>
                  <a:cubicBezTo>
                    <a:pt x="4" y="5"/>
                    <a:pt x="7" y="3"/>
                    <a:pt x="11" y="3"/>
                  </a:cubicBezTo>
                  <a:cubicBezTo>
                    <a:pt x="16" y="2"/>
                    <a:pt x="20" y="2"/>
                    <a:pt x="23" y="2"/>
                  </a:cubicBezTo>
                  <a:cubicBezTo>
                    <a:pt x="32" y="1"/>
                    <a:pt x="37" y="0"/>
                    <a:pt x="43" y="0"/>
                  </a:cubicBezTo>
                  <a:cubicBezTo>
                    <a:pt x="48" y="0"/>
                    <a:pt x="48" y="0"/>
                    <a:pt x="48" y="0"/>
                  </a:cubicBezTo>
                  <a:cubicBezTo>
                    <a:pt x="54" y="1"/>
                    <a:pt x="59" y="3"/>
                    <a:pt x="62" y="4"/>
                  </a:cubicBezTo>
                  <a:cubicBezTo>
                    <a:pt x="65" y="6"/>
                    <a:pt x="66" y="9"/>
                    <a:pt x="66" y="13"/>
                  </a:cubicBezTo>
                  <a:cubicBezTo>
                    <a:pt x="66" y="15"/>
                    <a:pt x="66" y="17"/>
                    <a:pt x="66" y="20"/>
                  </a:cubicBezTo>
                  <a:cubicBezTo>
                    <a:pt x="65" y="23"/>
                    <a:pt x="64" y="26"/>
                    <a:pt x="62" y="29"/>
                  </a:cubicBezTo>
                  <a:cubicBezTo>
                    <a:pt x="60" y="31"/>
                    <a:pt x="57" y="32"/>
                    <a:pt x="53" y="33"/>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146" name="Freeform 84">
              <a:extLst>
                <a:ext uri="{FF2B5EF4-FFF2-40B4-BE49-F238E27FC236}">
                  <a16:creationId xmlns:a16="http://schemas.microsoft.com/office/drawing/2014/main" id="{270C485D-6BA8-4BF7-B72C-2B14A43A664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6274527">
              <a:off x="6910134" y="5062687"/>
              <a:ext cx="647637" cy="678578"/>
            </a:xfrm>
            <a:custGeom>
              <a:avLst/>
              <a:gdLst>
                <a:gd name="T0" fmla="*/ 4 w 57"/>
                <a:gd name="T1" fmla="*/ 34 h 60"/>
                <a:gd name="T2" fmla="*/ 17 w 57"/>
                <a:gd name="T3" fmla="*/ 18 h 60"/>
                <a:gd name="T4" fmla="*/ 26 w 57"/>
                <a:gd name="T5" fmla="*/ 8 h 60"/>
                <a:gd name="T6" fmla="*/ 29 w 57"/>
                <a:gd name="T7" fmla="*/ 5 h 60"/>
                <a:gd name="T8" fmla="*/ 41 w 57"/>
                <a:gd name="T9" fmla="*/ 0 h 60"/>
                <a:gd name="T10" fmla="*/ 51 w 57"/>
                <a:gd name="T11" fmla="*/ 6 h 60"/>
                <a:gd name="T12" fmla="*/ 56 w 57"/>
                <a:gd name="T13" fmla="*/ 16 h 60"/>
                <a:gd name="T14" fmla="*/ 51 w 57"/>
                <a:gd name="T15" fmla="*/ 28 h 60"/>
                <a:gd name="T16" fmla="*/ 29 w 57"/>
                <a:gd name="T17" fmla="*/ 53 h 60"/>
                <a:gd name="T18" fmla="*/ 17 w 57"/>
                <a:gd name="T19" fmla="*/ 59 h 60"/>
                <a:gd name="T20" fmla="*/ 5 w 57"/>
                <a:gd name="T21" fmla="*/ 54 h 60"/>
                <a:gd name="T22" fmla="*/ 0 w 57"/>
                <a:gd name="T23" fmla="*/ 45 h 60"/>
                <a:gd name="T24" fmla="*/ 4 w 57"/>
                <a:gd name="T25"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 h="60">
                  <a:moveTo>
                    <a:pt x="4" y="34"/>
                  </a:moveTo>
                  <a:cubicBezTo>
                    <a:pt x="5" y="33"/>
                    <a:pt x="17" y="18"/>
                    <a:pt x="17" y="18"/>
                  </a:cubicBezTo>
                  <a:cubicBezTo>
                    <a:pt x="21" y="14"/>
                    <a:pt x="24" y="10"/>
                    <a:pt x="26" y="8"/>
                  </a:cubicBezTo>
                  <a:cubicBezTo>
                    <a:pt x="29" y="5"/>
                    <a:pt x="29" y="5"/>
                    <a:pt x="29" y="5"/>
                  </a:cubicBezTo>
                  <a:cubicBezTo>
                    <a:pt x="34" y="2"/>
                    <a:pt x="38" y="0"/>
                    <a:pt x="41" y="0"/>
                  </a:cubicBezTo>
                  <a:cubicBezTo>
                    <a:pt x="44" y="1"/>
                    <a:pt x="47" y="2"/>
                    <a:pt x="51" y="6"/>
                  </a:cubicBezTo>
                  <a:cubicBezTo>
                    <a:pt x="55" y="10"/>
                    <a:pt x="57" y="13"/>
                    <a:pt x="56" y="16"/>
                  </a:cubicBezTo>
                  <a:cubicBezTo>
                    <a:pt x="56" y="19"/>
                    <a:pt x="54" y="23"/>
                    <a:pt x="51" y="28"/>
                  </a:cubicBezTo>
                  <a:cubicBezTo>
                    <a:pt x="51" y="28"/>
                    <a:pt x="33" y="48"/>
                    <a:pt x="29" y="53"/>
                  </a:cubicBezTo>
                  <a:cubicBezTo>
                    <a:pt x="25" y="57"/>
                    <a:pt x="21" y="59"/>
                    <a:pt x="17" y="59"/>
                  </a:cubicBezTo>
                  <a:cubicBezTo>
                    <a:pt x="13" y="60"/>
                    <a:pt x="9" y="58"/>
                    <a:pt x="5" y="54"/>
                  </a:cubicBezTo>
                  <a:cubicBezTo>
                    <a:pt x="2" y="51"/>
                    <a:pt x="0" y="48"/>
                    <a:pt x="0" y="45"/>
                  </a:cubicBezTo>
                  <a:cubicBezTo>
                    <a:pt x="0" y="42"/>
                    <a:pt x="2" y="38"/>
                    <a:pt x="4" y="34"/>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147" name="Freeform 87">
              <a:extLst>
                <a:ext uri="{FF2B5EF4-FFF2-40B4-BE49-F238E27FC236}">
                  <a16:creationId xmlns:a16="http://schemas.microsoft.com/office/drawing/2014/main" id="{79239B91-4327-43B3-AED5-CB9EC1653B4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4430858">
              <a:off x="4571743" y="5071596"/>
              <a:ext cx="626472" cy="670149"/>
            </a:xfrm>
            <a:custGeom>
              <a:avLst/>
              <a:gdLst>
                <a:gd name="T0" fmla="*/ 0 w 55"/>
                <a:gd name="T1" fmla="*/ 17 h 59"/>
                <a:gd name="T2" fmla="*/ 1 w 55"/>
                <a:gd name="T3" fmla="*/ 11 h 59"/>
                <a:gd name="T4" fmla="*/ 4 w 55"/>
                <a:gd name="T5" fmla="*/ 6 h 59"/>
                <a:gd name="T6" fmla="*/ 7 w 55"/>
                <a:gd name="T7" fmla="*/ 4 h 59"/>
                <a:gd name="T8" fmla="*/ 14 w 55"/>
                <a:gd name="T9" fmla="*/ 0 h 59"/>
                <a:gd name="T10" fmla="*/ 23 w 55"/>
                <a:gd name="T11" fmla="*/ 3 h 59"/>
                <a:gd name="T12" fmla="*/ 31 w 55"/>
                <a:gd name="T13" fmla="*/ 11 h 59"/>
                <a:gd name="T14" fmla="*/ 38 w 55"/>
                <a:gd name="T15" fmla="*/ 20 h 59"/>
                <a:gd name="T16" fmla="*/ 48 w 55"/>
                <a:gd name="T17" fmla="*/ 31 h 59"/>
                <a:gd name="T18" fmla="*/ 55 w 55"/>
                <a:gd name="T19" fmla="*/ 43 h 59"/>
                <a:gd name="T20" fmla="*/ 49 w 55"/>
                <a:gd name="T21" fmla="*/ 55 h 59"/>
                <a:gd name="T22" fmla="*/ 38 w 55"/>
                <a:gd name="T23" fmla="*/ 59 h 59"/>
                <a:gd name="T24" fmla="*/ 33 w 55"/>
                <a:gd name="T25" fmla="*/ 58 h 59"/>
                <a:gd name="T26" fmla="*/ 26 w 55"/>
                <a:gd name="T27" fmla="*/ 53 h 59"/>
                <a:gd name="T28" fmla="*/ 5 w 55"/>
                <a:gd name="T29" fmla="*/ 27 h 59"/>
                <a:gd name="T30" fmla="*/ 0 w 55"/>
                <a:gd name="T31" fmla="*/ 17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 h="59">
                  <a:moveTo>
                    <a:pt x="0" y="17"/>
                  </a:moveTo>
                  <a:cubicBezTo>
                    <a:pt x="0" y="14"/>
                    <a:pt x="0" y="12"/>
                    <a:pt x="1" y="11"/>
                  </a:cubicBezTo>
                  <a:cubicBezTo>
                    <a:pt x="2" y="9"/>
                    <a:pt x="3" y="8"/>
                    <a:pt x="4" y="6"/>
                  </a:cubicBezTo>
                  <a:cubicBezTo>
                    <a:pt x="6" y="5"/>
                    <a:pt x="7" y="4"/>
                    <a:pt x="7" y="4"/>
                  </a:cubicBezTo>
                  <a:cubicBezTo>
                    <a:pt x="9" y="2"/>
                    <a:pt x="12" y="1"/>
                    <a:pt x="14" y="0"/>
                  </a:cubicBezTo>
                  <a:cubicBezTo>
                    <a:pt x="17" y="0"/>
                    <a:pt x="20" y="1"/>
                    <a:pt x="23" y="3"/>
                  </a:cubicBezTo>
                  <a:cubicBezTo>
                    <a:pt x="26" y="4"/>
                    <a:pt x="29" y="7"/>
                    <a:pt x="31" y="11"/>
                  </a:cubicBezTo>
                  <a:cubicBezTo>
                    <a:pt x="38" y="20"/>
                    <a:pt x="38" y="20"/>
                    <a:pt x="38" y="20"/>
                  </a:cubicBezTo>
                  <a:cubicBezTo>
                    <a:pt x="48" y="31"/>
                    <a:pt x="48" y="31"/>
                    <a:pt x="48" y="31"/>
                  </a:cubicBezTo>
                  <a:cubicBezTo>
                    <a:pt x="52" y="36"/>
                    <a:pt x="54" y="40"/>
                    <a:pt x="55" y="43"/>
                  </a:cubicBezTo>
                  <a:cubicBezTo>
                    <a:pt x="55" y="47"/>
                    <a:pt x="54" y="52"/>
                    <a:pt x="49" y="55"/>
                  </a:cubicBezTo>
                  <a:cubicBezTo>
                    <a:pt x="45" y="58"/>
                    <a:pt x="41" y="59"/>
                    <a:pt x="38" y="59"/>
                  </a:cubicBezTo>
                  <a:cubicBezTo>
                    <a:pt x="37" y="59"/>
                    <a:pt x="35" y="59"/>
                    <a:pt x="33" y="58"/>
                  </a:cubicBezTo>
                  <a:cubicBezTo>
                    <a:pt x="31" y="57"/>
                    <a:pt x="29" y="55"/>
                    <a:pt x="26" y="53"/>
                  </a:cubicBezTo>
                  <a:cubicBezTo>
                    <a:pt x="23" y="50"/>
                    <a:pt x="5" y="27"/>
                    <a:pt x="5" y="27"/>
                  </a:cubicBezTo>
                  <a:cubicBezTo>
                    <a:pt x="2" y="23"/>
                    <a:pt x="0" y="19"/>
                    <a:pt x="0" y="17"/>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grpSp>
      <p:pic>
        <p:nvPicPr>
          <p:cNvPr id="2050" name="Picture 2" descr="Mao Zedong proclaims the establishment of the People&amp;#39;s Republic of China -  archive, 1949 | China | The Guardian">
            <a:extLst>
              <a:ext uri="{FF2B5EF4-FFF2-40B4-BE49-F238E27FC236}">
                <a16:creationId xmlns:a16="http://schemas.microsoft.com/office/drawing/2014/main" id="{B187BEB2-A7AC-4FAD-8273-C1DF7B67329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969" t="2876" r="35165" b="-2876"/>
          <a:stretch/>
        </p:blipFill>
        <p:spPr bwMode="auto">
          <a:xfrm>
            <a:off x="6313088" y="602657"/>
            <a:ext cx="5326462" cy="5250743"/>
          </a:xfrm>
          <a:custGeom>
            <a:avLst/>
            <a:gdLst/>
            <a:ahLst/>
            <a:cxnLst/>
            <a:rect l="l" t="t" r="r" b="b"/>
            <a:pathLst>
              <a:path w="5326462" h="5250743">
                <a:moveTo>
                  <a:pt x="2576092" y="0"/>
                </a:moveTo>
                <a:cubicBezTo>
                  <a:pt x="2650583" y="0"/>
                  <a:pt x="2726041" y="967"/>
                  <a:pt x="2803435" y="967"/>
                </a:cubicBezTo>
                <a:cubicBezTo>
                  <a:pt x="3020137" y="967"/>
                  <a:pt x="3205881" y="967"/>
                  <a:pt x="3329710" y="47407"/>
                </a:cubicBezTo>
                <a:cubicBezTo>
                  <a:pt x="3732156" y="124807"/>
                  <a:pt x="4088166" y="387966"/>
                  <a:pt x="4304868" y="573726"/>
                </a:cubicBezTo>
                <a:cubicBezTo>
                  <a:pt x="4537048" y="744005"/>
                  <a:pt x="4893058" y="1069084"/>
                  <a:pt x="5109760" y="1471563"/>
                </a:cubicBezTo>
                <a:cubicBezTo>
                  <a:pt x="5202632" y="2090761"/>
                  <a:pt x="5326462" y="2477760"/>
                  <a:pt x="5326462" y="2694480"/>
                </a:cubicBezTo>
                <a:cubicBezTo>
                  <a:pt x="5326462" y="3267238"/>
                  <a:pt x="5249068" y="3329158"/>
                  <a:pt x="5249068" y="3329158"/>
                </a:cubicBezTo>
                <a:cubicBezTo>
                  <a:pt x="5109760" y="3824516"/>
                  <a:pt x="4784708" y="4288915"/>
                  <a:pt x="4506091" y="4613994"/>
                </a:cubicBezTo>
                <a:cubicBezTo>
                  <a:pt x="4242954" y="4877153"/>
                  <a:pt x="3825029" y="5016473"/>
                  <a:pt x="3329710" y="5233192"/>
                </a:cubicBezTo>
                <a:cubicBezTo>
                  <a:pt x="3020137" y="5233192"/>
                  <a:pt x="2199766" y="5310592"/>
                  <a:pt x="1704448" y="5140313"/>
                </a:cubicBezTo>
                <a:cubicBezTo>
                  <a:pt x="1224608" y="4908113"/>
                  <a:pt x="1069821" y="4861674"/>
                  <a:pt x="667375" y="4505635"/>
                </a:cubicBezTo>
                <a:cubicBezTo>
                  <a:pt x="311365" y="4103156"/>
                  <a:pt x="48228" y="3329158"/>
                  <a:pt x="17270" y="2880239"/>
                </a:cubicBezTo>
                <a:cubicBezTo>
                  <a:pt x="-29166" y="2617080"/>
                  <a:pt x="32749" y="2183641"/>
                  <a:pt x="32749" y="2090761"/>
                </a:cubicBezTo>
                <a:cubicBezTo>
                  <a:pt x="32749" y="1610883"/>
                  <a:pt x="342323" y="1254844"/>
                  <a:pt x="605461" y="929765"/>
                </a:cubicBezTo>
                <a:cubicBezTo>
                  <a:pt x="884077" y="620166"/>
                  <a:pt x="1147215" y="341526"/>
                  <a:pt x="1549661" y="248646"/>
                </a:cubicBezTo>
                <a:cubicBezTo>
                  <a:pt x="1905671" y="78367"/>
                  <a:pt x="1905671" y="78367"/>
                  <a:pt x="1905671" y="78367"/>
                </a:cubicBezTo>
                <a:cubicBezTo>
                  <a:pt x="2137851" y="8707"/>
                  <a:pt x="2352618" y="0"/>
                  <a:pt x="2576092"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726219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646535-AEF6-4883-A4F9-EEC1F8B431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B7EFF05-A8DA-4B3E-9C21-7A04283D48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44CA1620-2C02-4B4E-97C8-06FCE85EEB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657DE79-27F8-4881-BE3B-5321D18014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DB733608-1322-485D-B942-B827E6997F0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43527" y="954724"/>
            <a:ext cx="10904945" cy="3364228"/>
            <a:chOff x="643527" y="954724"/>
            <a:chExt cx="10904945" cy="3364228"/>
          </a:xfrm>
        </p:grpSpPr>
        <p:sp>
          <p:nvSpPr>
            <p:cNvPr id="16" name="Freeform 78">
              <a:extLst>
                <a:ext uri="{FF2B5EF4-FFF2-40B4-BE49-F238E27FC236}">
                  <a16:creationId xmlns:a16="http://schemas.microsoft.com/office/drawing/2014/main" id="{7975F1CD-7143-447F-AC1A-8D3EA46ECA4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800114">
              <a:off x="1083914" y="3331230"/>
              <a:ext cx="879143" cy="903430"/>
            </a:xfrm>
            <a:custGeom>
              <a:avLst/>
              <a:gdLst>
                <a:gd name="T0" fmla="*/ 32 w 58"/>
                <a:gd name="T1" fmla="*/ 56 h 60"/>
                <a:gd name="T2" fmla="*/ 24 w 58"/>
                <a:gd name="T3" fmla="*/ 48 h 60"/>
                <a:gd name="T4" fmla="*/ 14 w 58"/>
                <a:gd name="T5" fmla="*/ 36 h 60"/>
                <a:gd name="T6" fmla="*/ 7 w 58"/>
                <a:gd name="T7" fmla="*/ 29 h 60"/>
                <a:gd name="T8" fmla="*/ 1 w 58"/>
                <a:gd name="T9" fmla="*/ 17 h 60"/>
                <a:gd name="T10" fmla="*/ 7 w 58"/>
                <a:gd name="T11" fmla="*/ 4 h 60"/>
                <a:gd name="T12" fmla="*/ 17 w 58"/>
                <a:gd name="T13" fmla="*/ 1 h 60"/>
                <a:gd name="T14" fmla="*/ 29 w 58"/>
                <a:gd name="T15" fmla="*/ 6 h 60"/>
                <a:gd name="T16" fmla="*/ 31 w 58"/>
                <a:gd name="T17" fmla="*/ 8 h 60"/>
                <a:gd name="T18" fmla="*/ 38 w 58"/>
                <a:gd name="T19" fmla="*/ 15 h 60"/>
                <a:gd name="T20" fmla="*/ 44 w 58"/>
                <a:gd name="T21" fmla="*/ 22 h 60"/>
                <a:gd name="T22" fmla="*/ 54 w 58"/>
                <a:gd name="T23" fmla="*/ 33 h 60"/>
                <a:gd name="T24" fmla="*/ 58 w 58"/>
                <a:gd name="T25" fmla="*/ 44 h 60"/>
                <a:gd name="T26" fmla="*/ 53 w 58"/>
                <a:gd name="T27" fmla="*/ 54 h 60"/>
                <a:gd name="T28" fmla="*/ 42 w 58"/>
                <a:gd name="T29" fmla="*/ 60 h 60"/>
                <a:gd name="T30" fmla="*/ 32 w 58"/>
                <a:gd name="T31" fmla="*/ 5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 h="60">
                  <a:moveTo>
                    <a:pt x="32" y="56"/>
                  </a:moveTo>
                  <a:cubicBezTo>
                    <a:pt x="30" y="54"/>
                    <a:pt x="31" y="55"/>
                    <a:pt x="24" y="48"/>
                  </a:cubicBezTo>
                  <a:cubicBezTo>
                    <a:pt x="17" y="40"/>
                    <a:pt x="14" y="36"/>
                    <a:pt x="14" y="36"/>
                  </a:cubicBezTo>
                  <a:cubicBezTo>
                    <a:pt x="8" y="30"/>
                    <a:pt x="14" y="37"/>
                    <a:pt x="7" y="29"/>
                  </a:cubicBezTo>
                  <a:cubicBezTo>
                    <a:pt x="3" y="24"/>
                    <a:pt x="1" y="20"/>
                    <a:pt x="1" y="17"/>
                  </a:cubicBezTo>
                  <a:cubicBezTo>
                    <a:pt x="0" y="13"/>
                    <a:pt x="3" y="9"/>
                    <a:pt x="7" y="4"/>
                  </a:cubicBezTo>
                  <a:cubicBezTo>
                    <a:pt x="10" y="2"/>
                    <a:pt x="13" y="0"/>
                    <a:pt x="17" y="1"/>
                  </a:cubicBezTo>
                  <a:cubicBezTo>
                    <a:pt x="21" y="1"/>
                    <a:pt x="25" y="3"/>
                    <a:pt x="29" y="6"/>
                  </a:cubicBezTo>
                  <a:cubicBezTo>
                    <a:pt x="31" y="8"/>
                    <a:pt x="31" y="8"/>
                    <a:pt x="31" y="8"/>
                  </a:cubicBezTo>
                  <a:cubicBezTo>
                    <a:pt x="33" y="11"/>
                    <a:pt x="37" y="15"/>
                    <a:pt x="38" y="15"/>
                  </a:cubicBezTo>
                  <a:cubicBezTo>
                    <a:pt x="42" y="20"/>
                    <a:pt x="40" y="18"/>
                    <a:pt x="44" y="22"/>
                  </a:cubicBezTo>
                  <a:cubicBezTo>
                    <a:pt x="51" y="29"/>
                    <a:pt x="50" y="29"/>
                    <a:pt x="54" y="33"/>
                  </a:cubicBezTo>
                  <a:cubicBezTo>
                    <a:pt x="57" y="37"/>
                    <a:pt x="58" y="40"/>
                    <a:pt x="58" y="44"/>
                  </a:cubicBezTo>
                  <a:cubicBezTo>
                    <a:pt x="58" y="47"/>
                    <a:pt x="56" y="50"/>
                    <a:pt x="53" y="54"/>
                  </a:cubicBezTo>
                  <a:cubicBezTo>
                    <a:pt x="49" y="58"/>
                    <a:pt x="45" y="60"/>
                    <a:pt x="42" y="60"/>
                  </a:cubicBezTo>
                  <a:cubicBezTo>
                    <a:pt x="39" y="60"/>
                    <a:pt x="36" y="59"/>
                    <a:pt x="32" y="56"/>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17" name="Freeform 79">
              <a:extLst>
                <a:ext uri="{FF2B5EF4-FFF2-40B4-BE49-F238E27FC236}">
                  <a16:creationId xmlns:a16="http://schemas.microsoft.com/office/drawing/2014/main" id="{501A6B8C-11DF-404A-89DD-354DA4C1932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800114">
              <a:off x="869193" y="1989904"/>
              <a:ext cx="743890" cy="1195221"/>
            </a:xfrm>
            <a:custGeom>
              <a:avLst/>
              <a:gdLst>
                <a:gd name="T0" fmla="*/ 15 w 49"/>
                <a:gd name="T1" fmla="*/ 65 h 79"/>
                <a:gd name="T2" fmla="*/ 12 w 49"/>
                <a:gd name="T3" fmla="*/ 54 h 79"/>
                <a:gd name="T4" fmla="*/ 8 w 49"/>
                <a:gd name="T5" fmla="*/ 33 h 79"/>
                <a:gd name="T6" fmla="*/ 38 w 49"/>
                <a:gd name="T7" fmla="*/ 24 h 79"/>
                <a:gd name="T8" fmla="*/ 45 w 49"/>
                <a:gd name="T9" fmla="*/ 70 h 79"/>
                <a:gd name="T10" fmla="*/ 15 w 49"/>
                <a:gd name="T11" fmla="*/ 65 h 79"/>
              </a:gdLst>
              <a:ahLst/>
              <a:cxnLst>
                <a:cxn ang="0">
                  <a:pos x="T0" y="T1"/>
                </a:cxn>
                <a:cxn ang="0">
                  <a:pos x="T2" y="T3"/>
                </a:cxn>
                <a:cxn ang="0">
                  <a:pos x="T4" y="T5"/>
                </a:cxn>
                <a:cxn ang="0">
                  <a:pos x="T6" y="T7"/>
                </a:cxn>
                <a:cxn ang="0">
                  <a:pos x="T8" y="T9"/>
                </a:cxn>
                <a:cxn ang="0">
                  <a:pos x="T10" y="T11"/>
                </a:cxn>
              </a:cxnLst>
              <a:rect l="0" t="0" r="r" b="b"/>
              <a:pathLst>
                <a:path w="49" h="79">
                  <a:moveTo>
                    <a:pt x="15" y="65"/>
                  </a:moveTo>
                  <a:cubicBezTo>
                    <a:pt x="14" y="59"/>
                    <a:pt x="13" y="58"/>
                    <a:pt x="12" y="54"/>
                  </a:cubicBezTo>
                  <a:cubicBezTo>
                    <a:pt x="11" y="45"/>
                    <a:pt x="10" y="40"/>
                    <a:pt x="8" y="33"/>
                  </a:cubicBezTo>
                  <a:cubicBezTo>
                    <a:pt x="0" y="9"/>
                    <a:pt x="34" y="0"/>
                    <a:pt x="38" y="24"/>
                  </a:cubicBezTo>
                  <a:cubicBezTo>
                    <a:pt x="43" y="43"/>
                    <a:pt x="49" y="60"/>
                    <a:pt x="45" y="70"/>
                  </a:cubicBezTo>
                  <a:cubicBezTo>
                    <a:pt x="38" y="77"/>
                    <a:pt x="19" y="79"/>
                    <a:pt x="15" y="65"/>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18" name="Freeform 85">
              <a:extLst>
                <a:ext uri="{FF2B5EF4-FFF2-40B4-BE49-F238E27FC236}">
                  <a16:creationId xmlns:a16="http://schemas.microsoft.com/office/drawing/2014/main" id="{14D1F65C-CD34-4E1F-8743-D3879A8712C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6800114">
              <a:off x="1316205" y="967005"/>
              <a:ext cx="541011" cy="981989"/>
            </a:xfrm>
            <a:custGeom>
              <a:avLst/>
              <a:gdLst>
                <a:gd name="T0" fmla="*/ 36 w 36"/>
                <a:gd name="T1" fmla="*/ 15 h 65"/>
                <a:gd name="T2" fmla="*/ 34 w 36"/>
                <a:gd name="T3" fmla="*/ 5 h 65"/>
                <a:gd name="T4" fmla="*/ 28 w 36"/>
                <a:gd name="T5" fmla="*/ 1 h 65"/>
                <a:gd name="T6" fmla="*/ 23 w 36"/>
                <a:gd name="T7" fmla="*/ 0 h 65"/>
                <a:gd name="T8" fmla="*/ 13 w 36"/>
                <a:gd name="T9" fmla="*/ 1 h 65"/>
                <a:gd name="T10" fmla="*/ 7 w 36"/>
                <a:gd name="T11" fmla="*/ 9 h 65"/>
                <a:gd name="T12" fmla="*/ 4 w 36"/>
                <a:gd name="T13" fmla="*/ 19 h 65"/>
                <a:gd name="T14" fmla="*/ 0 w 36"/>
                <a:gd name="T15" fmla="*/ 44 h 65"/>
                <a:gd name="T16" fmla="*/ 1 w 36"/>
                <a:gd name="T17" fmla="*/ 58 h 65"/>
                <a:gd name="T18" fmla="*/ 8 w 36"/>
                <a:gd name="T19" fmla="*/ 64 h 65"/>
                <a:gd name="T20" fmla="*/ 16 w 36"/>
                <a:gd name="T21" fmla="*/ 65 h 65"/>
                <a:gd name="T22" fmla="*/ 25 w 36"/>
                <a:gd name="T23" fmla="*/ 63 h 65"/>
                <a:gd name="T24" fmla="*/ 31 w 36"/>
                <a:gd name="T25" fmla="*/ 55 h 65"/>
                <a:gd name="T26" fmla="*/ 34 w 36"/>
                <a:gd name="T27" fmla="*/ 40 h 65"/>
                <a:gd name="T28" fmla="*/ 36 w 36"/>
                <a:gd name="T29" fmla="*/ 1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65">
                  <a:moveTo>
                    <a:pt x="36" y="15"/>
                  </a:moveTo>
                  <a:cubicBezTo>
                    <a:pt x="36" y="10"/>
                    <a:pt x="35" y="7"/>
                    <a:pt x="34" y="5"/>
                  </a:cubicBezTo>
                  <a:cubicBezTo>
                    <a:pt x="33" y="3"/>
                    <a:pt x="31" y="2"/>
                    <a:pt x="28" y="1"/>
                  </a:cubicBezTo>
                  <a:cubicBezTo>
                    <a:pt x="27" y="1"/>
                    <a:pt x="25" y="1"/>
                    <a:pt x="23" y="0"/>
                  </a:cubicBezTo>
                  <a:cubicBezTo>
                    <a:pt x="19" y="0"/>
                    <a:pt x="16" y="0"/>
                    <a:pt x="13" y="1"/>
                  </a:cubicBezTo>
                  <a:cubicBezTo>
                    <a:pt x="11" y="2"/>
                    <a:pt x="9" y="4"/>
                    <a:pt x="7" y="9"/>
                  </a:cubicBezTo>
                  <a:cubicBezTo>
                    <a:pt x="6" y="13"/>
                    <a:pt x="5" y="17"/>
                    <a:pt x="4" y="19"/>
                  </a:cubicBezTo>
                  <a:cubicBezTo>
                    <a:pt x="2" y="29"/>
                    <a:pt x="0" y="44"/>
                    <a:pt x="0" y="44"/>
                  </a:cubicBezTo>
                  <a:cubicBezTo>
                    <a:pt x="0" y="50"/>
                    <a:pt x="0" y="55"/>
                    <a:pt x="1" y="58"/>
                  </a:cubicBezTo>
                  <a:cubicBezTo>
                    <a:pt x="2" y="61"/>
                    <a:pt x="5" y="63"/>
                    <a:pt x="8" y="64"/>
                  </a:cubicBezTo>
                  <a:cubicBezTo>
                    <a:pt x="11" y="65"/>
                    <a:pt x="13" y="65"/>
                    <a:pt x="16" y="65"/>
                  </a:cubicBezTo>
                  <a:cubicBezTo>
                    <a:pt x="19" y="65"/>
                    <a:pt x="22" y="64"/>
                    <a:pt x="25" y="63"/>
                  </a:cubicBezTo>
                  <a:cubicBezTo>
                    <a:pt x="28" y="61"/>
                    <a:pt x="30" y="59"/>
                    <a:pt x="31" y="55"/>
                  </a:cubicBezTo>
                  <a:cubicBezTo>
                    <a:pt x="32" y="50"/>
                    <a:pt x="31" y="54"/>
                    <a:pt x="34" y="40"/>
                  </a:cubicBezTo>
                  <a:lnTo>
                    <a:pt x="36" y="1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19" name="Freeform 80">
              <a:extLst>
                <a:ext uri="{FF2B5EF4-FFF2-40B4-BE49-F238E27FC236}">
                  <a16:creationId xmlns:a16="http://schemas.microsoft.com/office/drawing/2014/main" id="{E5C58F66-1B6C-4935-9BB4-583D612CD22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562739" y="2385730"/>
              <a:ext cx="985733" cy="504616"/>
            </a:xfrm>
            <a:custGeom>
              <a:avLst/>
              <a:gdLst>
                <a:gd name="T0" fmla="*/ 53 w 66"/>
                <a:gd name="T1" fmla="*/ 33 h 34"/>
                <a:gd name="T2" fmla="*/ 39 w 66"/>
                <a:gd name="T3" fmla="*/ 33 h 34"/>
                <a:gd name="T4" fmla="*/ 21 w 66"/>
                <a:gd name="T5" fmla="*/ 33 h 34"/>
                <a:gd name="T6" fmla="*/ 12 w 66"/>
                <a:gd name="T7" fmla="*/ 32 h 34"/>
                <a:gd name="T8" fmla="*/ 3 w 66"/>
                <a:gd name="T9" fmla="*/ 28 h 34"/>
                <a:gd name="T10" fmla="*/ 0 w 66"/>
                <a:gd name="T11" fmla="*/ 21 h 34"/>
                <a:gd name="T12" fmla="*/ 0 w 66"/>
                <a:gd name="T13" fmla="*/ 16 h 34"/>
                <a:gd name="T14" fmla="*/ 3 w 66"/>
                <a:gd name="T15" fmla="*/ 7 h 34"/>
                <a:gd name="T16" fmla="*/ 11 w 66"/>
                <a:gd name="T17" fmla="*/ 3 h 34"/>
                <a:gd name="T18" fmla="*/ 23 w 66"/>
                <a:gd name="T19" fmla="*/ 2 h 34"/>
                <a:gd name="T20" fmla="*/ 43 w 66"/>
                <a:gd name="T21" fmla="*/ 0 h 34"/>
                <a:gd name="T22" fmla="*/ 48 w 66"/>
                <a:gd name="T23" fmla="*/ 0 h 34"/>
                <a:gd name="T24" fmla="*/ 62 w 66"/>
                <a:gd name="T25" fmla="*/ 4 h 34"/>
                <a:gd name="T26" fmla="*/ 66 w 66"/>
                <a:gd name="T27" fmla="*/ 13 h 34"/>
                <a:gd name="T28" fmla="*/ 66 w 66"/>
                <a:gd name="T29" fmla="*/ 20 h 34"/>
                <a:gd name="T30" fmla="*/ 62 w 66"/>
                <a:gd name="T31" fmla="*/ 29 h 34"/>
                <a:gd name="T32" fmla="*/ 53 w 66"/>
                <a:gd name="T33"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 h="34">
                  <a:moveTo>
                    <a:pt x="53" y="33"/>
                  </a:moveTo>
                  <a:cubicBezTo>
                    <a:pt x="47" y="33"/>
                    <a:pt x="53" y="34"/>
                    <a:pt x="39" y="33"/>
                  </a:cubicBezTo>
                  <a:cubicBezTo>
                    <a:pt x="24" y="33"/>
                    <a:pt x="21" y="33"/>
                    <a:pt x="21" y="33"/>
                  </a:cubicBezTo>
                  <a:cubicBezTo>
                    <a:pt x="12" y="32"/>
                    <a:pt x="12" y="32"/>
                    <a:pt x="12" y="32"/>
                  </a:cubicBezTo>
                  <a:cubicBezTo>
                    <a:pt x="7" y="31"/>
                    <a:pt x="4" y="30"/>
                    <a:pt x="3" y="28"/>
                  </a:cubicBezTo>
                  <a:cubicBezTo>
                    <a:pt x="1" y="26"/>
                    <a:pt x="0" y="24"/>
                    <a:pt x="0" y="21"/>
                  </a:cubicBezTo>
                  <a:cubicBezTo>
                    <a:pt x="0" y="21"/>
                    <a:pt x="0" y="19"/>
                    <a:pt x="0" y="16"/>
                  </a:cubicBezTo>
                  <a:cubicBezTo>
                    <a:pt x="0" y="13"/>
                    <a:pt x="1" y="10"/>
                    <a:pt x="3" y="7"/>
                  </a:cubicBezTo>
                  <a:cubicBezTo>
                    <a:pt x="4" y="5"/>
                    <a:pt x="7" y="3"/>
                    <a:pt x="11" y="3"/>
                  </a:cubicBezTo>
                  <a:cubicBezTo>
                    <a:pt x="16" y="2"/>
                    <a:pt x="20" y="2"/>
                    <a:pt x="23" y="2"/>
                  </a:cubicBezTo>
                  <a:cubicBezTo>
                    <a:pt x="32" y="1"/>
                    <a:pt x="37" y="0"/>
                    <a:pt x="43" y="0"/>
                  </a:cubicBezTo>
                  <a:cubicBezTo>
                    <a:pt x="48" y="0"/>
                    <a:pt x="48" y="0"/>
                    <a:pt x="48" y="0"/>
                  </a:cubicBezTo>
                  <a:cubicBezTo>
                    <a:pt x="54" y="1"/>
                    <a:pt x="59" y="3"/>
                    <a:pt x="62" y="4"/>
                  </a:cubicBezTo>
                  <a:cubicBezTo>
                    <a:pt x="65" y="6"/>
                    <a:pt x="66" y="9"/>
                    <a:pt x="66" y="13"/>
                  </a:cubicBezTo>
                  <a:cubicBezTo>
                    <a:pt x="66" y="15"/>
                    <a:pt x="66" y="17"/>
                    <a:pt x="66" y="20"/>
                  </a:cubicBezTo>
                  <a:cubicBezTo>
                    <a:pt x="65" y="23"/>
                    <a:pt x="64" y="26"/>
                    <a:pt x="62" y="29"/>
                  </a:cubicBezTo>
                  <a:cubicBezTo>
                    <a:pt x="60" y="31"/>
                    <a:pt x="57" y="32"/>
                    <a:pt x="53" y="33"/>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20" name="Freeform 84">
              <a:extLst>
                <a:ext uri="{FF2B5EF4-FFF2-40B4-BE49-F238E27FC236}">
                  <a16:creationId xmlns:a16="http://schemas.microsoft.com/office/drawing/2014/main" id="{F41F116D-556B-4BC2-9DCD-46DA7CCC0E8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874527">
              <a:off x="10288245" y="954724"/>
              <a:ext cx="852074" cy="892781"/>
            </a:xfrm>
            <a:custGeom>
              <a:avLst/>
              <a:gdLst>
                <a:gd name="T0" fmla="*/ 4 w 57"/>
                <a:gd name="T1" fmla="*/ 34 h 60"/>
                <a:gd name="T2" fmla="*/ 17 w 57"/>
                <a:gd name="T3" fmla="*/ 18 h 60"/>
                <a:gd name="T4" fmla="*/ 26 w 57"/>
                <a:gd name="T5" fmla="*/ 8 h 60"/>
                <a:gd name="T6" fmla="*/ 29 w 57"/>
                <a:gd name="T7" fmla="*/ 5 h 60"/>
                <a:gd name="T8" fmla="*/ 41 w 57"/>
                <a:gd name="T9" fmla="*/ 0 h 60"/>
                <a:gd name="T10" fmla="*/ 51 w 57"/>
                <a:gd name="T11" fmla="*/ 6 h 60"/>
                <a:gd name="T12" fmla="*/ 56 w 57"/>
                <a:gd name="T13" fmla="*/ 16 h 60"/>
                <a:gd name="T14" fmla="*/ 51 w 57"/>
                <a:gd name="T15" fmla="*/ 28 h 60"/>
                <a:gd name="T16" fmla="*/ 29 w 57"/>
                <a:gd name="T17" fmla="*/ 53 h 60"/>
                <a:gd name="T18" fmla="*/ 17 w 57"/>
                <a:gd name="T19" fmla="*/ 59 h 60"/>
                <a:gd name="T20" fmla="*/ 5 w 57"/>
                <a:gd name="T21" fmla="*/ 54 h 60"/>
                <a:gd name="T22" fmla="*/ 0 w 57"/>
                <a:gd name="T23" fmla="*/ 45 h 60"/>
                <a:gd name="T24" fmla="*/ 4 w 57"/>
                <a:gd name="T25"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 h="60">
                  <a:moveTo>
                    <a:pt x="4" y="34"/>
                  </a:moveTo>
                  <a:cubicBezTo>
                    <a:pt x="5" y="33"/>
                    <a:pt x="17" y="18"/>
                    <a:pt x="17" y="18"/>
                  </a:cubicBezTo>
                  <a:cubicBezTo>
                    <a:pt x="21" y="14"/>
                    <a:pt x="24" y="10"/>
                    <a:pt x="26" y="8"/>
                  </a:cubicBezTo>
                  <a:cubicBezTo>
                    <a:pt x="29" y="5"/>
                    <a:pt x="29" y="5"/>
                    <a:pt x="29" y="5"/>
                  </a:cubicBezTo>
                  <a:cubicBezTo>
                    <a:pt x="34" y="2"/>
                    <a:pt x="38" y="0"/>
                    <a:pt x="41" y="0"/>
                  </a:cubicBezTo>
                  <a:cubicBezTo>
                    <a:pt x="44" y="1"/>
                    <a:pt x="47" y="2"/>
                    <a:pt x="51" y="6"/>
                  </a:cubicBezTo>
                  <a:cubicBezTo>
                    <a:pt x="55" y="10"/>
                    <a:pt x="57" y="13"/>
                    <a:pt x="56" y="16"/>
                  </a:cubicBezTo>
                  <a:cubicBezTo>
                    <a:pt x="56" y="19"/>
                    <a:pt x="54" y="23"/>
                    <a:pt x="51" y="28"/>
                  </a:cubicBezTo>
                  <a:cubicBezTo>
                    <a:pt x="51" y="28"/>
                    <a:pt x="33" y="48"/>
                    <a:pt x="29" y="53"/>
                  </a:cubicBezTo>
                  <a:cubicBezTo>
                    <a:pt x="25" y="57"/>
                    <a:pt x="21" y="59"/>
                    <a:pt x="17" y="59"/>
                  </a:cubicBezTo>
                  <a:cubicBezTo>
                    <a:pt x="13" y="60"/>
                    <a:pt x="9" y="58"/>
                    <a:pt x="5" y="54"/>
                  </a:cubicBezTo>
                  <a:cubicBezTo>
                    <a:pt x="2" y="51"/>
                    <a:pt x="0" y="48"/>
                    <a:pt x="0" y="45"/>
                  </a:cubicBezTo>
                  <a:cubicBezTo>
                    <a:pt x="0" y="42"/>
                    <a:pt x="2" y="38"/>
                    <a:pt x="4" y="34"/>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21" name="Freeform 87">
              <a:extLst>
                <a:ext uri="{FF2B5EF4-FFF2-40B4-BE49-F238E27FC236}">
                  <a16:creationId xmlns:a16="http://schemas.microsoft.com/office/drawing/2014/main" id="{DE46F0F4-2435-4BDC-A92C-EB13608804B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20630858">
              <a:off x="10224385" y="3437261"/>
              <a:ext cx="824227" cy="881691"/>
            </a:xfrm>
            <a:custGeom>
              <a:avLst/>
              <a:gdLst>
                <a:gd name="T0" fmla="*/ 0 w 55"/>
                <a:gd name="T1" fmla="*/ 17 h 59"/>
                <a:gd name="T2" fmla="*/ 1 w 55"/>
                <a:gd name="T3" fmla="*/ 11 h 59"/>
                <a:gd name="T4" fmla="*/ 4 w 55"/>
                <a:gd name="T5" fmla="*/ 6 h 59"/>
                <a:gd name="T6" fmla="*/ 7 w 55"/>
                <a:gd name="T7" fmla="*/ 4 h 59"/>
                <a:gd name="T8" fmla="*/ 14 w 55"/>
                <a:gd name="T9" fmla="*/ 0 h 59"/>
                <a:gd name="T10" fmla="*/ 23 w 55"/>
                <a:gd name="T11" fmla="*/ 3 h 59"/>
                <a:gd name="T12" fmla="*/ 31 w 55"/>
                <a:gd name="T13" fmla="*/ 11 h 59"/>
                <a:gd name="T14" fmla="*/ 38 w 55"/>
                <a:gd name="T15" fmla="*/ 20 h 59"/>
                <a:gd name="T16" fmla="*/ 48 w 55"/>
                <a:gd name="T17" fmla="*/ 31 h 59"/>
                <a:gd name="T18" fmla="*/ 55 w 55"/>
                <a:gd name="T19" fmla="*/ 43 h 59"/>
                <a:gd name="T20" fmla="*/ 49 w 55"/>
                <a:gd name="T21" fmla="*/ 55 h 59"/>
                <a:gd name="T22" fmla="*/ 38 w 55"/>
                <a:gd name="T23" fmla="*/ 59 h 59"/>
                <a:gd name="T24" fmla="*/ 33 w 55"/>
                <a:gd name="T25" fmla="*/ 58 h 59"/>
                <a:gd name="T26" fmla="*/ 26 w 55"/>
                <a:gd name="T27" fmla="*/ 53 h 59"/>
                <a:gd name="T28" fmla="*/ 5 w 55"/>
                <a:gd name="T29" fmla="*/ 27 h 59"/>
                <a:gd name="T30" fmla="*/ 0 w 55"/>
                <a:gd name="T31" fmla="*/ 17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 h="59">
                  <a:moveTo>
                    <a:pt x="0" y="17"/>
                  </a:moveTo>
                  <a:cubicBezTo>
                    <a:pt x="0" y="14"/>
                    <a:pt x="0" y="12"/>
                    <a:pt x="1" y="11"/>
                  </a:cubicBezTo>
                  <a:cubicBezTo>
                    <a:pt x="2" y="9"/>
                    <a:pt x="3" y="8"/>
                    <a:pt x="4" y="6"/>
                  </a:cubicBezTo>
                  <a:cubicBezTo>
                    <a:pt x="6" y="5"/>
                    <a:pt x="7" y="4"/>
                    <a:pt x="7" y="4"/>
                  </a:cubicBezTo>
                  <a:cubicBezTo>
                    <a:pt x="9" y="2"/>
                    <a:pt x="12" y="1"/>
                    <a:pt x="14" y="0"/>
                  </a:cubicBezTo>
                  <a:cubicBezTo>
                    <a:pt x="17" y="0"/>
                    <a:pt x="20" y="1"/>
                    <a:pt x="23" y="3"/>
                  </a:cubicBezTo>
                  <a:cubicBezTo>
                    <a:pt x="26" y="4"/>
                    <a:pt x="29" y="7"/>
                    <a:pt x="31" y="11"/>
                  </a:cubicBezTo>
                  <a:cubicBezTo>
                    <a:pt x="38" y="20"/>
                    <a:pt x="38" y="20"/>
                    <a:pt x="38" y="20"/>
                  </a:cubicBezTo>
                  <a:cubicBezTo>
                    <a:pt x="48" y="31"/>
                    <a:pt x="48" y="31"/>
                    <a:pt x="48" y="31"/>
                  </a:cubicBezTo>
                  <a:cubicBezTo>
                    <a:pt x="52" y="36"/>
                    <a:pt x="54" y="40"/>
                    <a:pt x="55" y="43"/>
                  </a:cubicBezTo>
                  <a:cubicBezTo>
                    <a:pt x="55" y="47"/>
                    <a:pt x="54" y="52"/>
                    <a:pt x="49" y="55"/>
                  </a:cubicBezTo>
                  <a:cubicBezTo>
                    <a:pt x="45" y="58"/>
                    <a:pt x="41" y="59"/>
                    <a:pt x="38" y="59"/>
                  </a:cubicBezTo>
                  <a:cubicBezTo>
                    <a:pt x="37" y="59"/>
                    <a:pt x="35" y="59"/>
                    <a:pt x="33" y="58"/>
                  </a:cubicBezTo>
                  <a:cubicBezTo>
                    <a:pt x="31" y="57"/>
                    <a:pt x="29" y="55"/>
                    <a:pt x="26" y="53"/>
                  </a:cubicBezTo>
                  <a:cubicBezTo>
                    <a:pt x="23" y="50"/>
                    <a:pt x="5" y="27"/>
                    <a:pt x="5" y="27"/>
                  </a:cubicBezTo>
                  <a:cubicBezTo>
                    <a:pt x="2" y="23"/>
                    <a:pt x="0" y="19"/>
                    <a:pt x="0" y="17"/>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grpSp>
      <p:sp>
        <p:nvSpPr>
          <p:cNvPr id="2" name="Title 1">
            <a:extLst>
              <a:ext uri="{FF2B5EF4-FFF2-40B4-BE49-F238E27FC236}">
                <a16:creationId xmlns:a16="http://schemas.microsoft.com/office/drawing/2014/main" id="{75010C80-B11D-4655-A4A6-350CA484449E}"/>
              </a:ext>
            </a:extLst>
          </p:cNvPr>
          <p:cNvSpPr>
            <a:spLocks noGrp="1"/>
          </p:cNvSpPr>
          <p:nvPr>
            <p:ph type="title"/>
          </p:nvPr>
        </p:nvSpPr>
        <p:spPr>
          <a:xfrm>
            <a:off x="2640014" y="1334791"/>
            <a:ext cx="6911974" cy="2803071"/>
          </a:xfrm>
        </p:spPr>
        <p:txBody>
          <a:bodyPr vert="horz" wrap="square" lIns="0" tIns="0" rIns="0" bIns="0" rtlCol="0" anchor="ctr" anchorCtr="0">
            <a:noAutofit/>
          </a:bodyPr>
          <a:lstStyle/>
          <a:p>
            <a:pPr algn="ctr">
              <a:lnSpc>
                <a:spcPct val="90000"/>
              </a:lnSpc>
            </a:pPr>
            <a:r>
              <a:rPr lang="en-US" sz="7200" spc="-100" dirty="0">
                <a:effectLst/>
                <a:latin typeface="The Hand Extrablack" panose="03070A02030502020204" pitchFamily="66" charset="0"/>
              </a:rPr>
              <a:t>What impact did China’s victory have on US foreign policy?</a:t>
            </a:r>
            <a:endParaRPr lang="en-US" sz="7200" spc="-100" dirty="0">
              <a:latin typeface="The Hand Extrablack" panose="03070A02030502020204" pitchFamily="66" charset="0"/>
            </a:endParaRPr>
          </a:p>
        </p:txBody>
      </p:sp>
      <p:sp useBgFill="1">
        <p:nvSpPr>
          <p:cNvPr id="23" name="Freeform: Shape 22">
            <a:extLst>
              <a:ext uri="{FF2B5EF4-FFF2-40B4-BE49-F238E27FC236}">
                <a16:creationId xmlns:a16="http://schemas.microsoft.com/office/drawing/2014/main" id="{085AB271-571D-4C19-9FCC-C760834A89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5693226" y="359229"/>
            <a:ext cx="805544" cy="12191999"/>
          </a:xfrm>
          <a:custGeom>
            <a:avLst/>
            <a:gdLst>
              <a:gd name="connsiteX0" fmla="*/ 0 w 1214924"/>
              <a:gd name="connsiteY0" fmla="*/ 12191999 h 12191999"/>
              <a:gd name="connsiteX1" fmla="*/ 32 w 1214924"/>
              <a:gd name="connsiteY1" fmla="*/ 12166053 h 12191999"/>
              <a:gd name="connsiteX2" fmla="*/ 59979 w 1214924"/>
              <a:gd name="connsiteY2" fmla="*/ 9224089 h 12191999"/>
              <a:gd name="connsiteX3" fmla="*/ 120877 w 1214924"/>
              <a:gd name="connsiteY3" fmla="*/ 8004225 h 12191999"/>
              <a:gd name="connsiteX4" fmla="*/ 59979 w 1214924"/>
              <a:gd name="connsiteY4" fmla="*/ 7211315 h 12191999"/>
              <a:gd name="connsiteX5" fmla="*/ 59979 w 1214924"/>
              <a:gd name="connsiteY5" fmla="*/ 6601383 h 12191999"/>
              <a:gd name="connsiteX6" fmla="*/ 59979 w 1214924"/>
              <a:gd name="connsiteY6" fmla="*/ 5015562 h 12191999"/>
              <a:gd name="connsiteX7" fmla="*/ 120877 w 1214924"/>
              <a:gd name="connsiteY7" fmla="*/ 3185768 h 12191999"/>
              <a:gd name="connsiteX8" fmla="*/ 74847 w 1214924"/>
              <a:gd name="connsiteY8" fmla="*/ 4714 h 12191999"/>
              <a:gd name="connsiteX9" fmla="*/ 74778 w 1214924"/>
              <a:gd name="connsiteY9" fmla="*/ 0 h 12191999"/>
              <a:gd name="connsiteX10" fmla="*/ 1214924 w 1214924"/>
              <a:gd name="connsiteY10" fmla="*/ 0 h 12191999"/>
              <a:gd name="connsiteX11" fmla="*/ 1214924 w 1214924"/>
              <a:gd name="connsiteY11" fmla="*/ 12191999 h 12191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4924" h="12191999">
                <a:moveTo>
                  <a:pt x="0" y="12191999"/>
                </a:moveTo>
                <a:lnTo>
                  <a:pt x="32" y="12166053"/>
                </a:lnTo>
                <a:cubicBezTo>
                  <a:pt x="2886" y="11339787"/>
                  <a:pt x="14305" y="10367710"/>
                  <a:pt x="59979" y="9224089"/>
                </a:cubicBezTo>
                <a:cubicBezTo>
                  <a:pt x="120877" y="8004225"/>
                  <a:pt x="120877" y="8004225"/>
                  <a:pt x="120877" y="8004225"/>
                </a:cubicBezTo>
                <a:cubicBezTo>
                  <a:pt x="120877" y="7760253"/>
                  <a:pt x="59979" y="7516280"/>
                  <a:pt x="59979" y="7211315"/>
                </a:cubicBezTo>
                <a:cubicBezTo>
                  <a:pt x="59979" y="6906349"/>
                  <a:pt x="59979" y="6662377"/>
                  <a:pt x="59979" y="6601383"/>
                </a:cubicBezTo>
                <a:cubicBezTo>
                  <a:pt x="59979" y="5015562"/>
                  <a:pt x="59979" y="5015562"/>
                  <a:pt x="59979" y="5015562"/>
                </a:cubicBezTo>
                <a:cubicBezTo>
                  <a:pt x="120877" y="3185768"/>
                  <a:pt x="120877" y="3185768"/>
                  <a:pt x="120877" y="3185768"/>
                </a:cubicBezTo>
                <a:cubicBezTo>
                  <a:pt x="98040" y="1607571"/>
                  <a:pt x="83767" y="621197"/>
                  <a:pt x="74847" y="4714"/>
                </a:cubicBezTo>
                <a:lnTo>
                  <a:pt x="74778" y="0"/>
                </a:lnTo>
                <a:lnTo>
                  <a:pt x="1214924" y="0"/>
                </a:lnTo>
                <a:lnTo>
                  <a:pt x="1214924" y="12191999"/>
                </a:lnTo>
                <a:close/>
              </a:path>
            </a:pathLst>
          </a:custGeom>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7629601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5ED9E2D9-EE69-4775-8CE5-9EAC35AD2F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3D75B673-1FA7-415E-8B2E-7A0550C8BD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22E259F-459D-42E0-9196-D9571C2323E5}"/>
              </a:ext>
            </a:extLst>
          </p:cNvPr>
          <p:cNvSpPr>
            <a:spLocks noGrp="1"/>
          </p:cNvSpPr>
          <p:nvPr>
            <p:ph type="title"/>
          </p:nvPr>
        </p:nvSpPr>
        <p:spPr>
          <a:xfrm>
            <a:off x="6096000" y="251555"/>
            <a:ext cx="5753493" cy="1155214"/>
          </a:xfrm>
        </p:spPr>
        <p:txBody>
          <a:bodyPr wrap="square" anchor="ctr">
            <a:normAutofit/>
          </a:bodyPr>
          <a:lstStyle/>
          <a:p>
            <a:pPr algn="ctr"/>
            <a:r>
              <a:rPr lang="en-GB" sz="6000" dirty="0">
                <a:latin typeface="The Hand Extrablack" panose="03070A02030502020204" pitchFamily="66" charset="0"/>
              </a:rPr>
              <a:t>Civil War</a:t>
            </a:r>
          </a:p>
        </p:txBody>
      </p:sp>
      <p:sp>
        <p:nvSpPr>
          <p:cNvPr id="3" name="Content Placeholder 2">
            <a:extLst>
              <a:ext uri="{FF2B5EF4-FFF2-40B4-BE49-F238E27FC236}">
                <a16:creationId xmlns:a16="http://schemas.microsoft.com/office/drawing/2014/main" id="{043F1C8A-027F-4C68-B044-16167E0714CA}"/>
              </a:ext>
            </a:extLst>
          </p:cNvPr>
          <p:cNvSpPr>
            <a:spLocks noGrp="1"/>
          </p:cNvSpPr>
          <p:nvPr>
            <p:ph idx="1"/>
          </p:nvPr>
        </p:nvSpPr>
        <p:spPr>
          <a:xfrm>
            <a:off x="6174557" y="1728883"/>
            <a:ext cx="5599521" cy="4877562"/>
          </a:xfrm>
        </p:spPr>
        <p:txBody>
          <a:bodyPr>
            <a:noAutofit/>
          </a:bodyPr>
          <a:lstStyle/>
          <a:p>
            <a:r>
              <a:rPr lang="en-GB" sz="3200" dirty="0">
                <a:solidFill>
                  <a:srgbClr val="FFFFFF"/>
                </a:solidFill>
                <a:latin typeface="The Hand Extrablack" panose="03070A02030502020204" pitchFamily="66" charset="0"/>
              </a:rPr>
              <a:t>When the Japanese invaded China in 1937 it was in the midst of Civil War.</a:t>
            </a:r>
          </a:p>
          <a:p>
            <a:r>
              <a:rPr lang="en-GB" sz="3200" dirty="0">
                <a:solidFill>
                  <a:srgbClr val="FFFFFF"/>
                </a:solidFill>
                <a:latin typeface="The Hand Extrablack" panose="03070A02030502020204" pitchFamily="66" charset="0"/>
              </a:rPr>
              <a:t>The government in power was led by Jiang Jieshi (leader of the Nationalist Party Guomingdang).</a:t>
            </a:r>
          </a:p>
          <a:p>
            <a:r>
              <a:rPr lang="en-GB" sz="3200" dirty="0">
                <a:solidFill>
                  <a:srgbClr val="FFFFFF"/>
                </a:solidFill>
                <a:latin typeface="The Hand Extrablack" panose="03070A02030502020204" pitchFamily="66" charset="0"/>
              </a:rPr>
              <a:t>Against these Nationalists was the CCP (Chinese Communist Party).</a:t>
            </a:r>
          </a:p>
          <a:p>
            <a:r>
              <a:rPr lang="en-GB" sz="3200" dirty="0">
                <a:solidFill>
                  <a:srgbClr val="FFFFFF"/>
                </a:solidFill>
                <a:latin typeface="The Hand Extrablack" panose="03070A02030502020204" pitchFamily="66" charset="0"/>
              </a:rPr>
              <a:t>Both sides sought to destroy the other.</a:t>
            </a:r>
          </a:p>
        </p:txBody>
      </p:sp>
      <p:pic>
        <p:nvPicPr>
          <p:cNvPr id="4" name="Picture 2" descr="Sun Yixian calls for Guomindang unity (1924)">
            <a:extLst>
              <a:ext uri="{FF2B5EF4-FFF2-40B4-BE49-F238E27FC236}">
                <a16:creationId xmlns:a16="http://schemas.microsoft.com/office/drawing/2014/main" id="{D5842469-A6A1-4AA4-B0F9-6E9E8F0EAB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643" y="333829"/>
            <a:ext cx="5657850" cy="56388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41402205-4E7C-4A6F-AB80-FADB37641788}"/>
              </a:ext>
            </a:extLst>
          </p:cNvPr>
          <p:cNvSpPr txBox="1"/>
          <p:nvPr/>
        </p:nvSpPr>
        <p:spPr>
          <a:xfrm>
            <a:off x="95642" y="6121792"/>
            <a:ext cx="5657849" cy="523220"/>
          </a:xfrm>
          <a:prstGeom prst="rect">
            <a:avLst/>
          </a:prstGeom>
          <a:noFill/>
        </p:spPr>
        <p:txBody>
          <a:bodyPr wrap="square">
            <a:spAutoFit/>
          </a:bodyPr>
          <a:lstStyle/>
          <a:p>
            <a:pPr algn="ctr" eaLnBrk="1" fontAlgn="auto" hangingPunct="1">
              <a:spcAft>
                <a:spcPts val="0"/>
              </a:spcAft>
              <a:defRPr/>
            </a:pPr>
            <a:r>
              <a:rPr lang="en-US" altLang="en-US" sz="2800" b="1" dirty="0">
                <a:solidFill>
                  <a:schemeClr val="tx1">
                    <a:lumMod val="75000"/>
                    <a:lumOff val="25000"/>
                  </a:schemeClr>
                </a:solidFill>
                <a:latin typeface="The Hand Extrablack" panose="03070A02030502020204" pitchFamily="66" charset="0"/>
                <a:ea typeface="+mj-ea"/>
                <a:cs typeface="+mj-cs"/>
              </a:rPr>
              <a:t>Sun </a:t>
            </a:r>
            <a:r>
              <a:rPr lang="en-US" altLang="en-US" sz="2800" b="1" dirty="0" err="1">
                <a:solidFill>
                  <a:schemeClr val="tx1">
                    <a:lumMod val="75000"/>
                    <a:lumOff val="25000"/>
                  </a:schemeClr>
                </a:solidFill>
                <a:latin typeface="The Hand Extrablack" panose="03070A02030502020204" pitchFamily="66" charset="0"/>
                <a:ea typeface="+mj-ea"/>
                <a:cs typeface="+mj-cs"/>
              </a:rPr>
              <a:t>Yat-sen</a:t>
            </a:r>
            <a:r>
              <a:rPr lang="en-US" altLang="en-US" sz="2800" b="1" dirty="0">
                <a:solidFill>
                  <a:schemeClr val="tx1">
                    <a:lumMod val="75000"/>
                    <a:lumOff val="25000"/>
                  </a:schemeClr>
                </a:solidFill>
                <a:latin typeface="The Hand Extrablack" panose="03070A02030502020204" pitchFamily="66" charset="0"/>
                <a:ea typeface="+mj-ea"/>
                <a:cs typeface="+mj-cs"/>
              </a:rPr>
              <a:t>, the founder of the Nationalist Party</a:t>
            </a:r>
          </a:p>
        </p:txBody>
      </p:sp>
    </p:spTree>
    <p:extLst>
      <p:ext uri="{BB962C8B-B14F-4D97-AF65-F5344CB8AC3E}">
        <p14:creationId xmlns:p14="http://schemas.microsoft.com/office/powerpoint/2010/main" val="2686081292"/>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5ED9E2D9-EE69-4775-8CE5-9EAC35AD2F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3D75B673-1FA7-415E-8B2E-7A0550C8BD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B9580B8-641B-46B5-BDBE-28E632D5EB25}"/>
              </a:ext>
            </a:extLst>
          </p:cNvPr>
          <p:cNvSpPr>
            <a:spLocks noGrp="1"/>
          </p:cNvSpPr>
          <p:nvPr>
            <p:ph idx="1"/>
          </p:nvPr>
        </p:nvSpPr>
        <p:spPr>
          <a:xfrm>
            <a:off x="253370" y="1774438"/>
            <a:ext cx="5414459" cy="4948121"/>
          </a:xfrm>
        </p:spPr>
        <p:txBody>
          <a:bodyPr>
            <a:normAutofit lnSpcReduction="10000"/>
          </a:bodyPr>
          <a:lstStyle/>
          <a:p>
            <a:pPr>
              <a:lnSpc>
                <a:spcPct val="110000"/>
              </a:lnSpc>
            </a:pPr>
            <a:r>
              <a:rPr lang="en-GB" sz="3600" dirty="0">
                <a:solidFill>
                  <a:srgbClr val="FFFFFF"/>
                </a:solidFill>
                <a:latin typeface="The Hand Extrablack" panose="03070A02030502020204" pitchFamily="66" charset="0"/>
              </a:rPr>
              <a:t>The CCP and Nationalists established a United Front upon Japanese invasion (1937).</a:t>
            </a:r>
          </a:p>
          <a:p>
            <a:pPr>
              <a:lnSpc>
                <a:spcPct val="110000"/>
              </a:lnSpc>
            </a:pPr>
            <a:r>
              <a:rPr lang="en-GB" sz="3600" dirty="0">
                <a:solidFill>
                  <a:srgbClr val="FFFFFF"/>
                </a:solidFill>
                <a:latin typeface="The Hand Extrablack" panose="03070A02030502020204" pitchFamily="66" charset="0"/>
              </a:rPr>
              <a:t>In exchange for the CCP halting revolutionary activities and placing their army under the Nationalists, the Nationalists allowed CCP liaison offices in several cities.</a:t>
            </a:r>
          </a:p>
          <a:p>
            <a:pPr>
              <a:lnSpc>
                <a:spcPct val="110000"/>
              </a:lnSpc>
            </a:pPr>
            <a:r>
              <a:rPr lang="en-GB" sz="3600" dirty="0">
                <a:solidFill>
                  <a:srgbClr val="FFFFFF"/>
                </a:solidFill>
                <a:latin typeface="The Hand Extrablack" panose="03070A02030502020204" pitchFamily="66" charset="0"/>
              </a:rPr>
              <a:t>The Nationalist government was forced to flee inland by Japanese forces.</a:t>
            </a:r>
          </a:p>
        </p:txBody>
      </p:sp>
      <p:sp>
        <p:nvSpPr>
          <p:cNvPr id="9" name="Title 1">
            <a:extLst>
              <a:ext uri="{FF2B5EF4-FFF2-40B4-BE49-F238E27FC236}">
                <a16:creationId xmlns:a16="http://schemas.microsoft.com/office/drawing/2014/main" id="{E925220E-D19E-4B6D-A564-C134AD474162}"/>
              </a:ext>
            </a:extLst>
          </p:cNvPr>
          <p:cNvSpPr>
            <a:spLocks noGrp="1"/>
          </p:cNvSpPr>
          <p:nvPr>
            <p:ph type="title"/>
          </p:nvPr>
        </p:nvSpPr>
        <p:spPr>
          <a:xfrm>
            <a:off x="174171" y="367669"/>
            <a:ext cx="5753493" cy="1155214"/>
          </a:xfrm>
        </p:spPr>
        <p:txBody>
          <a:bodyPr wrap="square" anchor="ctr">
            <a:normAutofit/>
          </a:bodyPr>
          <a:lstStyle/>
          <a:p>
            <a:pPr algn="ctr"/>
            <a:r>
              <a:rPr lang="en-GB" sz="6000" dirty="0">
                <a:latin typeface="The Hand Extrablack" panose="03070A02030502020204" pitchFamily="66" charset="0"/>
              </a:rPr>
              <a:t>Japanese aggression</a:t>
            </a:r>
          </a:p>
        </p:txBody>
      </p:sp>
      <p:pic>
        <p:nvPicPr>
          <p:cNvPr id="2" name="Picture 2" descr="World War II in Asia: July 1937 to August 1945">
            <a:extLst>
              <a:ext uri="{FF2B5EF4-FFF2-40B4-BE49-F238E27FC236}">
                <a16:creationId xmlns:a16="http://schemas.microsoft.com/office/drawing/2014/main" id="{AAFC3F66-2B67-40A1-A2BA-EAADDBCC397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5438" r="21942"/>
          <a:stretch/>
        </p:blipFill>
        <p:spPr bwMode="auto">
          <a:xfrm>
            <a:off x="5776685" y="0"/>
            <a:ext cx="641531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7688265"/>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5BB3780B-63EB-450D-A804-D6AA12F98E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FE0847A5-A329-48CD-B3A7-3892FF6DA7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CE4F680-44EA-4F2A-AF98-2F8E61BB2D8D}"/>
              </a:ext>
            </a:extLst>
          </p:cNvPr>
          <p:cNvSpPr>
            <a:spLocks noGrp="1"/>
          </p:cNvSpPr>
          <p:nvPr>
            <p:ph type="title"/>
          </p:nvPr>
        </p:nvSpPr>
        <p:spPr>
          <a:xfrm>
            <a:off x="5326234" y="258853"/>
            <a:ext cx="6459365" cy="1477328"/>
          </a:xfrm>
        </p:spPr>
        <p:txBody>
          <a:bodyPr wrap="square" anchor="ctr">
            <a:normAutofit/>
          </a:bodyPr>
          <a:lstStyle/>
          <a:p>
            <a:pPr algn="ctr"/>
            <a:r>
              <a:rPr lang="en-GB" sz="6600" dirty="0">
                <a:latin typeface="The Hand Extrablack" panose="03070A02030502020204" pitchFamily="66" charset="0"/>
              </a:rPr>
              <a:t>CCP strength</a:t>
            </a:r>
          </a:p>
        </p:txBody>
      </p:sp>
      <p:sp>
        <p:nvSpPr>
          <p:cNvPr id="3" name="Content Placeholder 2">
            <a:extLst>
              <a:ext uri="{FF2B5EF4-FFF2-40B4-BE49-F238E27FC236}">
                <a16:creationId xmlns:a16="http://schemas.microsoft.com/office/drawing/2014/main" id="{0D624842-D68A-47B9-A330-5246828FEF70}"/>
              </a:ext>
            </a:extLst>
          </p:cNvPr>
          <p:cNvSpPr>
            <a:spLocks noGrp="1"/>
          </p:cNvSpPr>
          <p:nvPr>
            <p:ph idx="1"/>
          </p:nvPr>
        </p:nvSpPr>
        <p:spPr>
          <a:xfrm>
            <a:off x="5103776" y="1907948"/>
            <a:ext cx="6855995" cy="4686941"/>
          </a:xfrm>
        </p:spPr>
        <p:txBody>
          <a:bodyPr>
            <a:normAutofit fontScale="92500" lnSpcReduction="10000"/>
          </a:bodyPr>
          <a:lstStyle/>
          <a:p>
            <a:r>
              <a:rPr lang="en-GB" sz="4000" dirty="0">
                <a:solidFill>
                  <a:srgbClr val="FFFFFF"/>
                </a:solidFill>
                <a:latin typeface="The Hand Extrablack" panose="03070A02030502020204" pitchFamily="66" charset="0"/>
              </a:rPr>
              <a:t>The United Front fell apart by 1941 and the CCP was left virtually untouched, allowing time to build its support.</a:t>
            </a:r>
          </a:p>
          <a:p>
            <a:r>
              <a:rPr lang="en-GB" sz="4000" dirty="0">
                <a:solidFill>
                  <a:srgbClr val="FFFFFF"/>
                </a:solidFill>
                <a:latin typeface="The Hand Extrablack" panose="03070A02030502020204" pitchFamily="66" charset="0"/>
              </a:rPr>
              <a:t>By 1945, Party membership had grown to 1.2 million and the Red Army to 910,000.</a:t>
            </a:r>
          </a:p>
          <a:p>
            <a:r>
              <a:rPr lang="en-GB" sz="4000" dirty="0">
                <a:solidFill>
                  <a:srgbClr val="FFFFFF"/>
                </a:solidFill>
                <a:latin typeface="The Hand Extrablack" panose="03070A02030502020204" pitchFamily="66" charset="0"/>
              </a:rPr>
              <a:t>The CCP gained a strong reputation with the peasants while the Nationalists alienated them. </a:t>
            </a:r>
          </a:p>
        </p:txBody>
      </p:sp>
      <p:pic>
        <p:nvPicPr>
          <p:cNvPr id="4" name="Picture 2" descr="I used to feel sorry for myself. I know it wasn&amp;#39;t productive, but I did it  anyway. I also used to read blo… | People of the world, Chinese history,  Photojournalism">
            <a:extLst>
              <a:ext uri="{FF2B5EF4-FFF2-40B4-BE49-F238E27FC236}">
                <a16:creationId xmlns:a16="http://schemas.microsoft.com/office/drawing/2014/main" id="{1A1890C5-28C6-4F69-907B-975CB20946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683776"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2062570"/>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5BB3780B-63EB-450D-A804-D6AA12F98E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FE0847A5-A329-48CD-B3A7-3892FF6DA7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E4A0EE3-0866-4CBD-962B-F957A98B9551}"/>
              </a:ext>
            </a:extLst>
          </p:cNvPr>
          <p:cNvSpPr>
            <a:spLocks noGrp="1"/>
          </p:cNvSpPr>
          <p:nvPr>
            <p:ph type="title"/>
          </p:nvPr>
        </p:nvSpPr>
        <p:spPr>
          <a:xfrm>
            <a:off x="207992" y="244933"/>
            <a:ext cx="6235277" cy="1331150"/>
          </a:xfrm>
        </p:spPr>
        <p:txBody>
          <a:bodyPr wrap="square" anchor="ctr">
            <a:normAutofit/>
          </a:bodyPr>
          <a:lstStyle/>
          <a:p>
            <a:pPr algn="ctr"/>
            <a:r>
              <a:rPr lang="en-GB" sz="5400" dirty="0">
                <a:latin typeface="The Hand Extrablack" panose="03070A02030502020204" pitchFamily="66" charset="0"/>
              </a:rPr>
              <a:t>US support</a:t>
            </a:r>
          </a:p>
        </p:txBody>
      </p:sp>
      <p:sp>
        <p:nvSpPr>
          <p:cNvPr id="3" name="Content Placeholder 2">
            <a:extLst>
              <a:ext uri="{FF2B5EF4-FFF2-40B4-BE49-F238E27FC236}">
                <a16:creationId xmlns:a16="http://schemas.microsoft.com/office/drawing/2014/main" id="{EEB6C1A4-09A9-48B8-AF9E-AF9C1FC93C68}"/>
              </a:ext>
            </a:extLst>
          </p:cNvPr>
          <p:cNvSpPr>
            <a:spLocks noGrp="1"/>
          </p:cNvSpPr>
          <p:nvPr>
            <p:ph idx="1"/>
          </p:nvPr>
        </p:nvSpPr>
        <p:spPr>
          <a:xfrm>
            <a:off x="207991" y="1821955"/>
            <a:ext cx="6030883" cy="4558052"/>
          </a:xfrm>
        </p:spPr>
        <p:txBody>
          <a:bodyPr>
            <a:noAutofit/>
          </a:bodyPr>
          <a:lstStyle/>
          <a:p>
            <a:pPr>
              <a:lnSpc>
                <a:spcPct val="110000"/>
              </a:lnSpc>
            </a:pPr>
            <a:r>
              <a:rPr lang="en-GB" sz="3200" dirty="0">
                <a:solidFill>
                  <a:srgbClr val="FFFFFF"/>
                </a:solidFill>
                <a:latin typeface="The Hand Extrablack" panose="03070A02030502020204" pitchFamily="66" charset="0"/>
              </a:rPr>
              <a:t>The USA supported the Nationalists and transported assistance over the Himalayas using the Flying Tigers.</a:t>
            </a:r>
          </a:p>
          <a:p>
            <a:pPr>
              <a:lnSpc>
                <a:spcPct val="110000"/>
              </a:lnSpc>
            </a:pPr>
            <a:r>
              <a:rPr lang="en-GB" sz="3200" dirty="0">
                <a:solidFill>
                  <a:srgbClr val="FFFFFF"/>
                </a:solidFill>
                <a:latin typeface="The Hand Extrablack" panose="03070A02030502020204" pitchFamily="66" charset="0"/>
              </a:rPr>
              <a:t>They were very popular in the USA and Jieshi’s wife (Soong May-ling) made goodwill tours to the USA to rally US support.</a:t>
            </a:r>
          </a:p>
          <a:p>
            <a:pPr>
              <a:lnSpc>
                <a:spcPct val="110000"/>
              </a:lnSpc>
            </a:pPr>
            <a:r>
              <a:rPr lang="en-GB" sz="3200" dirty="0">
                <a:solidFill>
                  <a:srgbClr val="FFFFFF"/>
                </a:solidFill>
                <a:latin typeface="The Hand Extrablack" panose="03070A02030502020204" pitchFamily="66" charset="0"/>
              </a:rPr>
              <a:t>Those officers that spent time in China had a very different and more realistic picture of Nationalist failings.</a:t>
            </a:r>
          </a:p>
        </p:txBody>
      </p:sp>
      <p:pic>
        <p:nvPicPr>
          <p:cNvPr id="4" name="Picture 2" descr="Soong Mei-ling | Chinese political figure | Britannica">
            <a:extLst>
              <a:ext uri="{FF2B5EF4-FFF2-40B4-BE49-F238E27FC236}">
                <a16:creationId xmlns:a16="http://schemas.microsoft.com/office/drawing/2014/main" id="{63D909D6-EE45-46D6-B73A-93B45F9B8A4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835" r="9216"/>
          <a:stretch/>
        </p:blipFill>
        <p:spPr bwMode="auto">
          <a:xfrm>
            <a:off x="6553199" y="547771"/>
            <a:ext cx="5219701" cy="524342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7A6D3600-0D96-4882-829D-99FD933AB362}"/>
              </a:ext>
            </a:extLst>
          </p:cNvPr>
          <p:cNvSpPr txBox="1"/>
          <p:nvPr/>
        </p:nvSpPr>
        <p:spPr>
          <a:xfrm>
            <a:off x="6238874" y="6048619"/>
            <a:ext cx="5745135" cy="523220"/>
          </a:xfrm>
          <a:prstGeom prst="rect">
            <a:avLst/>
          </a:prstGeom>
          <a:noFill/>
        </p:spPr>
        <p:txBody>
          <a:bodyPr wrap="square">
            <a:spAutoFit/>
          </a:bodyPr>
          <a:lstStyle/>
          <a:p>
            <a:pPr algn="ctr" eaLnBrk="1" fontAlgn="auto" hangingPunct="1">
              <a:spcAft>
                <a:spcPts val="0"/>
              </a:spcAft>
              <a:defRPr/>
            </a:pPr>
            <a:r>
              <a:rPr lang="en-US" altLang="en-US" sz="2800" b="1" dirty="0">
                <a:solidFill>
                  <a:schemeClr val="tx1">
                    <a:lumMod val="75000"/>
                    <a:lumOff val="25000"/>
                  </a:schemeClr>
                </a:solidFill>
                <a:latin typeface="The Hand Extrablack" panose="03070A02030502020204" pitchFamily="66" charset="0"/>
                <a:ea typeface="+mj-ea"/>
                <a:cs typeface="+mj-cs"/>
              </a:rPr>
              <a:t>Soong May-ling with Eleanor Roosevelt</a:t>
            </a:r>
          </a:p>
        </p:txBody>
      </p:sp>
    </p:spTree>
    <p:extLst>
      <p:ext uri="{BB962C8B-B14F-4D97-AF65-F5344CB8AC3E}">
        <p14:creationId xmlns:p14="http://schemas.microsoft.com/office/powerpoint/2010/main" val="811128086"/>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A4678-9D08-45CA-9B17-4D48BCBB116E}"/>
              </a:ext>
            </a:extLst>
          </p:cNvPr>
          <p:cNvSpPr>
            <a:spLocks noGrp="1"/>
          </p:cNvSpPr>
          <p:nvPr>
            <p:ph type="title"/>
          </p:nvPr>
        </p:nvSpPr>
        <p:spPr>
          <a:xfrm>
            <a:off x="720000" y="619200"/>
            <a:ext cx="10728322" cy="885750"/>
          </a:xfrm>
        </p:spPr>
        <p:txBody>
          <a:bodyPr>
            <a:normAutofit/>
          </a:bodyPr>
          <a:lstStyle/>
          <a:p>
            <a:pPr algn="ctr"/>
            <a:r>
              <a:rPr lang="en-GB" sz="5400" dirty="0">
                <a:latin typeface="The Hand Extrablack" panose="03070A02030502020204" pitchFamily="66" charset="0"/>
              </a:rPr>
              <a:t>Soviet support</a:t>
            </a:r>
          </a:p>
        </p:txBody>
      </p:sp>
      <p:sp>
        <p:nvSpPr>
          <p:cNvPr id="3" name="Content Placeholder 2">
            <a:extLst>
              <a:ext uri="{FF2B5EF4-FFF2-40B4-BE49-F238E27FC236}">
                <a16:creationId xmlns:a16="http://schemas.microsoft.com/office/drawing/2014/main" id="{DB9AA3BE-6FB3-4D60-A9DA-136C5B18758C}"/>
              </a:ext>
            </a:extLst>
          </p:cNvPr>
          <p:cNvSpPr>
            <a:spLocks noGrp="1"/>
          </p:cNvSpPr>
          <p:nvPr>
            <p:ph idx="1"/>
          </p:nvPr>
        </p:nvSpPr>
        <p:spPr>
          <a:xfrm>
            <a:off x="447675" y="1847850"/>
            <a:ext cx="11410950" cy="4772025"/>
          </a:xfrm>
        </p:spPr>
        <p:txBody>
          <a:bodyPr>
            <a:normAutofit lnSpcReduction="10000"/>
          </a:bodyPr>
          <a:lstStyle/>
          <a:p>
            <a:r>
              <a:rPr lang="en-GB" sz="3600" dirty="0">
                <a:solidFill>
                  <a:srgbClr val="FFFFFF"/>
                </a:solidFill>
                <a:latin typeface="The Hand Extrablack" panose="03070A02030502020204" pitchFamily="66" charset="0"/>
              </a:rPr>
              <a:t>In reality the CCP and Nationalists were fighting a two-front war against the Japanese and each other.</a:t>
            </a:r>
          </a:p>
          <a:p>
            <a:r>
              <a:rPr lang="en-GB" sz="3600" dirty="0">
                <a:solidFill>
                  <a:srgbClr val="FFFFFF"/>
                </a:solidFill>
                <a:latin typeface="The Hand Extrablack" panose="03070A02030502020204" pitchFamily="66" charset="0"/>
              </a:rPr>
              <a:t>The Nationalists were corrupt and often spent US aid against the CCP.</a:t>
            </a:r>
          </a:p>
          <a:p>
            <a:r>
              <a:rPr lang="en-GB" sz="3600" dirty="0">
                <a:solidFill>
                  <a:srgbClr val="FFFFFF"/>
                </a:solidFill>
                <a:latin typeface="The Hand Extrablack" panose="03070A02030502020204" pitchFamily="66" charset="0"/>
              </a:rPr>
              <a:t>The Soviets cooperated with the Nationalists, believing the CCP were too weak but the Nationalists not strong enough to rival Soviet interests.</a:t>
            </a:r>
          </a:p>
          <a:p>
            <a:r>
              <a:rPr lang="en-GB" sz="3600" dirty="0">
                <a:solidFill>
                  <a:srgbClr val="FFFFFF"/>
                </a:solidFill>
                <a:latin typeface="The Hand Extrablack" panose="03070A02030502020204" pitchFamily="66" charset="0"/>
              </a:rPr>
              <a:t>The Nationalists recognised Mongolian independence and the Soviets promised to withdraw from China three months after the defeat of Japan.</a:t>
            </a:r>
          </a:p>
        </p:txBody>
      </p:sp>
    </p:spTree>
    <p:extLst>
      <p:ext uri="{BB962C8B-B14F-4D97-AF65-F5344CB8AC3E}">
        <p14:creationId xmlns:p14="http://schemas.microsoft.com/office/powerpoint/2010/main" val="3216469339"/>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4" name="Rectangle 73">
            <a:extLst>
              <a:ext uri="{FF2B5EF4-FFF2-40B4-BE49-F238E27FC236}">
                <a16:creationId xmlns:a16="http://schemas.microsoft.com/office/drawing/2014/main" id="{5ED9E2D9-EE69-4775-8CE5-9EAC35AD2F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3D75B673-1FA7-415E-8B2E-7A0550C8BD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CE4F680-44EA-4F2A-AF98-2F8E61BB2D8D}"/>
              </a:ext>
            </a:extLst>
          </p:cNvPr>
          <p:cNvSpPr>
            <a:spLocks noGrp="1"/>
          </p:cNvSpPr>
          <p:nvPr>
            <p:ph type="title"/>
          </p:nvPr>
        </p:nvSpPr>
        <p:spPr>
          <a:xfrm>
            <a:off x="6288278" y="200100"/>
            <a:ext cx="5694172" cy="1477328"/>
          </a:xfrm>
        </p:spPr>
        <p:txBody>
          <a:bodyPr wrap="square" anchor="ctr">
            <a:normAutofit/>
          </a:bodyPr>
          <a:lstStyle/>
          <a:p>
            <a:pPr algn="ctr"/>
            <a:r>
              <a:rPr lang="en-GB" sz="5600" dirty="0">
                <a:latin typeface="The Hand Extrablack" panose="03070A02030502020204" pitchFamily="66" charset="0"/>
              </a:rPr>
              <a:t>Attitudes towards the CCP</a:t>
            </a:r>
          </a:p>
        </p:txBody>
      </p:sp>
      <p:pic>
        <p:nvPicPr>
          <p:cNvPr id="7170" name="Picture 2" descr="World powers did not want another major player to appear. And played China  and Japan off against each other” — RealnoeVremya.com">
            <a:extLst>
              <a:ext uri="{FF2B5EF4-FFF2-40B4-BE49-F238E27FC236}">
                <a16:creationId xmlns:a16="http://schemas.microsoft.com/office/drawing/2014/main" id="{BD92A1A6-E1A4-464A-A557-1E528C259F0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8362" r="18911" b="1"/>
          <a:stretch/>
        </p:blipFill>
        <p:spPr bwMode="auto">
          <a:xfrm>
            <a:off x="20" y="10"/>
            <a:ext cx="5903704" cy="6857990"/>
          </a:xfrm>
          <a:custGeom>
            <a:avLst/>
            <a:gdLst/>
            <a:ahLst/>
            <a:cxnLst/>
            <a:rect l="l" t="t" r="r" b="b"/>
            <a:pathLst>
              <a:path w="5903724" h="6858000">
                <a:moveTo>
                  <a:pt x="0" y="0"/>
                </a:moveTo>
                <a:lnTo>
                  <a:pt x="5886178" y="0"/>
                </a:lnTo>
                <a:lnTo>
                  <a:pt x="5890522" y="42009"/>
                </a:lnTo>
                <a:cubicBezTo>
                  <a:pt x="5948302" y="788432"/>
                  <a:pt x="5795211" y="5194623"/>
                  <a:pt x="5836720" y="6279216"/>
                </a:cubicBezTo>
                <a:cubicBezTo>
                  <a:pt x="5842686" y="6384211"/>
                  <a:pt x="5845802" y="6526851"/>
                  <a:pt x="5846540" y="6699667"/>
                </a:cubicBezTo>
                <a:lnTo>
                  <a:pt x="5846508"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0D624842-D68A-47B9-A330-5246828FEF70}"/>
              </a:ext>
            </a:extLst>
          </p:cNvPr>
          <p:cNvSpPr>
            <a:spLocks noGrp="1"/>
          </p:cNvSpPr>
          <p:nvPr>
            <p:ph idx="1"/>
          </p:nvPr>
        </p:nvSpPr>
        <p:spPr>
          <a:xfrm>
            <a:off x="6175200" y="1820863"/>
            <a:ext cx="5694172" cy="4741862"/>
          </a:xfrm>
        </p:spPr>
        <p:txBody>
          <a:bodyPr>
            <a:normAutofit fontScale="92500"/>
          </a:bodyPr>
          <a:lstStyle/>
          <a:p>
            <a:r>
              <a:rPr lang="en-GB" sz="3600" dirty="0">
                <a:solidFill>
                  <a:srgbClr val="FFFFFF"/>
                </a:solidFill>
                <a:latin typeface="The Hand Extrablack" panose="03070A02030502020204" pitchFamily="66" charset="0"/>
              </a:rPr>
              <a:t>The US assumed the CCP was a Moscow puppet.</a:t>
            </a:r>
          </a:p>
          <a:p>
            <a:r>
              <a:rPr lang="en-GB" sz="3600" dirty="0">
                <a:solidFill>
                  <a:srgbClr val="FFFFFF"/>
                </a:solidFill>
                <a:latin typeface="The Hand Extrablack" panose="03070A02030502020204" pitchFamily="66" charset="0"/>
              </a:rPr>
              <a:t>However, their views were extremely divergent.</a:t>
            </a:r>
          </a:p>
          <a:p>
            <a:r>
              <a:rPr lang="en-GB" sz="3600" dirty="0">
                <a:solidFill>
                  <a:srgbClr val="FFFFFF"/>
                </a:solidFill>
                <a:latin typeface="The Hand Extrablack" panose="03070A02030502020204" pitchFamily="66" charset="0"/>
              </a:rPr>
              <a:t>Stalin believed the Chinese should be subservient, Mao felt they should be on even footing.</a:t>
            </a:r>
          </a:p>
          <a:p>
            <a:r>
              <a:rPr lang="en-GB" sz="3600" dirty="0">
                <a:solidFill>
                  <a:srgbClr val="FFFFFF"/>
                </a:solidFill>
                <a:latin typeface="The Hand Extrablack" panose="03070A02030502020204" pitchFamily="66" charset="0"/>
              </a:rPr>
              <a:t>Soviet troops (1.5 million) engaged against the Japanese in China and redistributed confiscated weapons to the CCP.</a:t>
            </a:r>
          </a:p>
        </p:txBody>
      </p:sp>
    </p:spTree>
    <p:extLst>
      <p:ext uri="{BB962C8B-B14F-4D97-AF65-F5344CB8AC3E}">
        <p14:creationId xmlns:p14="http://schemas.microsoft.com/office/powerpoint/2010/main" val="3932259545"/>
      </p:ext>
    </p:extLst>
  </p:cSld>
  <p:clrMapOvr>
    <a:masterClrMapping/>
  </p:clrMapOvr>
  <p:transition spd="slow">
    <p:push dir="u"/>
  </p:transition>
</p:sld>
</file>

<file path=ppt/theme/theme1.xml><?xml version="1.0" encoding="utf-8"?>
<a:theme xmlns:a="http://schemas.openxmlformats.org/drawingml/2006/main" name="BlobVTI">
  <a:themeElements>
    <a:clrScheme name="Custom 9">
      <a:dk1>
        <a:sysClr val="windowText" lastClr="000000"/>
      </a:dk1>
      <a:lt1>
        <a:sysClr val="window" lastClr="FFFFFF"/>
      </a:lt1>
      <a:dk2>
        <a:srgbClr val="5F3349"/>
      </a:dk2>
      <a:lt2>
        <a:srgbClr val="FFFFFF"/>
      </a:lt2>
      <a:accent1>
        <a:srgbClr val="4472C4"/>
      </a:accent1>
      <a:accent2>
        <a:srgbClr val="DEC0CF"/>
      </a:accent2>
      <a:accent3>
        <a:srgbClr val="A5A5A5"/>
      </a:accent3>
      <a:accent4>
        <a:srgbClr val="FFC000"/>
      </a:accent4>
      <a:accent5>
        <a:srgbClr val="5B9BD5"/>
      </a:accent5>
      <a:accent6>
        <a:srgbClr val="70AD47"/>
      </a:accent6>
      <a:hlink>
        <a:srgbClr val="0563C1"/>
      </a:hlink>
      <a:folHlink>
        <a:srgbClr val="954F72"/>
      </a:folHlink>
    </a:clrScheme>
    <a:fontScheme name="Blob">
      <a:majorFont>
        <a:latin typeface="Rockwell Nova Light"/>
        <a:ea typeface=""/>
        <a:cs typeface=""/>
      </a:majorFont>
      <a:minorFont>
        <a:latin typeface="Avenir Next LT Pr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obVTI" id="{06D3AACF-B619-4265-899F-5E2FB3A445D5}" vid="{F5918863-BA1A-4735-81A8-3E7BFBDA847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1377</Words>
  <Application>Microsoft Office PowerPoint</Application>
  <PresentationFormat>Widescreen</PresentationFormat>
  <Paragraphs>97</Paragraphs>
  <Slides>16</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Avenir Next LT Pro</vt:lpstr>
      <vt:lpstr>Calibri</vt:lpstr>
      <vt:lpstr>Rockwell Nova Light</vt:lpstr>
      <vt:lpstr>The Hand Extrablack</vt:lpstr>
      <vt:lpstr>BlobVTI</vt:lpstr>
      <vt:lpstr>Read the case study on the Philippines </vt:lpstr>
      <vt:lpstr>Did the US ‘fail’ to prevent a Chinese communist victory in 1949?</vt:lpstr>
      <vt:lpstr>What impact did China’s victory have on US foreign policy?</vt:lpstr>
      <vt:lpstr>Civil War</vt:lpstr>
      <vt:lpstr>Japanese aggression</vt:lpstr>
      <vt:lpstr>CCP strength</vt:lpstr>
      <vt:lpstr>US support</vt:lpstr>
      <vt:lpstr>Soviet support</vt:lpstr>
      <vt:lpstr>Attitudes towards the CCP</vt:lpstr>
      <vt:lpstr>Civil war resumes</vt:lpstr>
      <vt:lpstr>CCP victory</vt:lpstr>
      <vt:lpstr>Recognition</vt:lpstr>
      <vt:lpstr>Did the USA ‘fail’?</vt:lpstr>
      <vt:lpstr>Did the USA ‘fail’?</vt:lpstr>
      <vt:lpstr>PowerPoint Presentation</vt:lpstr>
      <vt:lpstr>Work in a group of four, with each person taking a position of either Nationalist China, Communist China, the USSR or the USA. Present to the rest of the group your position regarding the breakdown of relations after the Second World War, and how it affected your position in the region.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Nixon’s policies in Vietnam</dc:title>
  <dc:creator>Anastasia Galvin</dc:creator>
  <cp:lastModifiedBy>Miss A.M.Galvin</cp:lastModifiedBy>
  <cp:revision>18</cp:revision>
  <cp:lastPrinted>2021-10-04T07:25:10Z</cp:lastPrinted>
  <dcterms:created xsi:type="dcterms:W3CDTF">2021-08-29T15:53:47Z</dcterms:created>
  <dcterms:modified xsi:type="dcterms:W3CDTF">2021-12-12T22:16:05Z</dcterms:modified>
</cp:coreProperties>
</file>