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6"/>
  </p:notesMasterIdLst>
  <p:sldIdLst>
    <p:sldId id="441" r:id="rId2"/>
    <p:sldId id="282" r:id="rId3"/>
    <p:sldId id="283" r:id="rId4"/>
    <p:sldId id="454" r:id="rId5"/>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0" autoAdjust="0"/>
    <p:restoredTop sz="94694"/>
  </p:normalViewPr>
  <p:slideViewPr>
    <p:cSldViewPr snapToGrid="0" snapToObjects="1">
      <p:cViewPr varScale="1">
        <p:scale>
          <a:sx n="57" d="100"/>
          <a:sy n="57" d="100"/>
        </p:scale>
        <p:origin x="2073" y="30"/>
      </p:cViewPr>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stasia Galvin" userId="2d39f159-777b-4bad-8899-bf8dfc77b0ad" providerId="ADAL" clId="{C4A5BAE6-1FA6-418C-9B36-88E3D3EE8F8A}"/>
    <pc:docChg chg="modSld sldOrd">
      <pc:chgData name="Anastasia Galvin" userId="2d39f159-777b-4bad-8899-bf8dfc77b0ad" providerId="ADAL" clId="{C4A5BAE6-1FA6-418C-9B36-88E3D3EE8F8A}" dt="2021-10-21T11:51:22.637" v="111" actId="20577"/>
      <pc:docMkLst>
        <pc:docMk/>
      </pc:docMkLst>
      <pc:sldChg chg="modSp mod">
        <pc:chgData name="Anastasia Galvin" userId="2d39f159-777b-4bad-8899-bf8dfc77b0ad" providerId="ADAL" clId="{C4A5BAE6-1FA6-418C-9B36-88E3D3EE8F8A}" dt="2021-10-21T11:33:09.790" v="0" actId="20577"/>
        <pc:sldMkLst>
          <pc:docMk/>
          <pc:sldMk cId="4022268068" sldId="279"/>
        </pc:sldMkLst>
        <pc:spChg chg="mod">
          <ac:chgData name="Anastasia Galvin" userId="2d39f159-777b-4bad-8899-bf8dfc77b0ad" providerId="ADAL" clId="{C4A5BAE6-1FA6-418C-9B36-88E3D3EE8F8A}" dt="2021-10-21T11:33:09.790" v="0" actId="20577"/>
          <ac:spMkLst>
            <pc:docMk/>
            <pc:sldMk cId="4022268068" sldId="279"/>
            <ac:spMk id="56" creationId="{00000000-0000-0000-0000-000000000000}"/>
          </ac:spMkLst>
        </pc:spChg>
      </pc:sldChg>
      <pc:sldChg chg="modSp mod">
        <pc:chgData name="Anastasia Galvin" userId="2d39f159-777b-4bad-8899-bf8dfc77b0ad" providerId="ADAL" clId="{C4A5BAE6-1FA6-418C-9B36-88E3D3EE8F8A}" dt="2021-10-21T11:51:22.637" v="111" actId="20577"/>
        <pc:sldMkLst>
          <pc:docMk/>
          <pc:sldMk cId="172547184" sldId="280"/>
        </pc:sldMkLst>
        <pc:spChg chg="mod">
          <ac:chgData name="Anastasia Galvin" userId="2d39f159-777b-4bad-8899-bf8dfc77b0ad" providerId="ADAL" clId="{C4A5BAE6-1FA6-418C-9B36-88E3D3EE8F8A}" dt="2021-10-21T11:51:22.637" v="111" actId="20577"/>
          <ac:spMkLst>
            <pc:docMk/>
            <pc:sldMk cId="172547184" sldId="280"/>
            <ac:spMk id="66" creationId="{00000000-0000-0000-0000-000000000000}"/>
          </ac:spMkLst>
        </pc:spChg>
      </pc:sldChg>
      <pc:sldChg chg="modSp mod ord">
        <pc:chgData name="Anastasia Galvin" userId="2d39f159-777b-4bad-8899-bf8dfc77b0ad" providerId="ADAL" clId="{C4A5BAE6-1FA6-418C-9B36-88E3D3EE8F8A}" dt="2021-10-21T11:51:19.209" v="109" actId="20577"/>
        <pc:sldMkLst>
          <pc:docMk/>
          <pc:sldMk cId="3993836822" sldId="281"/>
        </pc:sldMkLst>
        <pc:spChg chg="mod">
          <ac:chgData name="Anastasia Galvin" userId="2d39f159-777b-4bad-8899-bf8dfc77b0ad" providerId="ADAL" clId="{C4A5BAE6-1FA6-418C-9B36-88E3D3EE8F8A}" dt="2021-10-21T11:51:14.216" v="105" actId="20577"/>
          <ac:spMkLst>
            <pc:docMk/>
            <pc:sldMk cId="3993836822" sldId="281"/>
            <ac:spMk id="74" creationId="{00000000-0000-0000-0000-000000000000}"/>
          </ac:spMkLst>
        </pc:spChg>
        <pc:spChg chg="mod">
          <ac:chgData name="Anastasia Galvin" userId="2d39f159-777b-4bad-8899-bf8dfc77b0ad" providerId="ADAL" clId="{C4A5BAE6-1FA6-418C-9B36-88E3D3EE8F8A}" dt="2021-10-21T11:51:19.209" v="109" actId="20577"/>
          <ac:spMkLst>
            <pc:docMk/>
            <pc:sldMk cId="3993836822" sldId="281"/>
            <ac:spMk id="85" creationId="{00000000-0000-0000-0000-000000000000}"/>
          </ac:spMkLst>
        </pc:spChg>
      </pc:sldChg>
    </pc:docChg>
  </pc:docChgLst>
  <pc:docChgLst>
    <pc:chgData name="Anastasia Galvin" userId="2d39f159-777b-4bad-8899-bf8dfc77b0ad" providerId="ADAL" clId="{C7A7AF95-B7E2-4430-AE4C-A7FDEC9E94E9}"/>
    <pc:docChg chg="undo custSel addSld delSld modSld">
      <pc:chgData name="Anastasia Galvin" userId="2d39f159-777b-4bad-8899-bf8dfc77b0ad" providerId="ADAL" clId="{C7A7AF95-B7E2-4430-AE4C-A7FDEC9E94E9}" dt="2021-11-28T14:11:30.899" v="53" actId="122"/>
      <pc:docMkLst>
        <pc:docMk/>
      </pc:docMkLst>
      <pc:sldChg chg="del">
        <pc:chgData name="Anastasia Galvin" userId="2d39f159-777b-4bad-8899-bf8dfc77b0ad" providerId="ADAL" clId="{C7A7AF95-B7E2-4430-AE4C-A7FDEC9E94E9}" dt="2021-11-28T14:09:54.407" v="0" actId="47"/>
        <pc:sldMkLst>
          <pc:docMk/>
          <pc:sldMk cId="3258465366" sldId="256"/>
        </pc:sldMkLst>
      </pc:sldChg>
      <pc:sldChg chg="del">
        <pc:chgData name="Anastasia Galvin" userId="2d39f159-777b-4bad-8899-bf8dfc77b0ad" providerId="ADAL" clId="{C7A7AF95-B7E2-4430-AE4C-A7FDEC9E94E9}" dt="2021-11-28T14:09:55.186" v="1" actId="47"/>
        <pc:sldMkLst>
          <pc:docMk/>
          <pc:sldMk cId="4022268068" sldId="279"/>
        </pc:sldMkLst>
      </pc:sldChg>
      <pc:sldChg chg="del">
        <pc:chgData name="Anastasia Galvin" userId="2d39f159-777b-4bad-8899-bf8dfc77b0ad" providerId="ADAL" clId="{C7A7AF95-B7E2-4430-AE4C-A7FDEC9E94E9}" dt="2021-11-28T14:09:56.159" v="3" actId="47"/>
        <pc:sldMkLst>
          <pc:docMk/>
          <pc:sldMk cId="172547184" sldId="280"/>
        </pc:sldMkLst>
      </pc:sldChg>
      <pc:sldChg chg="del">
        <pc:chgData name="Anastasia Galvin" userId="2d39f159-777b-4bad-8899-bf8dfc77b0ad" providerId="ADAL" clId="{C7A7AF95-B7E2-4430-AE4C-A7FDEC9E94E9}" dt="2021-11-28T14:09:55.672" v="2" actId="47"/>
        <pc:sldMkLst>
          <pc:docMk/>
          <pc:sldMk cId="3993836822" sldId="281"/>
        </pc:sldMkLst>
      </pc:sldChg>
      <pc:sldChg chg="modSp mod">
        <pc:chgData name="Anastasia Galvin" userId="2d39f159-777b-4bad-8899-bf8dfc77b0ad" providerId="ADAL" clId="{C7A7AF95-B7E2-4430-AE4C-A7FDEC9E94E9}" dt="2021-11-28T14:11:00.264" v="45" actId="20577"/>
        <pc:sldMkLst>
          <pc:docMk/>
          <pc:sldMk cId="1019201831" sldId="282"/>
        </pc:sldMkLst>
        <pc:spChg chg="mod">
          <ac:chgData name="Anastasia Galvin" userId="2d39f159-777b-4bad-8899-bf8dfc77b0ad" providerId="ADAL" clId="{C7A7AF95-B7E2-4430-AE4C-A7FDEC9E94E9}" dt="2021-11-28T14:11:00.264" v="45" actId="20577"/>
          <ac:spMkLst>
            <pc:docMk/>
            <pc:sldMk cId="1019201831" sldId="282"/>
            <ac:spMk id="92" creationId="{00000000-0000-0000-0000-000000000000}"/>
          </ac:spMkLst>
        </pc:spChg>
      </pc:sldChg>
      <pc:sldChg chg="modSp add del mod">
        <pc:chgData name="Anastasia Galvin" userId="2d39f159-777b-4bad-8899-bf8dfc77b0ad" providerId="ADAL" clId="{C7A7AF95-B7E2-4430-AE4C-A7FDEC9E94E9}" dt="2021-11-28T14:11:19.198" v="51" actId="20577"/>
        <pc:sldMkLst>
          <pc:docMk/>
          <pc:sldMk cId="3481133603" sldId="283"/>
        </pc:sldMkLst>
        <pc:spChg chg="mod">
          <ac:chgData name="Anastasia Galvin" userId="2d39f159-777b-4bad-8899-bf8dfc77b0ad" providerId="ADAL" clId="{C7A7AF95-B7E2-4430-AE4C-A7FDEC9E94E9}" dt="2021-11-28T14:11:19.198" v="51" actId="20577"/>
          <ac:spMkLst>
            <pc:docMk/>
            <pc:sldMk cId="3481133603" sldId="283"/>
            <ac:spMk id="103" creationId="{00000000-0000-0000-0000-000000000000}"/>
          </ac:spMkLst>
        </pc:spChg>
      </pc:sldChg>
      <pc:sldChg chg="del">
        <pc:chgData name="Anastasia Galvin" userId="2d39f159-777b-4bad-8899-bf8dfc77b0ad" providerId="ADAL" clId="{C7A7AF95-B7E2-4430-AE4C-A7FDEC9E94E9}" dt="2021-11-28T14:10:05.664" v="6" actId="47"/>
        <pc:sldMkLst>
          <pc:docMk/>
          <pc:sldMk cId="3822827243" sldId="284"/>
        </pc:sldMkLst>
      </pc:sldChg>
      <pc:sldChg chg="del">
        <pc:chgData name="Anastasia Galvin" userId="2d39f159-777b-4bad-8899-bf8dfc77b0ad" providerId="ADAL" clId="{C7A7AF95-B7E2-4430-AE4C-A7FDEC9E94E9}" dt="2021-11-28T14:10:21.497" v="42" actId="47"/>
        <pc:sldMkLst>
          <pc:docMk/>
          <pc:sldMk cId="49455128" sldId="285"/>
        </pc:sldMkLst>
      </pc:sldChg>
      <pc:sldChg chg="del">
        <pc:chgData name="Anastasia Galvin" userId="2d39f159-777b-4bad-8899-bf8dfc77b0ad" providerId="ADAL" clId="{C7A7AF95-B7E2-4430-AE4C-A7FDEC9E94E9}" dt="2021-11-28T14:10:20.381" v="41" actId="47"/>
        <pc:sldMkLst>
          <pc:docMk/>
          <pc:sldMk cId="608508673" sldId="286"/>
        </pc:sldMkLst>
      </pc:sldChg>
      <pc:sldChg chg="del">
        <pc:chgData name="Anastasia Galvin" userId="2d39f159-777b-4bad-8899-bf8dfc77b0ad" providerId="ADAL" clId="{C7A7AF95-B7E2-4430-AE4C-A7FDEC9E94E9}" dt="2021-11-28T14:10:19.483" v="40" actId="47"/>
        <pc:sldMkLst>
          <pc:docMk/>
          <pc:sldMk cId="4134470164" sldId="287"/>
        </pc:sldMkLst>
      </pc:sldChg>
      <pc:sldChg chg="del">
        <pc:chgData name="Anastasia Galvin" userId="2d39f159-777b-4bad-8899-bf8dfc77b0ad" providerId="ADAL" clId="{C7A7AF95-B7E2-4430-AE4C-A7FDEC9E94E9}" dt="2021-11-28T14:10:18.929" v="39" actId="47"/>
        <pc:sldMkLst>
          <pc:docMk/>
          <pc:sldMk cId="2370079187" sldId="288"/>
        </pc:sldMkLst>
      </pc:sldChg>
      <pc:sldChg chg="del">
        <pc:chgData name="Anastasia Galvin" userId="2d39f159-777b-4bad-8899-bf8dfc77b0ad" providerId="ADAL" clId="{C7A7AF95-B7E2-4430-AE4C-A7FDEC9E94E9}" dt="2021-11-28T14:10:17.997" v="38" actId="47"/>
        <pc:sldMkLst>
          <pc:docMk/>
          <pc:sldMk cId="1586761809" sldId="289"/>
        </pc:sldMkLst>
      </pc:sldChg>
      <pc:sldChg chg="del">
        <pc:chgData name="Anastasia Galvin" userId="2d39f159-777b-4bad-8899-bf8dfc77b0ad" providerId="ADAL" clId="{C7A7AF95-B7E2-4430-AE4C-A7FDEC9E94E9}" dt="2021-11-28T14:10:15.991" v="36" actId="47"/>
        <pc:sldMkLst>
          <pc:docMk/>
          <pc:sldMk cId="3466024974" sldId="290"/>
        </pc:sldMkLst>
      </pc:sldChg>
      <pc:sldChg chg="del">
        <pc:chgData name="Anastasia Galvin" userId="2d39f159-777b-4bad-8899-bf8dfc77b0ad" providerId="ADAL" clId="{C7A7AF95-B7E2-4430-AE4C-A7FDEC9E94E9}" dt="2021-11-28T14:10:15.057" v="34" actId="47"/>
        <pc:sldMkLst>
          <pc:docMk/>
          <pc:sldMk cId="1079234998" sldId="291"/>
        </pc:sldMkLst>
      </pc:sldChg>
      <pc:sldChg chg="del">
        <pc:chgData name="Anastasia Galvin" userId="2d39f159-777b-4bad-8899-bf8dfc77b0ad" providerId="ADAL" clId="{C7A7AF95-B7E2-4430-AE4C-A7FDEC9E94E9}" dt="2021-11-28T14:10:14.285" v="32" actId="47"/>
        <pc:sldMkLst>
          <pc:docMk/>
          <pc:sldMk cId="1216667814" sldId="292"/>
        </pc:sldMkLst>
      </pc:sldChg>
      <pc:sldChg chg="del">
        <pc:chgData name="Anastasia Galvin" userId="2d39f159-777b-4bad-8899-bf8dfc77b0ad" providerId="ADAL" clId="{C7A7AF95-B7E2-4430-AE4C-A7FDEC9E94E9}" dt="2021-11-28T14:10:13.720" v="29" actId="47"/>
        <pc:sldMkLst>
          <pc:docMk/>
          <pc:sldMk cId="326001489" sldId="294"/>
        </pc:sldMkLst>
      </pc:sldChg>
      <pc:sldChg chg="del">
        <pc:chgData name="Anastasia Galvin" userId="2d39f159-777b-4bad-8899-bf8dfc77b0ad" providerId="ADAL" clId="{C7A7AF95-B7E2-4430-AE4C-A7FDEC9E94E9}" dt="2021-11-28T14:10:13.499" v="28" actId="47"/>
        <pc:sldMkLst>
          <pc:docMk/>
          <pc:sldMk cId="2560851522" sldId="295"/>
        </pc:sldMkLst>
      </pc:sldChg>
      <pc:sldChg chg="del">
        <pc:chgData name="Anastasia Galvin" userId="2d39f159-777b-4bad-8899-bf8dfc77b0ad" providerId="ADAL" clId="{C7A7AF95-B7E2-4430-AE4C-A7FDEC9E94E9}" dt="2021-11-28T14:10:13.314" v="27" actId="47"/>
        <pc:sldMkLst>
          <pc:docMk/>
          <pc:sldMk cId="1616755387" sldId="296"/>
        </pc:sldMkLst>
      </pc:sldChg>
      <pc:sldChg chg="del">
        <pc:chgData name="Anastasia Galvin" userId="2d39f159-777b-4bad-8899-bf8dfc77b0ad" providerId="ADAL" clId="{C7A7AF95-B7E2-4430-AE4C-A7FDEC9E94E9}" dt="2021-11-28T14:10:13.129" v="26" actId="47"/>
        <pc:sldMkLst>
          <pc:docMk/>
          <pc:sldMk cId="3629100203" sldId="297"/>
        </pc:sldMkLst>
      </pc:sldChg>
      <pc:sldChg chg="del">
        <pc:chgData name="Anastasia Galvin" userId="2d39f159-777b-4bad-8899-bf8dfc77b0ad" providerId="ADAL" clId="{C7A7AF95-B7E2-4430-AE4C-A7FDEC9E94E9}" dt="2021-11-28T14:10:12.944" v="25" actId="47"/>
        <pc:sldMkLst>
          <pc:docMk/>
          <pc:sldMk cId="2887931513" sldId="298"/>
        </pc:sldMkLst>
      </pc:sldChg>
      <pc:sldChg chg="del">
        <pc:chgData name="Anastasia Galvin" userId="2d39f159-777b-4bad-8899-bf8dfc77b0ad" providerId="ADAL" clId="{C7A7AF95-B7E2-4430-AE4C-A7FDEC9E94E9}" dt="2021-11-28T14:10:12.797" v="24" actId="47"/>
        <pc:sldMkLst>
          <pc:docMk/>
          <pc:sldMk cId="2611349892" sldId="299"/>
        </pc:sldMkLst>
      </pc:sldChg>
      <pc:sldChg chg="del">
        <pc:chgData name="Anastasia Galvin" userId="2d39f159-777b-4bad-8899-bf8dfc77b0ad" providerId="ADAL" clId="{C7A7AF95-B7E2-4430-AE4C-A7FDEC9E94E9}" dt="2021-11-28T14:10:12.632" v="23" actId="47"/>
        <pc:sldMkLst>
          <pc:docMk/>
          <pc:sldMk cId="3295179282" sldId="300"/>
        </pc:sldMkLst>
      </pc:sldChg>
      <pc:sldChg chg="del">
        <pc:chgData name="Anastasia Galvin" userId="2d39f159-777b-4bad-8899-bf8dfc77b0ad" providerId="ADAL" clId="{C7A7AF95-B7E2-4430-AE4C-A7FDEC9E94E9}" dt="2021-11-28T14:10:12.443" v="22" actId="47"/>
        <pc:sldMkLst>
          <pc:docMk/>
          <pc:sldMk cId="2785375295" sldId="302"/>
        </pc:sldMkLst>
      </pc:sldChg>
      <pc:sldChg chg="del">
        <pc:chgData name="Anastasia Galvin" userId="2d39f159-777b-4bad-8899-bf8dfc77b0ad" providerId="ADAL" clId="{C7A7AF95-B7E2-4430-AE4C-A7FDEC9E94E9}" dt="2021-11-28T14:10:12.243" v="21" actId="47"/>
        <pc:sldMkLst>
          <pc:docMk/>
          <pc:sldMk cId="3732859444" sldId="303"/>
        </pc:sldMkLst>
      </pc:sldChg>
      <pc:sldChg chg="del">
        <pc:chgData name="Anastasia Galvin" userId="2d39f159-777b-4bad-8899-bf8dfc77b0ad" providerId="ADAL" clId="{C7A7AF95-B7E2-4430-AE4C-A7FDEC9E94E9}" dt="2021-11-28T14:10:12.080" v="20" actId="47"/>
        <pc:sldMkLst>
          <pc:docMk/>
          <pc:sldMk cId="969703602" sldId="305"/>
        </pc:sldMkLst>
      </pc:sldChg>
      <pc:sldChg chg="del">
        <pc:chgData name="Anastasia Galvin" userId="2d39f159-777b-4bad-8899-bf8dfc77b0ad" providerId="ADAL" clId="{C7A7AF95-B7E2-4430-AE4C-A7FDEC9E94E9}" dt="2021-11-28T14:10:11.910" v="19" actId="47"/>
        <pc:sldMkLst>
          <pc:docMk/>
          <pc:sldMk cId="3904674465" sldId="306"/>
        </pc:sldMkLst>
      </pc:sldChg>
      <pc:sldChg chg="del">
        <pc:chgData name="Anastasia Galvin" userId="2d39f159-777b-4bad-8899-bf8dfc77b0ad" providerId="ADAL" clId="{C7A7AF95-B7E2-4430-AE4C-A7FDEC9E94E9}" dt="2021-11-28T14:10:11.741" v="18" actId="47"/>
        <pc:sldMkLst>
          <pc:docMk/>
          <pc:sldMk cId="2510632367" sldId="307"/>
        </pc:sldMkLst>
      </pc:sldChg>
      <pc:sldChg chg="del">
        <pc:chgData name="Anastasia Galvin" userId="2d39f159-777b-4bad-8899-bf8dfc77b0ad" providerId="ADAL" clId="{C7A7AF95-B7E2-4430-AE4C-A7FDEC9E94E9}" dt="2021-11-28T14:10:11.440" v="16" actId="47"/>
        <pc:sldMkLst>
          <pc:docMk/>
          <pc:sldMk cId="2632560853" sldId="308"/>
        </pc:sldMkLst>
      </pc:sldChg>
      <pc:sldChg chg="del">
        <pc:chgData name="Anastasia Galvin" userId="2d39f159-777b-4bad-8899-bf8dfc77b0ad" providerId="ADAL" clId="{C7A7AF95-B7E2-4430-AE4C-A7FDEC9E94E9}" dt="2021-11-28T14:10:11.319" v="15" actId="47"/>
        <pc:sldMkLst>
          <pc:docMk/>
          <pc:sldMk cId="151824455" sldId="309"/>
        </pc:sldMkLst>
      </pc:sldChg>
      <pc:sldChg chg="del">
        <pc:chgData name="Anastasia Galvin" userId="2d39f159-777b-4bad-8899-bf8dfc77b0ad" providerId="ADAL" clId="{C7A7AF95-B7E2-4430-AE4C-A7FDEC9E94E9}" dt="2021-11-28T14:10:10.792" v="13" actId="47"/>
        <pc:sldMkLst>
          <pc:docMk/>
          <pc:sldMk cId="1119511685" sldId="310"/>
        </pc:sldMkLst>
      </pc:sldChg>
      <pc:sldChg chg="del">
        <pc:chgData name="Anastasia Galvin" userId="2d39f159-777b-4bad-8899-bf8dfc77b0ad" providerId="ADAL" clId="{C7A7AF95-B7E2-4430-AE4C-A7FDEC9E94E9}" dt="2021-11-28T14:10:10.638" v="12" actId="47"/>
        <pc:sldMkLst>
          <pc:docMk/>
          <pc:sldMk cId="1274787023" sldId="311"/>
        </pc:sldMkLst>
      </pc:sldChg>
      <pc:sldChg chg="del">
        <pc:chgData name="Anastasia Galvin" userId="2d39f159-777b-4bad-8899-bf8dfc77b0ad" providerId="ADAL" clId="{C7A7AF95-B7E2-4430-AE4C-A7FDEC9E94E9}" dt="2021-11-28T14:10:09.589" v="7" actId="47"/>
        <pc:sldMkLst>
          <pc:docMk/>
          <pc:sldMk cId="1345128906" sldId="366"/>
        </pc:sldMkLst>
      </pc:sldChg>
      <pc:sldChg chg="modSp mod">
        <pc:chgData name="Anastasia Galvin" userId="2d39f159-777b-4bad-8899-bf8dfc77b0ad" providerId="ADAL" clId="{C7A7AF95-B7E2-4430-AE4C-A7FDEC9E94E9}" dt="2021-11-28T14:10:51.100" v="44" actId="20577"/>
        <pc:sldMkLst>
          <pc:docMk/>
          <pc:sldMk cId="4080635437" sldId="441"/>
        </pc:sldMkLst>
        <pc:spChg chg="mod">
          <ac:chgData name="Anastasia Galvin" userId="2d39f159-777b-4bad-8899-bf8dfc77b0ad" providerId="ADAL" clId="{C7A7AF95-B7E2-4430-AE4C-A7FDEC9E94E9}" dt="2021-11-28T14:10:51.100" v="44" actId="20577"/>
          <ac:spMkLst>
            <pc:docMk/>
            <pc:sldMk cId="4080635437" sldId="441"/>
            <ac:spMk id="5" creationId="{1B252A1B-05BB-479A-98BA-F12BC75FFA4D}"/>
          </ac:spMkLst>
        </pc:spChg>
        <pc:spChg chg="mod">
          <ac:chgData name="Anastasia Galvin" userId="2d39f159-777b-4bad-8899-bf8dfc77b0ad" providerId="ADAL" clId="{C7A7AF95-B7E2-4430-AE4C-A7FDEC9E94E9}" dt="2021-11-28T14:10:31.257" v="43" actId="313"/>
          <ac:spMkLst>
            <pc:docMk/>
            <pc:sldMk cId="4080635437" sldId="441"/>
            <ac:spMk id="8" creationId="{1F2F8992-013D-4392-903D-141C1274F1BA}"/>
          </ac:spMkLst>
        </pc:spChg>
      </pc:sldChg>
      <pc:sldChg chg="modSp mod">
        <pc:chgData name="Anastasia Galvin" userId="2d39f159-777b-4bad-8899-bf8dfc77b0ad" providerId="ADAL" clId="{C7A7AF95-B7E2-4430-AE4C-A7FDEC9E94E9}" dt="2021-11-28T14:11:30.899" v="53" actId="122"/>
        <pc:sldMkLst>
          <pc:docMk/>
          <pc:sldMk cId="1605451422" sldId="454"/>
        </pc:sldMkLst>
        <pc:spChg chg="mod">
          <ac:chgData name="Anastasia Galvin" userId="2d39f159-777b-4bad-8899-bf8dfc77b0ad" providerId="ADAL" clId="{C7A7AF95-B7E2-4430-AE4C-A7FDEC9E94E9}" dt="2021-11-28T14:11:30.899" v="53" actId="122"/>
          <ac:spMkLst>
            <pc:docMk/>
            <pc:sldMk cId="1605451422" sldId="454"/>
            <ac:spMk id="5" creationId="{2ACCC04D-FAC1-4C79-8449-17B42C9A2A09}"/>
          </ac:spMkLst>
        </pc:spChg>
      </pc:sldChg>
      <pc:sldChg chg="del">
        <pc:chgData name="Anastasia Galvin" userId="2d39f159-777b-4bad-8899-bf8dfc77b0ad" providerId="ADAL" clId="{C7A7AF95-B7E2-4430-AE4C-A7FDEC9E94E9}" dt="2021-11-28T14:10:16.838" v="37" actId="47"/>
        <pc:sldMkLst>
          <pc:docMk/>
          <pc:sldMk cId="3140623663" sldId="455"/>
        </pc:sldMkLst>
      </pc:sldChg>
      <pc:sldChg chg="del">
        <pc:chgData name="Anastasia Galvin" userId="2d39f159-777b-4bad-8899-bf8dfc77b0ad" providerId="ADAL" clId="{C7A7AF95-B7E2-4430-AE4C-A7FDEC9E94E9}" dt="2021-11-28T14:10:15.527" v="35" actId="47"/>
        <pc:sldMkLst>
          <pc:docMk/>
          <pc:sldMk cId="1593026977" sldId="456"/>
        </pc:sldMkLst>
      </pc:sldChg>
      <pc:sldChg chg="del">
        <pc:chgData name="Anastasia Galvin" userId="2d39f159-777b-4bad-8899-bf8dfc77b0ad" providerId="ADAL" clId="{C7A7AF95-B7E2-4430-AE4C-A7FDEC9E94E9}" dt="2021-11-28T14:10:14.888" v="33" actId="47"/>
        <pc:sldMkLst>
          <pc:docMk/>
          <pc:sldMk cId="3231402514" sldId="457"/>
        </pc:sldMkLst>
      </pc:sldChg>
      <pc:sldChg chg="del">
        <pc:chgData name="Anastasia Galvin" userId="2d39f159-777b-4bad-8899-bf8dfc77b0ad" providerId="ADAL" clId="{C7A7AF95-B7E2-4430-AE4C-A7FDEC9E94E9}" dt="2021-11-28T14:10:14.067" v="31" actId="47"/>
        <pc:sldMkLst>
          <pc:docMk/>
          <pc:sldMk cId="281757479" sldId="463"/>
        </pc:sldMkLst>
      </pc:sldChg>
      <pc:sldChg chg="del">
        <pc:chgData name="Anastasia Galvin" userId="2d39f159-777b-4bad-8899-bf8dfc77b0ad" providerId="ADAL" clId="{C7A7AF95-B7E2-4430-AE4C-A7FDEC9E94E9}" dt="2021-11-28T14:10:13.916" v="30" actId="47"/>
        <pc:sldMkLst>
          <pc:docMk/>
          <pc:sldMk cId="889277205" sldId="469"/>
        </pc:sldMkLst>
      </pc:sldChg>
      <pc:sldChg chg="del">
        <pc:chgData name="Anastasia Galvin" userId="2d39f159-777b-4bad-8899-bf8dfc77b0ad" providerId="ADAL" clId="{C7A7AF95-B7E2-4430-AE4C-A7FDEC9E94E9}" dt="2021-11-28T14:10:11.609" v="17" actId="47"/>
        <pc:sldMkLst>
          <pc:docMk/>
          <pc:sldMk cId="1061141187" sldId="470"/>
        </pc:sldMkLst>
      </pc:sldChg>
      <pc:sldChg chg="del">
        <pc:chgData name="Anastasia Galvin" userId="2d39f159-777b-4bad-8899-bf8dfc77b0ad" providerId="ADAL" clId="{C7A7AF95-B7E2-4430-AE4C-A7FDEC9E94E9}" dt="2021-11-28T14:10:11.139" v="14" actId="47"/>
        <pc:sldMkLst>
          <pc:docMk/>
          <pc:sldMk cId="4016378165" sldId="472"/>
        </pc:sldMkLst>
      </pc:sldChg>
      <pc:sldChg chg="del">
        <pc:chgData name="Anastasia Galvin" userId="2d39f159-777b-4bad-8899-bf8dfc77b0ad" providerId="ADAL" clId="{C7A7AF95-B7E2-4430-AE4C-A7FDEC9E94E9}" dt="2021-11-28T14:10:10.491" v="11" actId="47"/>
        <pc:sldMkLst>
          <pc:docMk/>
          <pc:sldMk cId="0" sldId="473"/>
        </pc:sldMkLst>
      </pc:sldChg>
      <pc:sldChg chg="del">
        <pc:chgData name="Anastasia Galvin" userId="2d39f159-777b-4bad-8899-bf8dfc77b0ad" providerId="ADAL" clId="{C7A7AF95-B7E2-4430-AE4C-A7FDEC9E94E9}" dt="2021-11-28T14:10:10.279" v="10" actId="47"/>
        <pc:sldMkLst>
          <pc:docMk/>
          <pc:sldMk cId="3416402131" sldId="474"/>
        </pc:sldMkLst>
      </pc:sldChg>
      <pc:sldChg chg="del">
        <pc:chgData name="Anastasia Galvin" userId="2d39f159-777b-4bad-8899-bf8dfc77b0ad" providerId="ADAL" clId="{C7A7AF95-B7E2-4430-AE4C-A7FDEC9E94E9}" dt="2021-11-28T14:10:10.091" v="9" actId="47"/>
        <pc:sldMkLst>
          <pc:docMk/>
          <pc:sldMk cId="2438582756" sldId="475"/>
        </pc:sldMkLst>
      </pc:sldChg>
      <pc:sldChg chg="del">
        <pc:chgData name="Anastasia Galvin" userId="2d39f159-777b-4bad-8899-bf8dfc77b0ad" providerId="ADAL" clId="{C7A7AF95-B7E2-4430-AE4C-A7FDEC9E94E9}" dt="2021-11-28T14:10:09.905" v="8" actId="47"/>
        <pc:sldMkLst>
          <pc:docMk/>
          <pc:sldMk cId="2534089053" sldId="476"/>
        </pc:sldMkLst>
      </pc:sldChg>
      <pc:sldMasterChg chg="delSldLayout">
        <pc:chgData name="Anastasia Galvin" userId="2d39f159-777b-4bad-8899-bf8dfc77b0ad" providerId="ADAL" clId="{C7A7AF95-B7E2-4430-AE4C-A7FDEC9E94E9}" dt="2021-11-28T14:10:20.381" v="41" actId="47"/>
        <pc:sldMasterMkLst>
          <pc:docMk/>
          <pc:sldMasterMk cId="3985164731" sldId="2147483674"/>
        </pc:sldMasterMkLst>
        <pc:sldLayoutChg chg="del">
          <pc:chgData name="Anastasia Galvin" userId="2d39f159-777b-4bad-8899-bf8dfc77b0ad" providerId="ADAL" clId="{C7A7AF95-B7E2-4430-AE4C-A7FDEC9E94E9}" dt="2021-11-28T14:10:20.381" v="41" actId="47"/>
          <pc:sldLayoutMkLst>
            <pc:docMk/>
            <pc:sldMasterMk cId="3985164731" sldId="2147483674"/>
            <pc:sldLayoutMk cId="4190303816" sldId="214748368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9578B0-CBA6-6645-8080-3B76F994A092}" type="datetimeFigureOut">
              <a:rPr lang="en-GB" smtClean="0"/>
              <a:t>28/11/2021</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819645-6E3C-774C-9ECE-8DF633990221}" type="slidenum">
              <a:rPr lang="en-GB" smtClean="0"/>
              <a:t>‹#›</a:t>
            </a:fld>
            <a:endParaRPr lang="en-GB"/>
          </a:p>
        </p:txBody>
      </p:sp>
    </p:spTree>
    <p:extLst>
      <p:ext uri="{BB962C8B-B14F-4D97-AF65-F5344CB8AC3E}">
        <p14:creationId xmlns:p14="http://schemas.microsoft.com/office/powerpoint/2010/main" val="895371938"/>
      </p:ext>
    </p:extLst>
  </p:cSld>
  <p:clrMap bg1="lt1" tx1="dk1" bg2="lt2" tx2="dk2" accent1="accent1" accent2="accent2" accent3="accent3" accent4="accent4" accent5="accent5" accent6="accent6" hlink="hlink" folHlink="folHlink"/>
  <p:notesStyle>
    <a:lvl1pPr marL="0" algn="l" defTabSz="995507" rtl="0" eaLnBrk="1" latinLnBrk="0" hangingPunct="1">
      <a:defRPr sz="1306" kern="1200">
        <a:solidFill>
          <a:schemeClr val="tx1"/>
        </a:solidFill>
        <a:latin typeface="+mn-lt"/>
        <a:ea typeface="+mn-ea"/>
        <a:cs typeface="+mn-cs"/>
      </a:defRPr>
    </a:lvl1pPr>
    <a:lvl2pPr marL="497754" algn="l" defTabSz="995507" rtl="0" eaLnBrk="1" latinLnBrk="0" hangingPunct="1">
      <a:defRPr sz="1306" kern="1200">
        <a:solidFill>
          <a:schemeClr val="tx1"/>
        </a:solidFill>
        <a:latin typeface="+mn-lt"/>
        <a:ea typeface="+mn-ea"/>
        <a:cs typeface="+mn-cs"/>
      </a:defRPr>
    </a:lvl2pPr>
    <a:lvl3pPr marL="995507" algn="l" defTabSz="995507" rtl="0" eaLnBrk="1" latinLnBrk="0" hangingPunct="1">
      <a:defRPr sz="1306" kern="1200">
        <a:solidFill>
          <a:schemeClr val="tx1"/>
        </a:solidFill>
        <a:latin typeface="+mn-lt"/>
        <a:ea typeface="+mn-ea"/>
        <a:cs typeface="+mn-cs"/>
      </a:defRPr>
    </a:lvl3pPr>
    <a:lvl4pPr marL="1493261" algn="l" defTabSz="995507" rtl="0" eaLnBrk="1" latinLnBrk="0" hangingPunct="1">
      <a:defRPr sz="1306" kern="1200">
        <a:solidFill>
          <a:schemeClr val="tx1"/>
        </a:solidFill>
        <a:latin typeface="+mn-lt"/>
        <a:ea typeface="+mn-ea"/>
        <a:cs typeface="+mn-cs"/>
      </a:defRPr>
    </a:lvl4pPr>
    <a:lvl5pPr marL="1991015" algn="l" defTabSz="995507" rtl="0" eaLnBrk="1" latinLnBrk="0" hangingPunct="1">
      <a:defRPr sz="1306" kern="1200">
        <a:solidFill>
          <a:schemeClr val="tx1"/>
        </a:solidFill>
        <a:latin typeface="+mn-lt"/>
        <a:ea typeface="+mn-ea"/>
        <a:cs typeface="+mn-cs"/>
      </a:defRPr>
    </a:lvl5pPr>
    <a:lvl6pPr marL="2488768" algn="l" defTabSz="995507" rtl="0" eaLnBrk="1" latinLnBrk="0" hangingPunct="1">
      <a:defRPr sz="1306" kern="1200">
        <a:solidFill>
          <a:schemeClr val="tx1"/>
        </a:solidFill>
        <a:latin typeface="+mn-lt"/>
        <a:ea typeface="+mn-ea"/>
        <a:cs typeface="+mn-cs"/>
      </a:defRPr>
    </a:lvl6pPr>
    <a:lvl7pPr marL="2986522" algn="l" defTabSz="995507" rtl="0" eaLnBrk="1" latinLnBrk="0" hangingPunct="1">
      <a:defRPr sz="1306" kern="1200">
        <a:solidFill>
          <a:schemeClr val="tx1"/>
        </a:solidFill>
        <a:latin typeface="+mn-lt"/>
        <a:ea typeface="+mn-ea"/>
        <a:cs typeface="+mn-cs"/>
      </a:defRPr>
    </a:lvl7pPr>
    <a:lvl8pPr marL="3484275" algn="l" defTabSz="995507" rtl="0" eaLnBrk="1" latinLnBrk="0" hangingPunct="1">
      <a:defRPr sz="1306" kern="1200">
        <a:solidFill>
          <a:schemeClr val="tx1"/>
        </a:solidFill>
        <a:latin typeface="+mn-lt"/>
        <a:ea typeface="+mn-ea"/>
        <a:cs typeface="+mn-cs"/>
      </a:defRPr>
    </a:lvl8pPr>
    <a:lvl9pPr marL="3982029" algn="l" defTabSz="995507" rtl="0" eaLnBrk="1" latinLnBrk="0" hangingPunct="1">
      <a:defRPr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6bed84513f_0_41:notes"/>
          <p:cNvSpPr>
            <a:spLocks noGrp="1" noRot="1" noChangeAspect="1"/>
          </p:cNvSpPr>
          <p:nvPr>
            <p:ph type="sldImg" idx="2"/>
          </p:nvPr>
        </p:nvSpPr>
        <p:spPr>
          <a:xfrm>
            <a:off x="2217738" y="685800"/>
            <a:ext cx="24225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6bed84513f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0042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6bed84513f_0_56:notes"/>
          <p:cNvSpPr>
            <a:spLocks noGrp="1" noRot="1" noChangeAspect="1"/>
          </p:cNvSpPr>
          <p:nvPr>
            <p:ph type="sldImg" idx="2"/>
          </p:nvPr>
        </p:nvSpPr>
        <p:spPr>
          <a:xfrm>
            <a:off x="2217738" y="685800"/>
            <a:ext cx="24225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6bed84513f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8717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GB"/>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C9FB8DD-DCAB-4D3E-AD2C-C2D926573B3E}" type="datetime1">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171695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1C45B57-A453-499F-B0F9-A37BF8D51608}" type="datetime1">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3222811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B3E8A2F-4486-4052-8D28-20DFAC3493E2}" type="datetime1">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5878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F18F89D-A7F1-497F-802B-D6DC8D2FB9DE}" type="datetime1">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1286844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8DC06C6-5021-45E4-90DE-81429D390C30}" type="datetime1">
              <a:rPr lang="en-GB" smtClean="0"/>
              <a:t>28/11/2021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327077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084B8CC-030E-4A2D-9F85-93776F485C68}" type="datetime1">
              <a:rPr lang="en-GB" smtClean="0"/>
              <a:t>28/11/2021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51845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31FC4F3-BD31-49CD-BE7E-7608A16A0D5D}" type="datetime1">
              <a:rPr lang="en-GB" smtClean="0"/>
              <a:t>28/11/2021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3609039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50119DB-C2B5-4C36-8BA0-ED522120CE47}" type="datetime1">
              <a:rPr lang="en-GB" smtClean="0"/>
              <a:t>28/11/2021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928456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1EF245-A91F-4257-BF7B-EFC4A1FF50EB}" type="datetime1">
              <a:rPr lang="en-GB" smtClean="0"/>
              <a:t>28/11/2021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2948124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9C1564DF-A597-4785-BD50-2A56A229AAFA}" type="datetime1">
              <a:rPr lang="en-GB" smtClean="0"/>
              <a:t>28/11/2021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1111991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DCC16188-EBC0-4105-987E-A590BD559537}" type="datetime1">
              <a:rPr lang="en-GB" smtClean="0"/>
              <a:t>28/11/2021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130709-EEA2-0D45-A9BB-2D67E6921DD1}" type="slidenum">
              <a:rPr lang="en-GB" smtClean="0"/>
              <a:t>‹#›</a:t>
            </a:fld>
            <a:endParaRPr lang="en-GB"/>
          </a:p>
        </p:txBody>
      </p:sp>
    </p:spTree>
    <p:extLst>
      <p:ext uri="{BB962C8B-B14F-4D97-AF65-F5344CB8AC3E}">
        <p14:creationId xmlns:p14="http://schemas.microsoft.com/office/powerpoint/2010/main" val="243129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4A9086C-88C7-4506-A61C-8556EC12D59D}" type="datetime1">
              <a:rPr lang="en-GB" smtClean="0"/>
              <a:t>28/11/2021</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C1130709-EEA2-0D45-A9BB-2D67E6921DD1}" type="slidenum">
              <a:rPr lang="en-GB" smtClean="0"/>
              <a:t>‹#›</a:t>
            </a:fld>
            <a:endParaRPr lang="en-GB"/>
          </a:p>
        </p:txBody>
      </p:sp>
    </p:spTree>
    <p:extLst>
      <p:ext uri="{BB962C8B-B14F-4D97-AF65-F5344CB8AC3E}">
        <p14:creationId xmlns:p14="http://schemas.microsoft.com/office/powerpoint/2010/main" val="398516473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wearing glasses and looking at the camera&#10;&#10;Description automatically generated">
            <a:extLst>
              <a:ext uri="{FF2B5EF4-FFF2-40B4-BE49-F238E27FC236}">
                <a16:creationId xmlns:a16="http://schemas.microsoft.com/office/drawing/2014/main" id="{1A87EFBA-72F6-4D5C-95D5-9F15F2E6001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26687" y="1665543"/>
            <a:ext cx="1358019" cy="1688938"/>
          </a:xfrm>
          <a:prstGeom prst="rect">
            <a:avLst/>
          </a:prstGeom>
          <a:ln w="38100">
            <a:solidFill>
              <a:schemeClr val="tx1"/>
            </a:solidFill>
          </a:ln>
        </p:spPr>
      </p:pic>
      <p:sp>
        <p:nvSpPr>
          <p:cNvPr id="8" name="Speech Bubble: Rectangle with Corners Rounded 7">
            <a:extLst>
              <a:ext uri="{FF2B5EF4-FFF2-40B4-BE49-F238E27FC236}">
                <a16:creationId xmlns:a16="http://schemas.microsoft.com/office/drawing/2014/main" id="{1F2F8992-013D-4392-903D-141C1274F1BA}"/>
              </a:ext>
            </a:extLst>
          </p:cNvPr>
          <p:cNvSpPr/>
          <p:nvPr/>
        </p:nvSpPr>
        <p:spPr>
          <a:xfrm>
            <a:off x="2153653" y="1527388"/>
            <a:ext cx="5053761" cy="2147349"/>
          </a:xfrm>
          <a:prstGeom prst="wedgeRoundRectCallout">
            <a:avLst>
              <a:gd name="adj1" fmla="val -71486"/>
              <a:gd name="adj2" fmla="val -11941"/>
              <a:gd name="adj3" fmla="val 16667"/>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sz="1100" i="1" dirty="0">
                <a:solidFill>
                  <a:srgbClr val="222222"/>
                </a:solidFill>
                <a:latin typeface="Cambria" panose="02040503050406030204" pitchFamily="18" charset="0"/>
                <a:ea typeface="Cambria" panose="02040503050406030204" pitchFamily="18" charset="0"/>
              </a:rPr>
              <a:t>“In 1949, China declared independence, an event known in Western discourse as "the loss of China" – in the US, with bitter recriminations and conflict over who was responsible for that loss. The terminology is revealing. It is only possible to lose something that one owns. The tacit assumption was that the U.S. owned China, by right, along with most of the rest of the world, much as post-war planners assumed. The "loss of China" was the first major step in "America's decline." It had major policy consequences.” </a:t>
            </a:r>
            <a:r>
              <a:rPr lang="en-GB" sz="1100" b="1" dirty="0">
                <a:solidFill>
                  <a:srgbClr val="222222"/>
                </a:solidFill>
                <a:latin typeface="Cambria" panose="02040503050406030204" pitchFamily="18" charset="0"/>
                <a:ea typeface="Cambria" panose="02040503050406030204" pitchFamily="18" charset="0"/>
              </a:rPr>
              <a:t>Noam Chomsky – Historian and critic of American policy</a:t>
            </a:r>
            <a:endParaRPr lang="en-GB" sz="1100" dirty="0">
              <a:solidFill>
                <a:schemeClr val="tx1"/>
              </a:solidFill>
              <a:latin typeface="Cambria" panose="02040503050406030204" pitchFamily="18" charset="0"/>
              <a:ea typeface="Cambria" panose="02040503050406030204" pitchFamily="18" charset="0"/>
            </a:endParaRPr>
          </a:p>
        </p:txBody>
      </p:sp>
      <p:pic>
        <p:nvPicPr>
          <p:cNvPr id="11" name="Picture 10" descr="A person wearing a suit and tie&#10;&#10;Description automatically generated">
            <a:extLst>
              <a:ext uri="{FF2B5EF4-FFF2-40B4-BE49-F238E27FC236}">
                <a16:creationId xmlns:a16="http://schemas.microsoft.com/office/drawing/2014/main" id="{49C94887-1118-4E64-9B9A-52EC3E709E3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4086" y="6832155"/>
            <a:ext cx="1270620" cy="1779254"/>
          </a:xfrm>
          <a:prstGeom prst="rect">
            <a:avLst/>
          </a:prstGeom>
          <a:ln w="38100">
            <a:solidFill>
              <a:schemeClr val="tx1"/>
            </a:solidFill>
          </a:ln>
        </p:spPr>
      </p:pic>
      <p:sp>
        <p:nvSpPr>
          <p:cNvPr id="15" name="Speech Bubble: Rectangle with Corners Rounded 14">
            <a:extLst>
              <a:ext uri="{FF2B5EF4-FFF2-40B4-BE49-F238E27FC236}">
                <a16:creationId xmlns:a16="http://schemas.microsoft.com/office/drawing/2014/main" id="{5E7B7BCA-D5A7-4661-BEAF-EC6B579C2AE8}"/>
              </a:ext>
            </a:extLst>
          </p:cNvPr>
          <p:cNvSpPr/>
          <p:nvPr/>
        </p:nvSpPr>
        <p:spPr>
          <a:xfrm>
            <a:off x="2153654" y="6526720"/>
            <a:ext cx="5083012" cy="2395177"/>
          </a:xfrm>
          <a:prstGeom prst="wedgeRoundRectCallout">
            <a:avLst>
              <a:gd name="adj1" fmla="val -66904"/>
              <a:gd name="adj2" fmla="val -19350"/>
              <a:gd name="adj3" fmla="val 16667"/>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sz="1102" dirty="0">
                <a:solidFill>
                  <a:srgbClr val="222222"/>
                </a:solidFill>
                <a:latin typeface="Cambria" panose="02040503050406030204" pitchFamily="18" charset="0"/>
                <a:ea typeface="Cambria" panose="02040503050406030204" pitchFamily="18" charset="0"/>
              </a:rPr>
              <a:t>"The China the Americans knew—Pearl Buck's peasants, rejoicing in the good earth—had been dependable, democratic, warm and above all pro-American. Throughout the great war the United Nations Big Four had been Churchill, Roosevelt, Stalin and Chiang. Stalin's later treachery had been deplorable but unsurprising. But Chiang Kai-shek! Acheson's strategy to contain Red aggression seemed to burst wide open...Everything American diplomats had achieved in Europe—the Truman Doctrine, the Marshall Plan, NATO—momentarily seemed annulled by this disaster in Asia."</a:t>
            </a:r>
            <a:endParaRPr lang="en-GB" sz="1102" dirty="0">
              <a:latin typeface="Cambria" panose="02040503050406030204" pitchFamily="18" charset="0"/>
              <a:ea typeface="Cambria" panose="02040503050406030204" pitchFamily="18" charset="0"/>
            </a:endParaRPr>
          </a:p>
          <a:p>
            <a:pPr>
              <a:lnSpc>
                <a:spcPct val="150000"/>
              </a:lnSpc>
            </a:pPr>
            <a:r>
              <a:rPr lang="en-GB" sz="1102" b="1" dirty="0">
                <a:solidFill>
                  <a:srgbClr val="222222"/>
                </a:solidFill>
                <a:latin typeface="Cambria" panose="02040503050406030204" pitchFamily="18" charset="0"/>
                <a:ea typeface="Cambria" panose="02040503050406030204" pitchFamily="18" charset="0"/>
              </a:rPr>
              <a:t>William Manchester– Historian and critic of American policy</a:t>
            </a:r>
            <a:endParaRPr lang="en-GB" sz="1102" dirty="0">
              <a:solidFill>
                <a:schemeClr val="tx1"/>
              </a:solidFill>
              <a:latin typeface="Cambria" panose="02040503050406030204" pitchFamily="18" charset="0"/>
              <a:ea typeface="Cambria" panose="02040503050406030204" pitchFamily="18" charset="0"/>
            </a:endParaRPr>
          </a:p>
        </p:txBody>
      </p:sp>
      <p:sp>
        <p:nvSpPr>
          <p:cNvPr id="3" name="Slide Number Placeholder 2">
            <a:extLst>
              <a:ext uri="{FF2B5EF4-FFF2-40B4-BE49-F238E27FC236}">
                <a16:creationId xmlns:a16="http://schemas.microsoft.com/office/drawing/2014/main" id="{20C76A33-5789-4C82-B776-A97DAB02EF43}"/>
              </a:ext>
            </a:extLst>
          </p:cNvPr>
          <p:cNvSpPr>
            <a:spLocks noGrp="1"/>
          </p:cNvSpPr>
          <p:nvPr>
            <p:ph type="sldNum" sz="quarter" idx="12"/>
          </p:nvPr>
        </p:nvSpPr>
        <p:spPr/>
        <p:txBody>
          <a:bodyPr/>
          <a:lstStyle/>
          <a:p>
            <a:fld id="{C1130709-EEA2-0D45-A9BB-2D67E6921DD1}" type="slidenum">
              <a:rPr lang="en-GB" smtClean="0"/>
              <a:t>1</a:t>
            </a:fld>
            <a:endParaRPr lang="en-GB"/>
          </a:p>
        </p:txBody>
      </p:sp>
      <p:sp>
        <p:nvSpPr>
          <p:cNvPr id="16" name="Google Shape;83;p14">
            <a:extLst>
              <a:ext uri="{FF2B5EF4-FFF2-40B4-BE49-F238E27FC236}">
                <a16:creationId xmlns:a16="http://schemas.microsoft.com/office/drawing/2014/main" id="{5C665140-0BEE-4C0B-AB51-11BD89921251}"/>
              </a:ext>
            </a:extLst>
          </p:cNvPr>
          <p:cNvSpPr txBox="1"/>
          <p:nvPr/>
        </p:nvSpPr>
        <p:spPr>
          <a:xfrm>
            <a:off x="326687" y="247520"/>
            <a:ext cx="6906300" cy="73911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dirty="0">
                <a:latin typeface="Tahoma" panose="020B0604030504040204" pitchFamily="34" charset="0"/>
                <a:ea typeface="Tahoma" panose="020B0604030504040204" pitchFamily="34" charset="0"/>
                <a:cs typeface="Tahoma" panose="020B0604030504040204" pitchFamily="34" charset="0"/>
                <a:sym typeface="Calibri"/>
              </a:rPr>
              <a:t>What were the US Policies towards China?</a:t>
            </a:r>
          </a:p>
          <a:p>
            <a:pPr lvl="0" algn="ctr"/>
            <a:r>
              <a:rPr lang="en-GB" sz="1200" dirty="0">
                <a:latin typeface="Cambria" panose="02040503050406030204" pitchFamily="18" charset="0"/>
                <a:ea typeface="Cambria" panose="02040503050406030204" pitchFamily="18" charset="0"/>
                <a:cs typeface="Tahoma" panose="020B0604030504040204" pitchFamily="34" charset="0"/>
                <a:sym typeface="Cambria"/>
              </a:rPr>
              <a:t>Chapter 5: US Containment in action in Asia </a:t>
            </a:r>
            <a:endParaRPr sz="1200" b="1" dirty="0">
              <a:latin typeface="Tahoma" panose="020B0604030504040204" pitchFamily="34" charset="0"/>
              <a:ea typeface="Tahoma" panose="020B0604030504040204" pitchFamily="34" charset="0"/>
              <a:cs typeface="Tahoma" panose="020B0604030504040204" pitchFamily="34" charset="0"/>
              <a:sym typeface="Calibri"/>
            </a:endParaRPr>
          </a:p>
        </p:txBody>
      </p:sp>
      <p:sp>
        <p:nvSpPr>
          <p:cNvPr id="4" name="TextBox 3">
            <a:extLst>
              <a:ext uri="{FF2B5EF4-FFF2-40B4-BE49-F238E27FC236}">
                <a16:creationId xmlns:a16="http://schemas.microsoft.com/office/drawing/2014/main" id="{D25CE452-7758-4E36-A20C-3DE257C611BE}"/>
              </a:ext>
            </a:extLst>
          </p:cNvPr>
          <p:cNvSpPr txBox="1"/>
          <p:nvPr/>
        </p:nvSpPr>
        <p:spPr>
          <a:xfrm>
            <a:off x="339473" y="3771777"/>
            <a:ext cx="6880727" cy="2605265"/>
          </a:xfrm>
          <a:prstGeom prst="rect">
            <a:avLst/>
          </a:prstGeom>
          <a:noFill/>
        </p:spPr>
        <p:txBody>
          <a:bodyPr wrap="square" rtlCol="0">
            <a:spAutoFit/>
          </a:bodyPr>
          <a:lstStyle/>
          <a:p>
            <a:pPr>
              <a:lnSpc>
                <a:spcPct val="150000"/>
              </a:lnSpc>
            </a:pPr>
            <a:r>
              <a:rPr lang="en-GB" sz="1100" b="1" dirty="0"/>
              <a:t>Summarise what Chomsky is saying about China:</a:t>
            </a:r>
          </a:p>
          <a:p>
            <a:pPr>
              <a:lnSpc>
                <a:spcPct val="150000"/>
              </a:lnSpc>
            </a:pPr>
            <a:r>
              <a:rPr lang="en-GB" sz="11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endParaRPr lang="en-GB" sz="1100" b="1" dirty="0"/>
          </a:p>
          <a:p>
            <a:pPr>
              <a:lnSpc>
                <a:spcPct val="150000"/>
              </a:lnSpc>
            </a:pPr>
            <a:r>
              <a:rPr lang="en-GB" sz="1100" b="1" dirty="0"/>
              <a:t>Do you agree with Chomsky? Why?</a:t>
            </a:r>
          </a:p>
          <a:p>
            <a:pPr>
              <a:lnSpc>
                <a:spcPct val="150000"/>
              </a:lnSpc>
            </a:pPr>
            <a:r>
              <a:rPr lang="en-GB" sz="11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1B252A1B-05BB-479A-98BA-F12BC75FFA4D}"/>
              </a:ext>
            </a:extLst>
          </p:cNvPr>
          <p:cNvSpPr txBox="1"/>
          <p:nvPr/>
        </p:nvSpPr>
        <p:spPr>
          <a:xfrm>
            <a:off x="163706" y="986637"/>
            <a:ext cx="7043708" cy="261610"/>
          </a:xfrm>
          <a:prstGeom prst="rect">
            <a:avLst/>
          </a:prstGeom>
          <a:noFill/>
        </p:spPr>
        <p:txBody>
          <a:bodyPr wrap="square" rtlCol="0">
            <a:spAutoFit/>
          </a:bodyPr>
          <a:lstStyle/>
          <a:p>
            <a:r>
              <a:rPr lang="en-GB" sz="1100" dirty="0">
                <a:latin typeface="Cambria" panose="02040503050406030204" pitchFamily="18" charset="0"/>
                <a:ea typeface="Cambria" panose="02040503050406030204" pitchFamily="18" charset="0"/>
              </a:rPr>
              <a:t>Read the two quotes from the historians regarding China and answer the questions.</a:t>
            </a:r>
            <a:endParaRPr lang="en-GB" sz="1100" b="1" dirty="0">
              <a:latin typeface="Cambria" panose="02040503050406030204" pitchFamily="18" charset="0"/>
              <a:ea typeface="Cambria" panose="02040503050406030204" pitchFamily="18" charset="0"/>
            </a:endParaRPr>
          </a:p>
        </p:txBody>
      </p:sp>
      <p:sp>
        <p:nvSpPr>
          <p:cNvPr id="22" name="TextBox 21">
            <a:extLst>
              <a:ext uri="{FF2B5EF4-FFF2-40B4-BE49-F238E27FC236}">
                <a16:creationId xmlns:a16="http://schemas.microsoft.com/office/drawing/2014/main" id="{E5E55105-803D-4589-9C31-7EC1C6DA15F4}"/>
              </a:ext>
            </a:extLst>
          </p:cNvPr>
          <p:cNvSpPr txBox="1"/>
          <p:nvPr/>
        </p:nvSpPr>
        <p:spPr>
          <a:xfrm>
            <a:off x="414086" y="9026270"/>
            <a:ext cx="6880727" cy="1335687"/>
          </a:xfrm>
          <a:prstGeom prst="rect">
            <a:avLst/>
          </a:prstGeom>
          <a:noFill/>
        </p:spPr>
        <p:txBody>
          <a:bodyPr wrap="square" rtlCol="0">
            <a:spAutoFit/>
          </a:bodyPr>
          <a:lstStyle/>
          <a:p>
            <a:pPr>
              <a:lnSpc>
                <a:spcPct val="150000"/>
              </a:lnSpc>
            </a:pPr>
            <a:r>
              <a:rPr lang="en-GB" sz="1100" b="1" dirty="0"/>
              <a:t>What is William Manchester saying regarding the impact of China turning communist?</a:t>
            </a:r>
          </a:p>
          <a:p>
            <a:pPr>
              <a:lnSpc>
                <a:spcPct val="150000"/>
              </a:lnSpc>
            </a:pPr>
            <a:endParaRPr lang="en-GB" sz="1100" b="1" dirty="0"/>
          </a:p>
          <a:p>
            <a:pPr>
              <a:lnSpc>
                <a:spcPct val="150000"/>
              </a:lnSpc>
            </a:pPr>
            <a:r>
              <a:rPr lang="en-GB" sz="11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4080635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p:nvPr/>
        </p:nvSpPr>
        <p:spPr>
          <a:xfrm>
            <a:off x="429214" y="932198"/>
            <a:ext cx="6707344" cy="417116"/>
          </a:xfrm>
          <a:prstGeom prst="rect">
            <a:avLst/>
          </a:prstGeom>
          <a:noFill/>
          <a:ln>
            <a:noFill/>
          </a:ln>
        </p:spPr>
        <p:txBody>
          <a:bodyPr spcFirstLastPara="1" wrap="square" lIns="89518" tIns="89518" rIns="89518" bIns="89518" anchor="t" anchorCtr="0">
            <a:noAutofit/>
          </a:bodyPr>
          <a:lstStyle/>
          <a:p>
            <a:pPr>
              <a:lnSpc>
                <a:spcPct val="150000"/>
              </a:lnSpc>
            </a:pPr>
            <a:r>
              <a:rPr lang="en-GB" sz="1100" b="1" dirty="0">
                <a:latin typeface="Cambria"/>
                <a:ea typeface="Cambria"/>
                <a:cs typeface="Cambria"/>
                <a:sym typeface="Cambria"/>
              </a:rPr>
              <a:t>Read </a:t>
            </a:r>
            <a:r>
              <a:rPr lang="en-GB" sz="1100" dirty="0">
                <a:latin typeface="Cambria"/>
                <a:ea typeface="Cambria"/>
                <a:cs typeface="Cambria"/>
                <a:sym typeface="Cambria"/>
              </a:rPr>
              <a:t>USA’s support for Jiang Jieshi and policies towards China and Taiwan p39. and answer the following questions.</a:t>
            </a:r>
            <a:endParaRPr sz="1100" dirty="0">
              <a:latin typeface="Cambria"/>
              <a:ea typeface="Cambria"/>
              <a:cs typeface="Cambria"/>
              <a:sym typeface="Cambria"/>
            </a:endParaRPr>
          </a:p>
        </p:txBody>
      </p:sp>
      <p:sp>
        <p:nvSpPr>
          <p:cNvPr id="93" name="Google Shape;93;p16"/>
          <p:cNvSpPr txBox="1"/>
          <p:nvPr/>
        </p:nvSpPr>
        <p:spPr>
          <a:xfrm>
            <a:off x="412519" y="1522134"/>
            <a:ext cx="6707344" cy="2953300"/>
          </a:xfrm>
          <a:prstGeom prst="rect">
            <a:avLst/>
          </a:prstGeom>
          <a:noFill/>
          <a:ln>
            <a:noFill/>
          </a:ln>
        </p:spPr>
        <p:txBody>
          <a:bodyPr spcFirstLastPara="1" wrap="square" lIns="89518" tIns="89518" rIns="89518" bIns="89518" anchor="t" anchorCtr="0">
            <a:noAutofit/>
          </a:bodyPr>
          <a:lstStyle/>
          <a:p>
            <a:r>
              <a:rPr lang="en-GB" sz="1077" b="1" dirty="0">
                <a:latin typeface="Cambria"/>
                <a:ea typeface="Cambria"/>
                <a:cs typeface="Cambria"/>
                <a:sym typeface="Cambria"/>
              </a:rPr>
              <a:t>What was Mao’s initial concerns with America?</a:t>
            </a:r>
            <a:endParaRPr sz="1077" b="1" dirty="0">
              <a:latin typeface="Cambria"/>
              <a:ea typeface="Cambria"/>
              <a:cs typeface="Cambria"/>
              <a:sym typeface="Cambria"/>
            </a:endParaRPr>
          </a:p>
          <a:p>
            <a:endParaRPr sz="1077" dirty="0">
              <a:latin typeface="Cambria"/>
              <a:ea typeface="Cambria"/>
              <a:cs typeface="Cambria"/>
              <a:sym typeface="Cambria"/>
            </a:endParaRPr>
          </a:p>
          <a:p>
            <a:pPr>
              <a:lnSpc>
                <a:spcPct val="150000"/>
              </a:lnSpc>
            </a:pPr>
            <a:r>
              <a:rPr lang="en-GB" sz="1077" dirty="0">
                <a:latin typeface="Cambria"/>
                <a:ea typeface="Cambria"/>
                <a:cs typeface="Cambria"/>
                <a:sym typeface="Cambria"/>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077" dirty="0">
              <a:latin typeface="Cambria"/>
              <a:ea typeface="Cambria"/>
              <a:cs typeface="Cambria"/>
              <a:sym typeface="Cambria"/>
            </a:endParaRPr>
          </a:p>
          <a:p>
            <a:pPr>
              <a:lnSpc>
                <a:spcPct val="150000"/>
              </a:lnSpc>
            </a:pPr>
            <a:endParaRPr sz="1077" dirty="0">
              <a:latin typeface="Cambria"/>
              <a:ea typeface="Cambria"/>
              <a:cs typeface="Cambria"/>
              <a:sym typeface="Cambria"/>
            </a:endParaRPr>
          </a:p>
          <a:p>
            <a:pPr>
              <a:lnSpc>
                <a:spcPct val="150000"/>
              </a:lnSpc>
            </a:pPr>
            <a:r>
              <a:rPr lang="en-GB" sz="1077" b="1" dirty="0">
                <a:latin typeface="Cambria"/>
                <a:ea typeface="Cambria"/>
                <a:cs typeface="Cambria"/>
                <a:sym typeface="Cambria"/>
              </a:rPr>
              <a:t>What was America's policy to Asia?</a:t>
            </a:r>
            <a:endParaRPr sz="1077" b="1" dirty="0">
              <a:latin typeface="Cambria"/>
              <a:ea typeface="Cambria"/>
              <a:cs typeface="Cambria"/>
              <a:sym typeface="Cambria"/>
            </a:endParaRPr>
          </a:p>
          <a:p>
            <a:pPr>
              <a:lnSpc>
                <a:spcPct val="150000"/>
              </a:lnSpc>
              <a:buClr>
                <a:schemeClr val="dk1"/>
              </a:buClr>
              <a:buSzPts val="1100"/>
            </a:pPr>
            <a:r>
              <a:rPr lang="en-GB" sz="1077" dirty="0">
                <a:solidFill>
                  <a:schemeClr val="dk1"/>
                </a:solidFill>
                <a:latin typeface="Cambria"/>
                <a:ea typeface="Cambria"/>
                <a:cs typeface="Cambria"/>
                <a:sym typeface="Cambria"/>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077" dirty="0">
              <a:latin typeface="Cambria"/>
              <a:ea typeface="Cambria"/>
              <a:cs typeface="Cambria"/>
              <a:sym typeface="Cambria"/>
            </a:endParaRPr>
          </a:p>
          <a:p>
            <a:endParaRPr sz="1077" dirty="0">
              <a:latin typeface="Cambria"/>
              <a:ea typeface="Cambria"/>
              <a:cs typeface="Cambria"/>
              <a:sym typeface="Cambria"/>
            </a:endParaRPr>
          </a:p>
        </p:txBody>
      </p:sp>
      <p:sp>
        <p:nvSpPr>
          <p:cNvPr id="94" name="Google Shape;94;p16"/>
          <p:cNvSpPr txBox="1">
            <a:spLocks noGrp="1"/>
          </p:cNvSpPr>
          <p:nvPr>
            <p:ph type="sldNum" sz="quarter" idx="12"/>
          </p:nvPr>
        </p:nvSpPr>
        <p:spPr>
          <a:xfrm>
            <a:off x="6937534" y="9545841"/>
            <a:ext cx="444141" cy="790465"/>
          </a:xfrm>
          <a:prstGeom prst="rect">
            <a:avLst/>
          </a:prstGeom>
        </p:spPr>
        <p:txBody>
          <a:bodyPr spcFirstLastPara="1" vert="horz" wrap="square" lIns="89518" tIns="89518" rIns="89518" bIns="89518" rtlCol="0" anchor="ctr" anchorCtr="0">
            <a:noAutofit/>
          </a:bodyPr>
          <a:lstStyle/>
          <a:p>
            <a:fld id="{00000000-1234-1234-1234-123412341234}" type="slidenum">
              <a:rPr lang="en-GB"/>
              <a:pPr/>
              <a:t>2</a:t>
            </a:fld>
            <a:endParaRPr/>
          </a:p>
        </p:txBody>
      </p:sp>
      <p:sp>
        <p:nvSpPr>
          <p:cNvPr id="95" name="Google Shape;95;p16"/>
          <p:cNvSpPr txBox="1"/>
          <p:nvPr/>
        </p:nvSpPr>
        <p:spPr>
          <a:xfrm>
            <a:off x="362412" y="4553679"/>
            <a:ext cx="6707344" cy="1149289"/>
          </a:xfrm>
          <a:prstGeom prst="rect">
            <a:avLst/>
          </a:prstGeom>
          <a:noFill/>
          <a:ln>
            <a:noFill/>
          </a:ln>
        </p:spPr>
        <p:txBody>
          <a:bodyPr spcFirstLastPara="1" wrap="square" lIns="89518" tIns="89518" rIns="89518" bIns="89518" anchor="t" anchorCtr="0">
            <a:noAutofit/>
          </a:bodyPr>
          <a:lstStyle/>
          <a:p>
            <a:pPr>
              <a:lnSpc>
                <a:spcPct val="150000"/>
              </a:lnSpc>
            </a:pPr>
            <a:r>
              <a:rPr lang="en-GB" sz="1077" b="1" dirty="0">
                <a:latin typeface="Cambria"/>
                <a:ea typeface="Cambria"/>
                <a:cs typeface="Cambria"/>
                <a:sym typeface="Cambria"/>
              </a:rPr>
              <a:t>TASK: </a:t>
            </a:r>
            <a:r>
              <a:rPr lang="en-GB" sz="1077" dirty="0">
                <a:latin typeface="Cambria"/>
                <a:ea typeface="Cambria"/>
                <a:cs typeface="Cambria"/>
                <a:sym typeface="Cambria"/>
              </a:rPr>
              <a:t>What was the defensive perimeter strategy and why was there criticism towards it?</a:t>
            </a:r>
            <a:endParaRPr sz="1077" dirty="0">
              <a:latin typeface="Cambria"/>
              <a:ea typeface="Cambria"/>
              <a:cs typeface="Cambria"/>
              <a:sym typeface="Cambria"/>
            </a:endParaRPr>
          </a:p>
          <a:p>
            <a:pPr>
              <a:lnSpc>
                <a:spcPct val="150000"/>
              </a:lnSpc>
              <a:buClr>
                <a:schemeClr val="dk1"/>
              </a:buClr>
              <a:buSzPts val="1100"/>
            </a:pPr>
            <a:r>
              <a:rPr lang="en-GB" sz="1077" dirty="0">
                <a:solidFill>
                  <a:schemeClr val="dk1"/>
                </a:solidFill>
                <a:latin typeface="Cambria"/>
                <a:ea typeface="Cambria"/>
                <a:cs typeface="Cambria"/>
                <a:sym typeface="Cambria"/>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077" dirty="0">
              <a:latin typeface="Cambria"/>
              <a:ea typeface="Cambria"/>
              <a:cs typeface="Cambria"/>
              <a:sym typeface="Cambria"/>
            </a:endParaRPr>
          </a:p>
        </p:txBody>
      </p:sp>
      <p:pic>
        <p:nvPicPr>
          <p:cNvPr id="96" name="Google Shape;96;p16" descr="Image result for Map of east asia"/>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462578" y="5962549"/>
            <a:ext cx="4121176" cy="4264058"/>
          </a:xfrm>
          <a:prstGeom prst="rect">
            <a:avLst/>
          </a:prstGeom>
          <a:noFill/>
          <a:ln w="28575" cap="flat" cmpd="sng">
            <a:solidFill>
              <a:srgbClr val="000000"/>
            </a:solidFill>
            <a:prstDash val="solid"/>
            <a:round/>
            <a:headEnd type="none" w="sm" len="sm"/>
            <a:tailEnd type="none" w="sm" len="sm"/>
          </a:ln>
        </p:spPr>
      </p:pic>
      <p:sp>
        <p:nvSpPr>
          <p:cNvPr id="97" name="Google Shape;97;p16"/>
          <p:cNvSpPr txBox="1"/>
          <p:nvPr/>
        </p:nvSpPr>
        <p:spPr>
          <a:xfrm>
            <a:off x="4692317" y="5921865"/>
            <a:ext cx="2444242" cy="739118"/>
          </a:xfrm>
          <a:prstGeom prst="rect">
            <a:avLst/>
          </a:prstGeom>
          <a:noFill/>
          <a:ln>
            <a:noFill/>
          </a:ln>
        </p:spPr>
        <p:txBody>
          <a:bodyPr spcFirstLastPara="1" wrap="square" lIns="89518" tIns="89518" rIns="89518" bIns="89518" anchor="t" anchorCtr="0">
            <a:noAutofit/>
          </a:bodyPr>
          <a:lstStyle/>
          <a:p>
            <a:pPr>
              <a:lnSpc>
                <a:spcPct val="150000"/>
              </a:lnSpc>
            </a:pPr>
            <a:r>
              <a:rPr lang="en-GB" sz="1100" b="1" dirty="0">
                <a:latin typeface="Cambria"/>
                <a:ea typeface="Cambria"/>
                <a:cs typeface="Cambria"/>
                <a:sym typeface="Cambria"/>
              </a:rPr>
              <a:t>TASK: </a:t>
            </a:r>
            <a:r>
              <a:rPr lang="en-GB" sz="1100" dirty="0">
                <a:latin typeface="Cambria"/>
                <a:ea typeface="Cambria"/>
                <a:cs typeface="Cambria"/>
                <a:sym typeface="Cambria"/>
              </a:rPr>
              <a:t>Draw on the map the defensive perimeter and list the countries that it covered. </a:t>
            </a:r>
            <a:endParaRPr sz="1100" dirty="0">
              <a:latin typeface="Cambria"/>
              <a:ea typeface="Cambria"/>
              <a:cs typeface="Cambria"/>
              <a:sym typeface="Cambria"/>
            </a:endParaRPr>
          </a:p>
        </p:txBody>
      </p:sp>
      <p:sp>
        <p:nvSpPr>
          <p:cNvPr id="9" name="Google Shape;83;p14">
            <a:extLst>
              <a:ext uri="{FF2B5EF4-FFF2-40B4-BE49-F238E27FC236}">
                <a16:creationId xmlns:a16="http://schemas.microsoft.com/office/drawing/2014/main" id="{39D87A28-61B5-4C0C-8C7D-15671DD2C3FC}"/>
              </a:ext>
            </a:extLst>
          </p:cNvPr>
          <p:cNvSpPr txBox="1"/>
          <p:nvPr/>
        </p:nvSpPr>
        <p:spPr>
          <a:xfrm>
            <a:off x="326687" y="247520"/>
            <a:ext cx="6906300" cy="73911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dirty="0">
                <a:latin typeface="Tahoma" panose="020B0604030504040204" pitchFamily="34" charset="0"/>
                <a:ea typeface="Tahoma" panose="020B0604030504040204" pitchFamily="34" charset="0"/>
                <a:cs typeface="Tahoma" panose="020B0604030504040204" pitchFamily="34" charset="0"/>
                <a:sym typeface="Calibri"/>
              </a:rPr>
              <a:t>What were the US Policies towards China?</a:t>
            </a:r>
          </a:p>
          <a:p>
            <a:pPr lvl="0" algn="ctr"/>
            <a:r>
              <a:rPr lang="en-GB" sz="1200" dirty="0">
                <a:latin typeface="Cambria" panose="02040503050406030204" pitchFamily="18" charset="0"/>
                <a:ea typeface="Cambria" panose="02040503050406030204" pitchFamily="18" charset="0"/>
                <a:cs typeface="Tahoma" panose="020B0604030504040204" pitchFamily="34" charset="0"/>
                <a:sym typeface="Cambria"/>
              </a:rPr>
              <a:t>Chapter 5: US Containment in action in Asia </a:t>
            </a:r>
            <a:endParaRPr sz="1200" b="1" dirty="0">
              <a:latin typeface="Tahoma" panose="020B0604030504040204" pitchFamily="34" charset="0"/>
              <a:ea typeface="Tahoma" panose="020B0604030504040204" pitchFamily="34" charset="0"/>
              <a:cs typeface="Tahoma" panose="020B0604030504040204" pitchFamily="34" charset="0"/>
              <a:sym typeface="Calibri"/>
            </a:endParaRPr>
          </a:p>
        </p:txBody>
      </p:sp>
      <p:pic>
        <p:nvPicPr>
          <p:cNvPr id="10" name="Picture 9">
            <a:extLst>
              <a:ext uri="{FF2B5EF4-FFF2-40B4-BE49-F238E27FC236}">
                <a16:creationId xmlns:a16="http://schemas.microsoft.com/office/drawing/2014/main" id="{BDD61F7A-CDD5-4255-A680-45AF2B278C8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155633" y="1467981"/>
            <a:ext cx="899407" cy="476499"/>
          </a:xfrm>
          <a:prstGeom prst="rect">
            <a:avLst/>
          </a:prstGeom>
          <a:ln w="38100">
            <a:solidFill>
              <a:schemeClr val="tx1"/>
            </a:solidFill>
          </a:ln>
        </p:spPr>
      </p:pic>
    </p:spTree>
    <p:extLst>
      <p:ext uri="{BB962C8B-B14F-4D97-AF65-F5344CB8AC3E}">
        <p14:creationId xmlns:p14="http://schemas.microsoft.com/office/powerpoint/2010/main" val="101920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txBox="1">
            <a:spLocks noGrp="1"/>
          </p:cNvSpPr>
          <p:nvPr>
            <p:ph type="sldNum" sz="quarter" idx="12"/>
          </p:nvPr>
        </p:nvSpPr>
        <p:spPr>
          <a:xfrm>
            <a:off x="6937534" y="9545841"/>
            <a:ext cx="444141" cy="790465"/>
          </a:xfrm>
          <a:prstGeom prst="rect">
            <a:avLst/>
          </a:prstGeom>
        </p:spPr>
        <p:txBody>
          <a:bodyPr spcFirstLastPara="1" vert="horz" wrap="square" lIns="89518" tIns="89518" rIns="89518" bIns="89518" rtlCol="0" anchor="ctr" anchorCtr="0">
            <a:noAutofit/>
          </a:bodyPr>
          <a:lstStyle/>
          <a:p>
            <a:fld id="{00000000-1234-1234-1234-123412341234}" type="slidenum">
              <a:rPr lang="en-GB"/>
              <a:pPr/>
              <a:t>3</a:t>
            </a:fld>
            <a:endParaRPr/>
          </a:p>
        </p:txBody>
      </p:sp>
      <p:sp>
        <p:nvSpPr>
          <p:cNvPr id="103" name="Google Shape;103;p17"/>
          <p:cNvSpPr txBox="1"/>
          <p:nvPr/>
        </p:nvSpPr>
        <p:spPr>
          <a:xfrm>
            <a:off x="445907" y="890050"/>
            <a:ext cx="6590729" cy="6794118"/>
          </a:xfrm>
          <a:prstGeom prst="rect">
            <a:avLst/>
          </a:prstGeom>
          <a:noFill/>
          <a:ln>
            <a:noFill/>
          </a:ln>
        </p:spPr>
        <p:txBody>
          <a:bodyPr spcFirstLastPara="1" wrap="square" lIns="89518" tIns="89518" rIns="89518" bIns="89518" anchor="t" anchorCtr="0">
            <a:noAutofit/>
          </a:bodyPr>
          <a:lstStyle/>
          <a:p>
            <a:r>
              <a:rPr lang="en-GB" sz="1077" dirty="0">
                <a:latin typeface="Cambria"/>
                <a:ea typeface="Cambria"/>
                <a:cs typeface="Cambria"/>
                <a:sym typeface="Cambria"/>
              </a:rPr>
              <a:t>Explain it like I’m 5. What was NSC68?</a:t>
            </a:r>
            <a:endParaRPr sz="1077" dirty="0">
              <a:latin typeface="Cambria"/>
              <a:ea typeface="Cambria"/>
              <a:cs typeface="Cambria"/>
              <a:sym typeface="Cambria"/>
            </a:endParaRPr>
          </a:p>
          <a:p>
            <a:endParaRPr sz="1077" dirty="0">
              <a:latin typeface="Cambria"/>
              <a:ea typeface="Cambria"/>
              <a:cs typeface="Cambria"/>
              <a:sym typeface="Cambria"/>
            </a:endParaRPr>
          </a:p>
          <a:p>
            <a:pPr>
              <a:lnSpc>
                <a:spcPct val="150000"/>
              </a:lnSpc>
            </a:pPr>
            <a:r>
              <a:rPr lang="en-GB" sz="1077" dirty="0">
                <a:solidFill>
                  <a:schemeClr val="dk1"/>
                </a:solidFill>
                <a:latin typeface="Cambria"/>
                <a:ea typeface="Cambria"/>
                <a:cs typeface="Cambria"/>
                <a:sym typeface="Cambria"/>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endParaRPr lang="en-GB" sz="1077" dirty="0">
              <a:solidFill>
                <a:schemeClr val="dk1"/>
              </a:solidFill>
              <a:latin typeface="Cambria"/>
              <a:ea typeface="Cambria"/>
              <a:cs typeface="Cambria"/>
              <a:sym typeface="Cambria"/>
            </a:endParaRPr>
          </a:p>
          <a:p>
            <a:pPr>
              <a:lnSpc>
                <a:spcPct val="150000"/>
              </a:lnSpc>
            </a:pPr>
            <a:r>
              <a:rPr lang="en-GB" sz="1077" b="1" dirty="0">
                <a:solidFill>
                  <a:schemeClr val="dk1"/>
                </a:solidFill>
                <a:latin typeface="Cambria"/>
                <a:ea typeface="Cambria"/>
                <a:cs typeface="Cambria"/>
                <a:sym typeface="Cambria"/>
              </a:rPr>
              <a:t>Why was the NSC68 such a shift in American foreign policy?</a:t>
            </a:r>
          </a:p>
          <a:p>
            <a:pPr>
              <a:lnSpc>
                <a:spcPct val="150000"/>
              </a:lnSpc>
            </a:pPr>
            <a:r>
              <a:rPr lang="en-GB" sz="1077" dirty="0">
                <a:solidFill>
                  <a:schemeClr val="dk1"/>
                </a:solidFill>
                <a:latin typeface="Cambria"/>
                <a:ea typeface="Cambria"/>
                <a:cs typeface="Cambria"/>
                <a:sym typeface="Cambria"/>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endParaRPr lang="en-GB" sz="1077" dirty="0">
              <a:solidFill>
                <a:schemeClr val="dk1"/>
              </a:solidFill>
              <a:latin typeface="Cambria"/>
              <a:ea typeface="Cambria"/>
              <a:cs typeface="Cambria"/>
              <a:sym typeface="Cambria"/>
            </a:endParaRPr>
          </a:p>
          <a:p>
            <a:pPr>
              <a:lnSpc>
                <a:spcPct val="150000"/>
              </a:lnSpc>
            </a:pPr>
            <a:r>
              <a:rPr lang="en-GB" sz="1077" b="1" dirty="0">
                <a:solidFill>
                  <a:schemeClr val="dk1"/>
                </a:solidFill>
                <a:latin typeface="Cambria"/>
                <a:ea typeface="Cambria"/>
                <a:cs typeface="Cambria"/>
                <a:sym typeface="Cambria"/>
              </a:rPr>
              <a:t>How do you think this effected cold war relations?</a:t>
            </a:r>
          </a:p>
          <a:p>
            <a:pPr>
              <a:lnSpc>
                <a:spcPct val="150000"/>
              </a:lnSpc>
            </a:pPr>
            <a:endParaRPr lang="en-GB" sz="1077" dirty="0">
              <a:solidFill>
                <a:schemeClr val="dk1"/>
              </a:solidFill>
              <a:latin typeface="Cambria"/>
              <a:ea typeface="Cambria"/>
              <a:cs typeface="Cambria"/>
              <a:sym typeface="Cambria"/>
            </a:endParaRPr>
          </a:p>
          <a:p>
            <a:pPr>
              <a:lnSpc>
                <a:spcPct val="150000"/>
              </a:lnSpc>
            </a:pPr>
            <a:r>
              <a:rPr lang="en-GB" sz="1077" dirty="0">
                <a:solidFill>
                  <a:schemeClr val="dk1"/>
                </a:solidFill>
                <a:latin typeface="Cambria"/>
                <a:ea typeface="Cambria"/>
                <a:cs typeface="Cambria"/>
                <a:sym typeface="Cambria"/>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endParaRPr lang="en-GB" sz="1077" dirty="0">
              <a:solidFill>
                <a:schemeClr val="dk1"/>
              </a:solidFill>
              <a:latin typeface="Cambria"/>
              <a:ea typeface="Cambria"/>
              <a:cs typeface="Cambria"/>
              <a:sym typeface="Cambria"/>
            </a:endParaRPr>
          </a:p>
          <a:p>
            <a:pPr>
              <a:lnSpc>
                <a:spcPct val="150000"/>
              </a:lnSpc>
            </a:pPr>
            <a:r>
              <a:rPr lang="en-GB" sz="1077" b="1" dirty="0">
                <a:solidFill>
                  <a:schemeClr val="dk1"/>
                </a:solidFill>
                <a:latin typeface="Cambria"/>
                <a:ea typeface="Cambria"/>
                <a:cs typeface="Cambria"/>
                <a:sym typeface="Cambria"/>
              </a:rPr>
              <a:t>HOT: Write a 2 sentence review of NSC68 in the perspective of Truman and Stalin. Imagine it being a press conference after NSC68 was formally declared. </a:t>
            </a:r>
          </a:p>
        </p:txBody>
      </p:sp>
      <p:sp>
        <p:nvSpPr>
          <p:cNvPr id="7" name="Google Shape;83;p14">
            <a:extLst>
              <a:ext uri="{FF2B5EF4-FFF2-40B4-BE49-F238E27FC236}">
                <a16:creationId xmlns:a16="http://schemas.microsoft.com/office/drawing/2014/main" id="{49821262-48E2-421E-B476-05BBE0ACD617}"/>
              </a:ext>
            </a:extLst>
          </p:cNvPr>
          <p:cNvSpPr txBox="1"/>
          <p:nvPr/>
        </p:nvSpPr>
        <p:spPr>
          <a:xfrm>
            <a:off x="326687" y="247520"/>
            <a:ext cx="6906300" cy="73911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dirty="0">
                <a:latin typeface="Tahoma" panose="020B0604030504040204" pitchFamily="34" charset="0"/>
                <a:ea typeface="Tahoma" panose="020B0604030504040204" pitchFamily="34" charset="0"/>
                <a:cs typeface="Tahoma" panose="020B0604030504040204" pitchFamily="34" charset="0"/>
                <a:sym typeface="Calibri"/>
              </a:rPr>
              <a:t>Why was NSC68 a huge shif</a:t>
            </a:r>
            <a:r>
              <a:rPr lang="en-GB" b="1" dirty="0">
                <a:latin typeface="Tahoma" panose="020B0604030504040204" pitchFamily="34" charset="0"/>
                <a:ea typeface="Tahoma" panose="020B0604030504040204" pitchFamily="34" charset="0"/>
                <a:cs typeface="Tahoma" panose="020B0604030504040204" pitchFamily="34" charset="0"/>
                <a:sym typeface="Calibri"/>
              </a:rPr>
              <a:t>t in American foreign policy?</a:t>
            </a:r>
            <a:endParaRPr lang="en-GB" sz="1800" b="1" dirty="0">
              <a:latin typeface="Tahoma" panose="020B0604030504040204" pitchFamily="34" charset="0"/>
              <a:ea typeface="Tahoma" panose="020B0604030504040204" pitchFamily="34" charset="0"/>
              <a:cs typeface="Tahoma" panose="020B0604030504040204" pitchFamily="34" charset="0"/>
              <a:sym typeface="Calibri"/>
            </a:endParaRPr>
          </a:p>
          <a:p>
            <a:pPr lvl="0" algn="ctr"/>
            <a:r>
              <a:rPr lang="en-GB" sz="1200" dirty="0">
                <a:latin typeface="Cambria" panose="02040503050406030204" pitchFamily="18" charset="0"/>
                <a:ea typeface="Cambria" panose="02040503050406030204" pitchFamily="18" charset="0"/>
                <a:cs typeface="Tahoma" panose="020B0604030504040204" pitchFamily="34" charset="0"/>
                <a:sym typeface="Cambria"/>
              </a:rPr>
              <a:t>Chapter 5: US Containment in action in Asia </a:t>
            </a:r>
            <a:endParaRPr sz="1200" b="1" dirty="0">
              <a:latin typeface="Tahoma" panose="020B0604030504040204" pitchFamily="34" charset="0"/>
              <a:ea typeface="Tahoma" panose="020B0604030504040204" pitchFamily="34" charset="0"/>
              <a:cs typeface="Tahoma" panose="020B0604030504040204" pitchFamily="34" charset="0"/>
              <a:sym typeface="Calibri"/>
            </a:endParaRPr>
          </a:p>
        </p:txBody>
      </p:sp>
      <p:pic>
        <p:nvPicPr>
          <p:cNvPr id="1028" name="Picture 4" descr="Joseph Stalin Profession png download - 501*745 - Free Transparent ...">
            <a:extLst>
              <a:ext uri="{FF2B5EF4-FFF2-40B4-BE49-F238E27FC236}">
                <a16:creationId xmlns:a16="http://schemas.microsoft.com/office/drawing/2014/main" id="{A3F45981-C2C4-40A6-B669-93E257BC5247}"/>
              </a:ext>
            </a:extLst>
          </p:cNvPr>
          <p:cNvPicPr>
            <a:picLocks noChangeAspect="1" noChangeArrowheads="1"/>
          </p:cNvPicPr>
          <p:nvPr/>
        </p:nvPicPr>
        <p:blipFill rotWithShape="1">
          <a:blip r:embed="rId3" cstate="email">
            <a:extLst>
              <a:ext uri="{BEBA8EAE-BF5A-486C-A8C5-ECC9F3942E4B}">
                <a14:imgProps xmlns:a14="http://schemas.microsoft.com/office/drawing/2010/main">
                  <a14:imgLayer r:embed="rId4">
                    <a14:imgEffect>
                      <a14:backgroundRemoval t="971" b="97573" l="0" r="100000">
                        <a14:foregroundMark x1="45333" y1="15534" x2="48000" y2="7767"/>
                        <a14:foregroundMark x1="46667" y1="5825" x2="46000" y2="2913"/>
                        <a14:foregroundMark x1="50667" y1="2427" x2="54667" y2="971"/>
                        <a14:foregroundMark x1="29333" y1="91262" x2="78667" y2="99029"/>
                        <a14:foregroundMark x1="78667" y1="99029" x2="46667" y2="90291"/>
                        <a14:foregroundMark x1="46667" y1="90291" x2="78667" y2="97573"/>
                        <a14:foregroundMark x1="78667" y1="97573" x2="60000" y2="92718"/>
                      </a14:backgroundRemoval>
                    </a14:imgEffect>
                  </a14:imgLayer>
                </a14:imgProps>
              </a:ext>
              <a:ext uri="{28A0092B-C50C-407E-A947-70E740481C1C}">
                <a14:useLocalDpi xmlns:a14="http://schemas.microsoft.com/office/drawing/2010/main"/>
              </a:ext>
            </a:extLst>
          </a:blip>
          <a:srcRect/>
          <a:stretch/>
        </p:blipFill>
        <p:spPr bwMode="auto">
          <a:xfrm>
            <a:off x="5731195" y="8326697"/>
            <a:ext cx="1175235" cy="1614375"/>
          </a:xfrm>
          <a:prstGeom prst="rect">
            <a:avLst/>
          </a:prstGeom>
          <a:noFill/>
          <a:extLst>
            <a:ext uri="{909E8E84-426E-40DD-AFC4-6F175D3DCCD1}">
              <a14:hiddenFill xmlns:a14="http://schemas.microsoft.com/office/drawing/2010/main">
                <a:solidFill>
                  <a:srgbClr val="FFFFFF"/>
                </a:solidFill>
              </a14:hiddenFill>
            </a:ext>
          </a:extLst>
        </p:spPr>
      </p:pic>
      <p:sp>
        <p:nvSpPr>
          <p:cNvPr id="2" name="Speech Bubble: Rectangle with Corners Rounded 1">
            <a:extLst>
              <a:ext uri="{FF2B5EF4-FFF2-40B4-BE49-F238E27FC236}">
                <a16:creationId xmlns:a16="http://schemas.microsoft.com/office/drawing/2014/main" id="{64327F8F-6A8B-4698-8733-97AF17029293}"/>
              </a:ext>
            </a:extLst>
          </p:cNvPr>
          <p:cNvSpPr/>
          <p:nvPr/>
        </p:nvSpPr>
        <p:spPr>
          <a:xfrm>
            <a:off x="4186989" y="7684168"/>
            <a:ext cx="1383632" cy="2117595"/>
          </a:xfrm>
          <a:prstGeom prst="wedgeRoundRectCallout">
            <a:avLst>
              <a:gd name="adj1" fmla="val 94476"/>
              <a:gd name="adj2" fmla="val -7060"/>
              <a:gd name="adj3" fmla="val 16667"/>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pic>
        <p:nvPicPr>
          <p:cNvPr id="1030" name="Picture 6" descr="Jeonghun Kim | Harry S Truman School of Public Affairs">
            <a:extLst>
              <a:ext uri="{FF2B5EF4-FFF2-40B4-BE49-F238E27FC236}">
                <a16:creationId xmlns:a16="http://schemas.microsoft.com/office/drawing/2014/main" id="{37F0C905-FC80-450B-98E7-1C2F4C17FC29}"/>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53245" y="8155347"/>
            <a:ext cx="1175235" cy="1175235"/>
          </a:xfrm>
          <a:prstGeom prst="rect">
            <a:avLst/>
          </a:prstGeom>
          <a:noFill/>
          <a:extLst>
            <a:ext uri="{909E8E84-426E-40DD-AFC4-6F175D3DCCD1}">
              <a14:hiddenFill xmlns:a14="http://schemas.microsoft.com/office/drawing/2010/main">
                <a:solidFill>
                  <a:srgbClr val="FFFFFF"/>
                </a:solidFill>
              </a14:hiddenFill>
            </a:ext>
          </a:extLst>
        </p:spPr>
      </p:pic>
      <p:sp>
        <p:nvSpPr>
          <p:cNvPr id="12" name="Speech Bubble: Rectangle with Corners Rounded 11">
            <a:extLst>
              <a:ext uri="{FF2B5EF4-FFF2-40B4-BE49-F238E27FC236}">
                <a16:creationId xmlns:a16="http://schemas.microsoft.com/office/drawing/2014/main" id="{2DFB784E-9F3A-4687-A449-4F3839271EC3}"/>
              </a:ext>
            </a:extLst>
          </p:cNvPr>
          <p:cNvSpPr/>
          <p:nvPr/>
        </p:nvSpPr>
        <p:spPr>
          <a:xfrm>
            <a:off x="2315918" y="7721107"/>
            <a:ext cx="1383632" cy="2117595"/>
          </a:xfrm>
          <a:prstGeom prst="wedgeRoundRectCallout">
            <a:avLst>
              <a:gd name="adj1" fmla="val -125524"/>
              <a:gd name="adj2" fmla="val -1946"/>
              <a:gd name="adj3" fmla="val 16667"/>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481133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F3B225D-A2CC-4C89-BC26-12356226694E}"/>
              </a:ext>
            </a:extLst>
          </p:cNvPr>
          <p:cNvSpPr>
            <a:spLocks noGrp="1"/>
          </p:cNvSpPr>
          <p:nvPr>
            <p:ph type="sldNum" sz="quarter" idx="12"/>
          </p:nvPr>
        </p:nvSpPr>
        <p:spPr/>
        <p:txBody>
          <a:bodyPr/>
          <a:lstStyle/>
          <a:p>
            <a:fld id="{C1130709-EEA2-0D45-A9BB-2D67E6921DD1}" type="slidenum">
              <a:rPr lang="en-GB" smtClean="0"/>
              <a:t>4</a:t>
            </a:fld>
            <a:endParaRPr lang="en-GB"/>
          </a:p>
        </p:txBody>
      </p:sp>
      <p:sp>
        <p:nvSpPr>
          <p:cNvPr id="5" name="Google Shape;106;p17">
            <a:extLst>
              <a:ext uri="{FF2B5EF4-FFF2-40B4-BE49-F238E27FC236}">
                <a16:creationId xmlns:a16="http://schemas.microsoft.com/office/drawing/2014/main" id="{2ACCC04D-FAC1-4C79-8449-17B42C9A2A09}"/>
              </a:ext>
            </a:extLst>
          </p:cNvPr>
          <p:cNvSpPr txBox="1"/>
          <p:nvPr/>
        </p:nvSpPr>
        <p:spPr>
          <a:xfrm>
            <a:off x="484472" y="1032841"/>
            <a:ext cx="6590729" cy="1635930"/>
          </a:xfrm>
          <a:prstGeom prst="rect">
            <a:avLst/>
          </a:prstGeom>
          <a:noFill/>
          <a:ln>
            <a:noFill/>
          </a:ln>
        </p:spPr>
        <p:txBody>
          <a:bodyPr spcFirstLastPara="1" wrap="square" lIns="89518" tIns="89518" rIns="89518" bIns="89518" anchor="t" anchorCtr="0">
            <a:noAutofit/>
          </a:bodyPr>
          <a:lstStyle/>
          <a:p>
            <a:pPr algn="ctr">
              <a:lnSpc>
                <a:spcPct val="150000"/>
              </a:lnSpc>
            </a:pPr>
            <a:r>
              <a:rPr lang="en-GB" sz="1100" dirty="0">
                <a:solidFill>
                  <a:schemeClr val="dk1"/>
                </a:solidFill>
                <a:latin typeface="Cambria"/>
                <a:ea typeface="Cambria"/>
                <a:cs typeface="Cambria"/>
                <a:sym typeface="Cambria"/>
              </a:rPr>
              <a:t>With reference to Sources 2 and 3 and your own understanding of the historical context, assess the value of these sources to an historian in explaining the USA’s attitude towards China by 1949.</a:t>
            </a:r>
          </a:p>
          <a:p>
            <a:pPr>
              <a:lnSpc>
                <a:spcPct val="150000"/>
              </a:lnSpc>
            </a:pPr>
            <a:endParaRPr lang="en-GB" sz="1100" dirty="0">
              <a:solidFill>
                <a:schemeClr val="dk1"/>
              </a:solidFill>
              <a:latin typeface="Cambria"/>
              <a:ea typeface="Cambria"/>
              <a:cs typeface="Cambria"/>
              <a:sym typeface="Cambria"/>
            </a:endParaRPr>
          </a:p>
          <a:p>
            <a:pPr>
              <a:lnSpc>
                <a:spcPct val="150000"/>
              </a:lnSpc>
            </a:pPr>
            <a:r>
              <a:rPr lang="en-GB" sz="1100" b="1" dirty="0">
                <a:solidFill>
                  <a:schemeClr val="dk1"/>
                </a:solidFill>
                <a:latin typeface="Cambria"/>
                <a:ea typeface="Cambria"/>
                <a:cs typeface="Cambria"/>
                <a:sym typeface="Cambria"/>
              </a:rPr>
              <a:t>Annotate the source in reference to the question. Remember to think about nature, origin, purpose, tone. What is the source saying about USA’s attitudes towards China? Is this similar to what you have learned?</a:t>
            </a:r>
            <a:endParaRPr sz="1100" b="1" dirty="0">
              <a:solidFill>
                <a:schemeClr val="dk1"/>
              </a:solidFill>
              <a:latin typeface="Cambria"/>
              <a:ea typeface="Cambria"/>
              <a:cs typeface="Cambria"/>
              <a:sym typeface="Cambria"/>
            </a:endParaRPr>
          </a:p>
        </p:txBody>
      </p:sp>
      <p:sp>
        <p:nvSpPr>
          <p:cNvPr id="6" name="Google Shape;83;p14">
            <a:extLst>
              <a:ext uri="{FF2B5EF4-FFF2-40B4-BE49-F238E27FC236}">
                <a16:creationId xmlns:a16="http://schemas.microsoft.com/office/drawing/2014/main" id="{BF7CDE7C-FA58-4CB2-BCD0-B2837901C7D4}"/>
              </a:ext>
            </a:extLst>
          </p:cNvPr>
          <p:cNvSpPr txBox="1"/>
          <p:nvPr/>
        </p:nvSpPr>
        <p:spPr>
          <a:xfrm>
            <a:off x="326687" y="247520"/>
            <a:ext cx="6906300" cy="739117"/>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latin typeface="Tahoma" panose="020B0604030504040204" pitchFamily="34" charset="0"/>
                <a:ea typeface="Tahoma" panose="020B0604030504040204" pitchFamily="34" charset="0"/>
                <a:cs typeface="Tahoma" panose="020B0604030504040204" pitchFamily="34" charset="0"/>
                <a:sym typeface="Calibri"/>
              </a:rPr>
              <a:t>Evaluating primary sources</a:t>
            </a:r>
            <a:endParaRPr lang="en-GB" sz="1800" b="1" dirty="0">
              <a:latin typeface="Tahoma" panose="020B0604030504040204" pitchFamily="34" charset="0"/>
              <a:ea typeface="Tahoma" panose="020B0604030504040204" pitchFamily="34" charset="0"/>
              <a:cs typeface="Tahoma" panose="020B0604030504040204" pitchFamily="34" charset="0"/>
              <a:sym typeface="Calibri"/>
            </a:endParaRPr>
          </a:p>
          <a:p>
            <a:pPr lvl="0" algn="ctr"/>
            <a:r>
              <a:rPr lang="en-GB" sz="1200" dirty="0">
                <a:latin typeface="Cambria" panose="02040503050406030204" pitchFamily="18" charset="0"/>
                <a:ea typeface="Cambria" panose="02040503050406030204" pitchFamily="18" charset="0"/>
                <a:cs typeface="Tahoma" panose="020B0604030504040204" pitchFamily="34" charset="0"/>
                <a:sym typeface="Cambria"/>
              </a:rPr>
              <a:t>Chapter 5: US Containment in action in Asia </a:t>
            </a:r>
            <a:endParaRPr sz="1200" b="1" dirty="0">
              <a:latin typeface="Tahoma" panose="020B0604030504040204" pitchFamily="34" charset="0"/>
              <a:ea typeface="Tahoma" panose="020B0604030504040204" pitchFamily="34" charset="0"/>
              <a:cs typeface="Tahoma" panose="020B0604030504040204" pitchFamily="34" charset="0"/>
              <a:sym typeface="Calibri"/>
            </a:endParaRPr>
          </a:p>
        </p:txBody>
      </p:sp>
      <p:sp>
        <p:nvSpPr>
          <p:cNvPr id="7" name="TextBox 6">
            <a:extLst>
              <a:ext uri="{FF2B5EF4-FFF2-40B4-BE49-F238E27FC236}">
                <a16:creationId xmlns:a16="http://schemas.microsoft.com/office/drawing/2014/main" id="{FF6DE32B-5A81-4263-AE7D-1F98F101D609}"/>
              </a:ext>
            </a:extLst>
          </p:cNvPr>
          <p:cNvSpPr txBox="1"/>
          <p:nvPr/>
        </p:nvSpPr>
        <p:spPr>
          <a:xfrm>
            <a:off x="1607035" y="3789358"/>
            <a:ext cx="4582448" cy="3113096"/>
          </a:xfrm>
          <a:prstGeom prst="rect">
            <a:avLst/>
          </a:prstGeom>
          <a:noFill/>
        </p:spPr>
        <p:txBody>
          <a:bodyPr wrap="square" rtlCol="0">
            <a:spAutoFit/>
          </a:bodyPr>
          <a:lstStyle/>
          <a:p>
            <a:pPr>
              <a:lnSpc>
                <a:spcPct val="150000"/>
              </a:lnSpc>
            </a:pPr>
            <a:r>
              <a:rPr lang="en-GB" sz="1100" b="1" dirty="0"/>
              <a:t>Source 1: From an article written by Mao in August 1949, as the USA withdrew its diplomatic presence from China</a:t>
            </a:r>
          </a:p>
          <a:p>
            <a:pPr>
              <a:lnSpc>
                <a:spcPct val="150000"/>
              </a:lnSpc>
            </a:pPr>
            <a:endParaRPr lang="en-GB" sz="1100" b="1" dirty="0"/>
          </a:p>
          <a:p>
            <a:pPr>
              <a:lnSpc>
                <a:spcPct val="150000"/>
              </a:lnSpc>
            </a:pPr>
            <a:r>
              <a:rPr lang="en-GB" sz="1100" dirty="0"/>
              <a:t>The war to turn China into a US colony, a war in which the United States supplies the money and guns, and Jiang </a:t>
            </a:r>
            <a:r>
              <a:rPr lang="en-GB" sz="1100" dirty="0" err="1"/>
              <a:t>Jieshi</a:t>
            </a:r>
            <a:r>
              <a:rPr lang="en-GB" sz="1100" dirty="0"/>
              <a:t> the men, to fight for the United States and slaughter the Chinese people, has been an important component of the US imperialist policy of worldwide aggression since the Second World War. The three main targets are Europe, Asia and the Americas. China, the centre of gravity in Asia, is a large country with a population of 475 million; by seizing China, the United States would possess all Asia. With its Asian front consolidated, US imperialism could concentrate its forces on attacking Europe. </a:t>
            </a:r>
          </a:p>
        </p:txBody>
      </p:sp>
      <p:pic>
        <p:nvPicPr>
          <p:cNvPr id="2062" name="Picture 14" descr="Clipart thermometer blank, Clipart thermometer blank Transparent ...">
            <a:extLst>
              <a:ext uri="{FF2B5EF4-FFF2-40B4-BE49-F238E27FC236}">
                <a16:creationId xmlns:a16="http://schemas.microsoft.com/office/drawing/2014/main" id="{2385C4F2-074E-414E-9EB2-EB4995FEB4D3}"/>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66062"/>
          <a:stretch/>
        </p:blipFill>
        <p:spPr bwMode="auto">
          <a:xfrm>
            <a:off x="326687" y="8117899"/>
            <a:ext cx="749968" cy="20764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F5F65710-14CC-418C-AE01-5CCC267E5012}"/>
              </a:ext>
            </a:extLst>
          </p:cNvPr>
          <p:cNvSpPr/>
          <p:nvPr/>
        </p:nvSpPr>
        <p:spPr>
          <a:xfrm>
            <a:off x="1283367" y="8227595"/>
            <a:ext cx="5791833" cy="1854868"/>
          </a:xfrm>
          <a:prstGeom prst="rect">
            <a:avLst/>
          </a:prstGeom>
          <a:ln w="38100"/>
        </p:spPr>
        <p:style>
          <a:lnRef idx="2">
            <a:schemeClr val="dk1"/>
          </a:lnRef>
          <a:fillRef idx="1">
            <a:schemeClr val="lt1"/>
          </a:fillRef>
          <a:effectRef idx="0">
            <a:schemeClr val="dk1"/>
          </a:effectRef>
          <a:fontRef idx="minor">
            <a:schemeClr val="dk1"/>
          </a:fontRef>
        </p:style>
        <p:txBody>
          <a:bodyPr rtlCol="0" anchor="t"/>
          <a:lstStyle/>
          <a:p>
            <a:r>
              <a:rPr lang="en-GB" sz="1100" b="1" dirty="0">
                <a:latin typeface="Cambria" panose="02040503050406030204" pitchFamily="18" charset="0"/>
                <a:ea typeface="Cambria" panose="02040503050406030204" pitchFamily="18" charset="0"/>
              </a:rPr>
              <a:t>TASK: </a:t>
            </a:r>
            <a:r>
              <a:rPr lang="en-GB" sz="1100" dirty="0">
                <a:latin typeface="Cambria" panose="02040503050406030204" pitchFamily="18" charset="0"/>
                <a:ea typeface="Cambria" panose="02040503050406030204" pitchFamily="18" charset="0"/>
              </a:rPr>
              <a:t>Quickfire judgment. Colour in the thermometer to show how valuable this source is to a historian and write an explanation for why you put it there. What words would you use to evaluate it e.g., somewhat? Extremely? Etc… </a:t>
            </a:r>
            <a:endParaRPr lang="en-GB" sz="11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054514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744</Words>
  <Application>Microsoft Office PowerPoint</Application>
  <PresentationFormat>Custom</PresentationFormat>
  <Paragraphs>53</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Cambria</vt:lpstr>
      <vt:lpstr>Tahoma</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Currie</dc:creator>
  <cp:lastModifiedBy>Anastasia Galvin</cp:lastModifiedBy>
  <cp:revision>40</cp:revision>
  <dcterms:created xsi:type="dcterms:W3CDTF">2020-04-21T14:21:59Z</dcterms:created>
  <dcterms:modified xsi:type="dcterms:W3CDTF">2021-11-28T14:11:36Z</dcterms:modified>
</cp:coreProperties>
</file>