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6" r:id="rId11"/>
    <p:sldId id="268" r:id="rId12"/>
    <p:sldId id="269" r:id="rId13"/>
    <p:sldId id="270" r:id="rId14"/>
    <p:sldId id="272" r:id="rId15"/>
    <p:sldId id="271" r:id="rId16"/>
    <p:sldId id="278" r:id="rId17"/>
    <p:sldId id="273" r:id="rId18"/>
    <p:sldId id="274" r:id="rId19"/>
    <p:sldId id="275" r:id="rId20"/>
    <p:sldId id="276" r:id="rId21"/>
    <p:sldId id="277" r:id="rId22"/>
    <p:sldId id="286" r:id="rId23"/>
    <p:sldId id="279" r:id="rId24"/>
    <p:sldId id="280" r:id="rId25"/>
    <p:sldId id="293" r:id="rId26"/>
    <p:sldId id="282" r:id="rId27"/>
    <p:sldId id="283" r:id="rId28"/>
    <p:sldId id="284" r:id="rId29"/>
    <p:sldId id="289" r:id="rId30"/>
    <p:sldId id="285" r:id="rId31"/>
    <p:sldId id="294" r:id="rId32"/>
    <p:sldId id="287" r:id="rId33"/>
    <p:sldId id="288" r:id="rId34"/>
    <p:sldId id="291" r:id="rId35"/>
    <p:sldId id="292" r:id="rId36"/>
    <p:sldId id="295" r:id="rId37"/>
    <p:sldId id="296" r:id="rId38"/>
    <p:sldId id="29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0D0BBB-84D8-4813-A50C-31C4077FE8FE}" v="306" dt="2021-12-12T22:00:09.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65919" autoAdjust="0"/>
  </p:normalViewPr>
  <p:slideViewPr>
    <p:cSldViewPr snapToGrid="0">
      <p:cViewPr varScale="1">
        <p:scale>
          <a:sx n="57" d="100"/>
          <a:sy n="57" d="100"/>
        </p:scale>
        <p:origin x="110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A.M.Galvin" userId="2d39f159-777b-4bad-8899-bf8dfc77b0ad" providerId="ADAL" clId="{81C01FD5-EF85-4BC1-8685-812A25D4BDCE}"/>
    <pc:docChg chg="modSld">
      <pc:chgData name="Miss A.M.Galvin" userId="2d39f159-777b-4bad-8899-bf8dfc77b0ad" providerId="ADAL" clId="{81C01FD5-EF85-4BC1-8685-812A25D4BDCE}" dt="2021-12-12T22:05:08.296" v="49" actId="5793"/>
      <pc:docMkLst>
        <pc:docMk/>
      </pc:docMkLst>
      <pc:sldChg chg="modNotesTx">
        <pc:chgData name="Miss A.M.Galvin" userId="2d39f159-777b-4bad-8899-bf8dfc77b0ad" providerId="ADAL" clId="{81C01FD5-EF85-4BC1-8685-812A25D4BDCE}" dt="2021-12-12T22:03:52.025" v="0" actId="6549"/>
        <pc:sldMkLst>
          <pc:docMk/>
          <pc:sldMk cId="2476532231" sldId="256"/>
        </pc:sldMkLst>
      </pc:sldChg>
      <pc:sldChg chg="modNotesTx">
        <pc:chgData name="Miss A.M.Galvin" userId="2d39f159-777b-4bad-8899-bf8dfc77b0ad" providerId="ADAL" clId="{81C01FD5-EF85-4BC1-8685-812A25D4BDCE}" dt="2021-12-12T22:03:55.884" v="2" actId="5793"/>
        <pc:sldMkLst>
          <pc:docMk/>
          <pc:sldMk cId="1655013767" sldId="258"/>
        </pc:sldMkLst>
      </pc:sldChg>
      <pc:sldChg chg="modNotesTx">
        <pc:chgData name="Miss A.M.Galvin" userId="2d39f159-777b-4bad-8899-bf8dfc77b0ad" providerId="ADAL" clId="{81C01FD5-EF85-4BC1-8685-812A25D4BDCE}" dt="2021-12-12T22:03:58.403" v="4" actId="5793"/>
        <pc:sldMkLst>
          <pc:docMk/>
          <pc:sldMk cId="3696521523" sldId="259"/>
        </pc:sldMkLst>
      </pc:sldChg>
      <pc:sldChg chg="modNotesTx">
        <pc:chgData name="Miss A.M.Galvin" userId="2d39f159-777b-4bad-8899-bf8dfc77b0ad" providerId="ADAL" clId="{81C01FD5-EF85-4BC1-8685-812A25D4BDCE}" dt="2021-12-12T22:04:01.342" v="8" actId="5793"/>
        <pc:sldMkLst>
          <pc:docMk/>
          <pc:sldMk cId="1718202402" sldId="260"/>
        </pc:sldMkLst>
      </pc:sldChg>
      <pc:sldChg chg="modNotesTx">
        <pc:chgData name="Miss A.M.Galvin" userId="2d39f159-777b-4bad-8899-bf8dfc77b0ad" providerId="ADAL" clId="{81C01FD5-EF85-4BC1-8685-812A25D4BDCE}" dt="2021-12-12T22:04:03.582" v="10" actId="5793"/>
        <pc:sldMkLst>
          <pc:docMk/>
          <pc:sldMk cId="4145600210" sldId="261"/>
        </pc:sldMkLst>
      </pc:sldChg>
      <pc:sldChg chg="modNotesTx">
        <pc:chgData name="Miss A.M.Galvin" userId="2d39f159-777b-4bad-8899-bf8dfc77b0ad" providerId="ADAL" clId="{81C01FD5-EF85-4BC1-8685-812A25D4BDCE}" dt="2021-12-12T22:04:07.527" v="12" actId="5793"/>
        <pc:sldMkLst>
          <pc:docMk/>
          <pc:sldMk cId="1748475240" sldId="262"/>
        </pc:sldMkLst>
      </pc:sldChg>
      <pc:sldChg chg="modNotesTx">
        <pc:chgData name="Miss A.M.Galvin" userId="2d39f159-777b-4bad-8899-bf8dfc77b0ad" providerId="ADAL" clId="{81C01FD5-EF85-4BC1-8685-812A25D4BDCE}" dt="2021-12-12T22:04:10.775" v="14" actId="5793"/>
        <pc:sldMkLst>
          <pc:docMk/>
          <pc:sldMk cId="1244294533" sldId="263"/>
        </pc:sldMkLst>
      </pc:sldChg>
      <pc:sldChg chg="modNotesTx">
        <pc:chgData name="Miss A.M.Galvin" userId="2d39f159-777b-4bad-8899-bf8dfc77b0ad" providerId="ADAL" clId="{81C01FD5-EF85-4BC1-8685-812A25D4BDCE}" dt="2021-12-12T22:04:12.984" v="16" actId="5793"/>
        <pc:sldMkLst>
          <pc:docMk/>
          <pc:sldMk cId="2275471608" sldId="264"/>
        </pc:sldMkLst>
      </pc:sldChg>
      <pc:sldChg chg="modNotesTx">
        <pc:chgData name="Miss A.M.Galvin" userId="2d39f159-777b-4bad-8899-bf8dfc77b0ad" providerId="ADAL" clId="{81C01FD5-EF85-4BC1-8685-812A25D4BDCE}" dt="2021-12-12T22:04:15.534" v="18" actId="5793"/>
        <pc:sldMkLst>
          <pc:docMk/>
          <pc:sldMk cId="2383819502" sldId="268"/>
        </pc:sldMkLst>
      </pc:sldChg>
      <pc:sldChg chg="modNotesTx">
        <pc:chgData name="Miss A.M.Galvin" userId="2d39f159-777b-4bad-8899-bf8dfc77b0ad" providerId="ADAL" clId="{81C01FD5-EF85-4BC1-8685-812A25D4BDCE}" dt="2021-12-12T22:04:18.878" v="22" actId="5793"/>
        <pc:sldMkLst>
          <pc:docMk/>
          <pc:sldMk cId="2187455768" sldId="269"/>
        </pc:sldMkLst>
      </pc:sldChg>
      <pc:sldChg chg="modNotesTx">
        <pc:chgData name="Miss A.M.Galvin" userId="2d39f159-777b-4bad-8899-bf8dfc77b0ad" providerId="ADAL" clId="{81C01FD5-EF85-4BC1-8685-812A25D4BDCE}" dt="2021-12-12T22:04:21.497" v="24" actId="5793"/>
        <pc:sldMkLst>
          <pc:docMk/>
          <pc:sldMk cId="447643694" sldId="270"/>
        </pc:sldMkLst>
      </pc:sldChg>
      <pc:sldChg chg="modNotesTx">
        <pc:chgData name="Miss A.M.Galvin" userId="2d39f159-777b-4bad-8899-bf8dfc77b0ad" providerId="ADAL" clId="{81C01FD5-EF85-4BC1-8685-812A25D4BDCE}" dt="2021-12-12T22:04:26.477" v="26" actId="5793"/>
        <pc:sldMkLst>
          <pc:docMk/>
          <pc:sldMk cId="2956119436" sldId="271"/>
        </pc:sldMkLst>
      </pc:sldChg>
      <pc:sldChg chg="modNotesTx">
        <pc:chgData name="Miss A.M.Galvin" userId="2d39f159-777b-4bad-8899-bf8dfc77b0ad" providerId="ADAL" clId="{81C01FD5-EF85-4BC1-8685-812A25D4BDCE}" dt="2021-12-12T22:04:31.751" v="28" actId="5793"/>
        <pc:sldMkLst>
          <pc:docMk/>
          <pc:sldMk cId="141769776" sldId="273"/>
        </pc:sldMkLst>
      </pc:sldChg>
      <pc:sldChg chg="modNotesTx">
        <pc:chgData name="Miss A.M.Galvin" userId="2d39f159-777b-4bad-8899-bf8dfc77b0ad" providerId="ADAL" clId="{81C01FD5-EF85-4BC1-8685-812A25D4BDCE}" dt="2021-12-12T22:04:34.516" v="30" actId="5793"/>
        <pc:sldMkLst>
          <pc:docMk/>
          <pc:sldMk cId="35889084" sldId="274"/>
        </pc:sldMkLst>
      </pc:sldChg>
      <pc:sldChg chg="modNotesTx">
        <pc:chgData name="Miss A.M.Galvin" userId="2d39f159-777b-4bad-8899-bf8dfc77b0ad" providerId="ADAL" clId="{81C01FD5-EF85-4BC1-8685-812A25D4BDCE}" dt="2021-12-12T22:04:37.307" v="32" actId="5793"/>
        <pc:sldMkLst>
          <pc:docMk/>
          <pc:sldMk cId="2958789295" sldId="275"/>
        </pc:sldMkLst>
      </pc:sldChg>
      <pc:sldChg chg="modNotesTx">
        <pc:chgData name="Miss A.M.Galvin" userId="2d39f159-777b-4bad-8899-bf8dfc77b0ad" providerId="ADAL" clId="{81C01FD5-EF85-4BC1-8685-812A25D4BDCE}" dt="2021-12-12T22:04:42.743" v="33" actId="20577"/>
        <pc:sldMkLst>
          <pc:docMk/>
          <pc:sldMk cId="524761581" sldId="279"/>
        </pc:sldMkLst>
      </pc:sldChg>
      <pc:sldChg chg="modNotesTx">
        <pc:chgData name="Miss A.M.Galvin" userId="2d39f159-777b-4bad-8899-bf8dfc77b0ad" providerId="ADAL" clId="{81C01FD5-EF85-4BC1-8685-812A25D4BDCE}" dt="2021-12-12T22:04:45.056" v="35" actId="5793"/>
        <pc:sldMkLst>
          <pc:docMk/>
          <pc:sldMk cId="2211798074" sldId="280"/>
        </pc:sldMkLst>
      </pc:sldChg>
      <pc:sldChg chg="modNotesTx">
        <pc:chgData name="Miss A.M.Galvin" userId="2d39f159-777b-4bad-8899-bf8dfc77b0ad" providerId="ADAL" clId="{81C01FD5-EF85-4BC1-8685-812A25D4BDCE}" dt="2021-12-12T22:04:48.829" v="37" actId="5793"/>
        <pc:sldMkLst>
          <pc:docMk/>
          <pc:sldMk cId="1046000341" sldId="282"/>
        </pc:sldMkLst>
      </pc:sldChg>
      <pc:sldChg chg="modNotesTx">
        <pc:chgData name="Miss A.M.Galvin" userId="2d39f159-777b-4bad-8899-bf8dfc77b0ad" providerId="ADAL" clId="{81C01FD5-EF85-4BC1-8685-812A25D4BDCE}" dt="2021-12-12T22:04:52.375" v="39" actId="5793"/>
        <pc:sldMkLst>
          <pc:docMk/>
          <pc:sldMk cId="1526008020" sldId="283"/>
        </pc:sldMkLst>
      </pc:sldChg>
      <pc:sldChg chg="modNotesTx">
        <pc:chgData name="Miss A.M.Galvin" userId="2d39f159-777b-4bad-8899-bf8dfc77b0ad" providerId="ADAL" clId="{81C01FD5-EF85-4BC1-8685-812A25D4BDCE}" dt="2021-12-12T22:04:55.094" v="41" actId="5793"/>
        <pc:sldMkLst>
          <pc:docMk/>
          <pc:sldMk cId="3847997505" sldId="284"/>
        </pc:sldMkLst>
      </pc:sldChg>
      <pc:sldChg chg="modNotesTx">
        <pc:chgData name="Miss A.M.Galvin" userId="2d39f159-777b-4bad-8899-bf8dfc77b0ad" providerId="ADAL" clId="{81C01FD5-EF85-4BC1-8685-812A25D4BDCE}" dt="2021-12-12T22:04:58.617" v="43" actId="5793"/>
        <pc:sldMkLst>
          <pc:docMk/>
          <pc:sldMk cId="200338675" sldId="285"/>
        </pc:sldMkLst>
      </pc:sldChg>
      <pc:sldChg chg="modNotesTx">
        <pc:chgData name="Miss A.M.Galvin" userId="2d39f159-777b-4bad-8899-bf8dfc77b0ad" providerId="ADAL" clId="{81C01FD5-EF85-4BC1-8685-812A25D4BDCE}" dt="2021-12-12T22:05:02.725" v="45" actId="5793"/>
        <pc:sldMkLst>
          <pc:docMk/>
          <pc:sldMk cId="2522165608" sldId="288"/>
        </pc:sldMkLst>
      </pc:sldChg>
      <pc:sldChg chg="modNotesTx">
        <pc:chgData name="Miss A.M.Galvin" userId="2d39f159-777b-4bad-8899-bf8dfc77b0ad" providerId="ADAL" clId="{81C01FD5-EF85-4BC1-8685-812A25D4BDCE}" dt="2021-12-12T22:05:05.806" v="47" actId="5793"/>
        <pc:sldMkLst>
          <pc:docMk/>
          <pc:sldMk cId="882319931" sldId="291"/>
        </pc:sldMkLst>
      </pc:sldChg>
      <pc:sldChg chg="modNotesTx">
        <pc:chgData name="Miss A.M.Galvin" userId="2d39f159-777b-4bad-8899-bf8dfc77b0ad" providerId="ADAL" clId="{81C01FD5-EF85-4BC1-8685-812A25D4BDCE}" dt="2021-12-12T22:05:08.296" v="49" actId="5793"/>
        <pc:sldMkLst>
          <pc:docMk/>
          <pc:sldMk cId="2066005576" sldId="292"/>
        </pc:sldMkLst>
      </pc:sldChg>
    </pc:docChg>
  </pc:docChgLst>
  <pc:docChgLst>
    <pc:chgData name="Miss A.M.Galvin" userId="2d39f159-777b-4bad-8899-bf8dfc77b0ad" providerId="ADAL" clId="{700D0BBB-84D8-4813-A50C-31C4077FE8FE}"/>
    <pc:docChg chg="undo custSel addSld delSld modSld sldOrd addMainMaster delMainMaster">
      <pc:chgData name="Miss A.M.Galvin" userId="2d39f159-777b-4bad-8899-bf8dfc77b0ad" providerId="ADAL" clId="{700D0BBB-84D8-4813-A50C-31C4077FE8FE}" dt="2021-12-12T22:02:49.713" v="10946" actId="20577"/>
      <pc:docMkLst>
        <pc:docMk/>
      </pc:docMkLst>
      <pc:sldChg chg="addSp delSp modSp mod modTransition setBg modClrScheme addAnim modAnim chgLayout modNotesTx">
        <pc:chgData name="Miss A.M.Galvin" userId="2d39f159-777b-4bad-8899-bf8dfc77b0ad" providerId="ADAL" clId="{700D0BBB-84D8-4813-A50C-31C4077FE8FE}" dt="2021-12-12T22:02:49.713" v="10946" actId="20577"/>
        <pc:sldMkLst>
          <pc:docMk/>
          <pc:sldMk cId="2476532231" sldId="256"/>
        </pc:sldMkLst>
        <pc:spChg chg="mod">
          <ac:chgData name="Miss A.M.Galvin" userId="2d39f159-777b-4bad-8899-bf8dfc77b0ad" providerId="ADAL" clId="{700D0BBB-84D8-4813-A50C-31C4077FE8FE}" dt="2021-12-07T15:46:14.995" v="64" actId="113"/>
          <ac:spMkLst>
            <pc:docMk/>
            <pc:sldMk cId="2476532231" sldId="256"/>
            <ac:spMk id="2" creationId="{F006A4B2-503E-4CAF-A60B-E13BCCD46ECD}"/>
          </ac:spMkLst>
        </pc:spChg>
        <pc:spChg chg="mod">
          <ac:chgData name="Miss A.M.Galvin" userId="2d39f159-777b-4bad-8899-bf8dfc77b0ad" providerId="ADAL" clId="{700D0BBB-84D8-4813-A50C-31C4077FE8FE}" dt="2021-12-07T15:46:11.943" v="63" actId="1076"/>
          <ac:spMkLst>
            <pc:docMk/>
            <pc:sldMk cId="2476532231" sldId="256"/>
            <ac:spMk id="3" creationId="{182FB261-8500-4EFB-AEAE-5B495DDBFA41}"/>
          </ac:spMkLst>
        </pc:spChg>
        <pc:spChg chg="add del">
          <ac:chgData name="Miss A.M.Galvin" userId="2d39f159-777b-4bad-8899-bf8dfc77b0ad" providerId="ADAL" clId="{700D0BBB-84D8-4813-A50C-31C4077FE8FE}" dt="2021-12-07T15:43:47.535" v="24" actId="26606"/>
          <ac:spMkLst>
            <pc:docMk/>
            <pc:sldMk cId="2476532231" sldId="256"/>
            <ac:spMk id="71" creationId="{3011B0B3-5679-4759-90B8-3B908C4CBD21}"/>
          </ac:spMkLst>
        </pc:spChg>
        <pc:spChg chg="add del">
          <ac:chgData name="Miss A.M.Galvin" userId="2d39f159-777b-4bad-8899-bf8dfc77b0ad" providerId="ADAL" clId="{700D0BBB-84D8-4813-A50C-31C4077FE8FE}" dt="2021-12-07T15:44:29.072" v="30" actId="26606"/>
          <ac:spMkLst>
            <pc:docMk/>
            <pc:sldMk cId="2476532231" sldId="256"/>
            <ac:spMk id="135" creationId="{42195A83-AA4F-FE4B-AFEA-5A5576C39133}"/>
          </ac:spMkLst>
        </pc:spChg>
        <pc:spChg chg="add del">
          <ac:chgData name="Miss A.M.Galvin" userId="2d39f159-777b-4bad-8899-bf8dfc77b0ad" providerId="ADAL" clId="{700D0BBB-84D8-4813-A50C-31C4077FE8FE}" dt="2021-12-07T15:44:29.072" v="30" actId="26606"/>
          <ac:spMkLst>
            <pc:docMk/>
            <pc:sldMk cId="2476532231" sldId="256"/>
            <ac:spMk id="137" creationId="{4AF0997A-7C0F-4AD2-BA90-5FE341A17796}"/>
          </ac:spMkLst>
        </pc:spChg>
        <pc:spChg chg="add del">
          <ac:chgData name="Miss A.M.Galvin" userId="2d39f159-777b-4bad-8899-bf8dfc77b0ad" providerId="ADAL" clId="{700D0BBB-84D8-4813-A50C-31C4077FE8FE}" dt="2021-12-07T15:44:29.072" v="30" actId="26606"/>
          <ac:spMkLst>
            <pc:docMk/>
            <pc:sldMk cId="2476532231" sldId="256"/>
            <ac:spMk id="139" creationId="{72E67446-732B-4F72-8560-6FABB6CB25A3}"/>
          </ac:spMkLst>
        </pc:spChg>
        <pc:spChg chg="add del">
          <ac:chgData name="Miss A.M.Galvin" userId="2d39f159-777b-4bad-8899-bf8dfc77b0ad" providerId="ADAL" clId="{700D0BBB-84D8-4813-A50C-31C4077FE8FE}" dt="2021-12-07T15:44:21.903" v="27" actId="26606"/>
          <ac:spMkLst>
            <pc:docMk/>
            <pc:sldMk cId="2476532231" sldId="256"/>
            <ac:spMk id="192" creationId="{8C37C960-91F5-4F61-B2CD-8A037920720B}"/>
          </ac:spMkLst>
        </pc:spChg>
        <pc:spChg chg="add del">
          <ac:chgData name="Miss A.M.Galvin" userId="2d39f159-777b-4bad-8899-bf8dfc77b0ad" providerId="ADAL" clId="{700D0BBB-84D8-4813-A50C-31C4077FE8FE}" dt="2021-12-07T15:44:28.929" v="29" actId="26606"/>
          <ac:spMkLst>
            <pc:docMk/>
            <pc:sldMk cId="2476532231" sldId="256"/>
            <ac:spMk id="193" creationId="{D87560B9-86B8-4558-93E9-FAB8DBE40C16}"/>
          </ac:spMkLst>
        </pc:spChg>
        <pc:spChg chg="add del">
          <ac:chgData name="Miss A.M.Galvin" userId="2d39f159-777b-4bad-8899-bf8dfc77b0ad" providerId="ADAL" clId="{700D0BBB-84D8-4813-A50C-31C4077FE8FE}" dt="2021-12-07T15:44:28.929" v="29" actId="26606"/>
          <ac:spMkLst>
            <pc:docMk/>
            <pc:sldMk cId="2476532231" sldId="256"/>
            <ac:spMk id="194" creationId="{71400469-1077-4353-BFB5-E4159ADF1921}"/>
          </ac:spMkLst>
        </pc:spChg>
        <pc:spChg chg="add del">
          <ac:chgData name="Miss A.M.Galvin" userId="2d39f159-777b-4bad-8899-bf8dfc77b0ad" providerId="ADAL" clId="{700D0BBB-84D8-4813-A50C-31C4077FE8FE}" dt="2021-12-07T15:44:28.929" v="29" actId="26606"/>
          <ac:spMkLst>
            <pc:docMk/>
            <pc:sldMk cId="2476532231" sldId="256"/>
            <ac:spMk id="195" creationId="{F28851F7-6B20-43F1-90FF-B41CE11AFC7E}"/>
          </ac:spMkLst>
        </pc:spChg>
        <pc:spChg chg="add del">
          <ac:chgData name="Miss A.M.Galvin" userId="2d39f159-777b-4bad-8899-bf8dfc77b0ad" providerId="ADAL" clId="{700D0BBB-84D8-4813-A50C-31C4077FE8FE}" dt="2021-12-07T15:44:28.929" v="29" actId="26606"/>
          <ac:spMkLst>
            <pc:docMk/>
            <pc:sldMk cId="2476532231" sldId="256"/>
            <ac:spMk id="196" creationId="{09E6BACC-8290-425B-A517-1914E16D829A}"/>
          </ac:spMkLst>
        </pc:spChg>
        <pc:spChg chg="add del">
          <ac:chgData name="Miss A.M.Galvin" userId="2d39f159-777b-4bad-8899-bf8dfc77b0ad" providerId="ADAL" clId="{700D0BBB-84D8-4813-A50C-31C4077FE8FE}" dt="2021-12-07T15:44:28.929" v="29" actId="26606"/>
          <ac:spMkLst>
            <pc:docMk/>
            <pc:sldMk cId="2476532231" sldId="256"/>
            <ac:spMk id="1028" creationId="{1DB043B4-68C6-45B9-82AC-A5800EADB8DB}"/>
          </ac:spMkLst>
        </pc:spChg>
        <pc:spChg chg="add mod">
          <ac:chgData name="Miss A.M.Galvin" userId="2d39f159-777b-4bad-8899-bf8dfc77b0ad" providerId="ADAL" clId="{700D0BBB-84D8-4813-A50C-31C4077FE8FE}" dt="2021-12-07T15:45:45.201" v="55" actId="27636"/>
          <ac:spMkLst>
            <pc:docMk/>
            <pc:sldMk cId="2476532231" sldId="256"/>
            <ac:spMk id="1030" creationId="{8C37C960-91F5-4F61-B2CD-8A037920720B}"/>
          </ac:spMkLst>
        </pc:spChg>
        <pc:grpChg chg="add del">
          <ac:chgData name="Miss A.M.Galvin" userId="2d39f159-777b-4bad-8899-bf8dfc77b0ad" providerId="ADAL" clId="{700D0BBB-84D8-4813-A50C-31C4077FE8FE}" dt="2021-12-07T15:43:47.535" v="24" actId="26606"/>
          <ac:grpSpMkLst>
            <pc:docMk/>
            <pc:sldMk cId="2476532231" sldId="256"/>
            <ac:grpSpMk id="73" creationId="{50F37AA1-A09B-4E28-987B-38E5060E1BAE}"/>
          </ac:grpSpMkLst>
        </pc:grpChg>
        <pc:picChg chg="add mod">
          <ac:chgData name="Miss A.M.Galvin" userId="2d39f159-777b-4bad-8899-bf8dfc77b0ad" providerId="ADAL" clId="{700D0BBB-84D8-4813-A50C-31C4077FE8FE}" dt="2021-12-07T15:45:45.201" v="55" actId="27636"/>
          <ac:picMkLst>
            <pc:docMk/>
            <pc:sldMk cId="2476532231" sldId="256"/>
            <ac:picMk id="27" creationId="{5BF85EE4-4B68-4F53-9631-5D8B20A2A8BA}"/>
          </ac:picMkLst>
        </pc:picChg>
        <pc:picChg chg="add del mod ord">
          <ac:chgData name="Miss A.M.Galvin" userId="2d39f159-777b-4bad-8899-bf8dfc77b0ad" providerId="ADAL" clId="{700D0BBB-84D8-4813-A50C-31C4077FE8FE}" dt="2021-12-07T15:44:30.522" v="31" actId="478"/>
          <ac:picMkLst>
            <pc:docMk/>
            <pc:sldMk cId="2476532231" sldId="256"/>
            <ac:picMk id="1026" creationId="{C16E5CE9-75F9-4C74-A9CB-19FD2E166FFE}"/>
          </ac:picMkLst>
        </pc:picChg>
      </pc:sldChg>
      <pc:sldChg chg="addSp delSp modSp new mod modTransition">
        <pc:chgData name="Miss A.M.Galvin" userId="2d39f159-777b-4bad-8899-bf8dfc77b0ad" providerId="ADAL" clId="{700D0BBB-84D8-4813-A50C-31C4077FE8FE}" dt="2021-12-12T21:55:49.517" v="10879"/>
        <pc:sldMkLst>
          <pc:docMk/>
          <pc:sldMk cId="1311300601" sldId="257"/>
        </pc:sldMkLst>
        <pc:spChg chg="mod">
          <ac:chgData name="Miss A.M.Galvin" userId="2d39f159-777b-4bad-8899-bf8dfc77b0ad" providerId="ADAL" clId="{700D0BBB-84D8-4813-A50C-31C4077FE8FE}" dt="2021-12-07T15:46:51.881" v="69" actId="20577"/>
          <ac:spMkLst>
            <pc:docMk/>
            <pc:sldMk cId="1311300601" sldId="257"/>
            <ac:spMk id="2" creationId="{BFA0BB79-FC31-4FAF-893E-E2A060592F49}"/>
          </ac:spMkLst>
        </pc:spChg>
        <pc:spChg chg="mod">
          <ac:chgData name="Miss A.M.Galvin" userId="2d39f159-777b-4bad-8899-bf8dfc77b0ad" providerId="ADAL" clId="{700D0BBB-84D8-4813-A50C-31C4077FE8FE}" dt="2021-12-07T15:48:03.005" v="183" actId="1076"/>
          <ac:spMkLst>
            <pc:docMk/>
            <pc:sldMk cId="1311300601" sldId="257"/>
            <ac:spMk id="3" creationId="{AC842576-2BE3-445F-9B39-B140280EA489}"/>
          </ac:spMkLst>
        </pc:spChg>
        <pc:picChg chg="add del">
          <ac:chgData name="Miss A.M.Galvin" userId="2d39f159-777b-4bad-8899-bf8dfc77b0ad" providerId="ADAL" clId="{700D0BBB-84D8-4813-A50C-31C4077FE8FE}" dt="2021-12-07T15:48:07.138" v="185" actId="478"/>
          <ac:picMkLst>
            <pc:docMk/>
            <pc:sldMk cId="1311300601" sldId="257"/>
            <ac:picMk id="5" creationId="{EF2042EE-D508-4D53-BB14-C5A4C25348E2}"/>
          </ac:picMkLst>
        </pc:picChg>
        <pc:picChg chg="add mod modCrop">
          <ac:chgData name="Miss A.M.Galvin" userId="2d39f159-777b-4bad-8899-bf8dfc77b0ad" providerId="ADAL" clId="{700D0BBB-84D8-4813-A50C-31C4077FE8FE}" dt="2021-12-07T15:48:49.578" v="188" actId="732"/>
          <ac:picMkLst>
            <pc:docMk/>
            <pc:sldMk cId="1311300601" sldId="257"/>
            <ac:picMk id="7" creationId="{1F8F0BE5-887E-49C2-8CC7-D6F209AF8980}"/>
          </ac:picMkLst>
        </pc:picChg>
      </pc:sldChg>
      <pc:sldChg chg="addSp delSp modSp new mod modTransition setBg modClrScheme addAnim chgLayout modNotesTx">
        <pc:chgData name="Miss A.M.Galvin" userId="2d39f159-777b-4bad-8899-bf8dfc77b0ad" providerId="ADAL" clId="{700D0BBB-84D8-4813-A50C-31C4077FE8FE}" dt="2021-12-12T21:55:49.517" v="10879"/>
        <pc:sldMkLst>
          <pc:docMk/>
          <pc:sldMk cId="1655013767" sldId="258"/>
        </pc:sldMkLst>
        <pc:spChg chg="mod ord">
          <ac:chgData name="Miss A.M.Galvin" userId="2d39f159-777b-4bad-8899-bf8dfc77b0ad" providerId="ADAL" clId="{700D0BBB-84D8-4813-A50C-31C4077FE8FE}" dt="2021-12-07T15:54:16.836" v="771" actId="122"/>
          <ac:spMkLst>
            <pc:docMk/>
            <pc:sldMk cId="1655013767" sldId="258"/>
            <ac:spMk id="2" creationId="{D7306DE3-D49F-4520-8547-17DBCCB7C708}"/>
          </ac:spMkLst>
        </pc:spChg>
        <pc:spChg chg="del">
          <ac:chgData name="Miss A.M.Galvin" userId="2d39f159-777b-4bad-8899-bf8dfc77b0ad" providerId="ADAL" clId="{700D0BBB-84D8-4813-A50C-31C4077FE8FE}" dt="2021-12-07T15:49:11.531" v="204" actId="700"/>
          <ac:spMkLst>
            <pc:docMk/>
            <pc:sldMk cId="1655013767" sldId="258"/>
            <ac:spMk id="3" creationId="{22335B43-3490-4FAA-BCFC-1A2C5C269FCC}"/>
          </ac:spMkLst>
        </pc:spChg>
        <pc:spChg chg="add">
          <ac:chgData name="Miss A.M.Galvin" userId="2d39f159-777b-4bad-8899-bf8dfc77b0ad" providerId="ADAL" clId="{700D0BBB-84D8-4813-A50C-31C4077FE8FE}" dt="2021-12-07T15:49:38.199" v="239" actId="26606"/>
          <ac:spMkLst>
            <pc:docMk/>
            <pc:sldMk cId="1655013767" sldId="258"/>
            <ac:spMk id="71" creationId="{8C37C960-91F5-4F61-B2CD-8A037920720B}"/>
          </ac:spMkLst>
        </pc:spChg>
        <pc:picChg chg="add mod">
          <ac:chgData name="Miss A.M.Galvin" userId="2d39f159-777b-4bad-8899-bf8dfc77b0ad" providerId="ADAL" clId="{700D0BBB-84D8-4813-A50C-31C4077FE8FE}" dt="2021-12-07T15:49:38.199" v="239" actId="26606"/>
          <ac:picMkLst>
            <pc:docMk/>
            <pc:sldMk cId="1655013767" sldId="258"/>
            <ac:picMk id="2050" creationId="{09EC4D3E-EBA2-4161-8F14-F276A1903C29}"/>
          </ac:picMkLst>
        </pc:picChg>
      </pc:sldChg>
      <pc:sldChg chg="addSp modSp new mod modTransition setBg modNotesTx">
        <pc:chgData name="Miss A.M.Galvin" userId="2d39f159-777b-4bad-8899-bf8dfc77b0ad" providerId="ADAL" clId="{700D0BBB-84D8-4813-A50C-31C4077FE8FE}" dt="2021-12-12T21:55:49.517" v="10879"/>
        <pc:sldMkLst>
          <pc:docMk/>
          <pc:sldMk cId="3696521523" sldId="259"/>
        </pc:sldMkLst>
        <pc:spChg chg="mod">
          <ac:chgData name="Miss A.M.Galvin" userId="2d39f159-777b-4bad-8899-bf8dfc77b0ad" providerId="ADAL" clId="{700D0BBB-84D8-4813-A50C-31C4077FE8FE}" dt="2021-12-07T15:54:33.645" v="775" actId="122"/>
          <ac:spMkLst>
            <pc:docMk/>
            <pc:sldMk cId="3696521523" sldId="259"/>
            <ac:spMk id="2" creationId="{383A2128-4BFA-49AB-AB3B-185A576B6D17}"/>
          </ac:spMkLst>
        </pc:spChg>
        <pc:spChg chg="mod">
          <ac:chgData name="Miss A.M.Galvin" userId="2d39f159-777b-4bad-8899-bf8dfc77b0ad" providerId="ADAL" clId="{700D0BBB-84D8-4813-A50C-31C4077FE8FE}" dt="2021-12-07T15:54:47.704" v="785" actId="27636"/>
          <ac:spMkLst>
            <pc:docMk/>
            <pc:sldMk cId="3696521523" sldId="259"/>
            <ac:spMk id="3" creationId="{97789BB7-5D3E-4B70-8E2E-9492EA713440}"/>
          </ac:spMkLst>
        </pc:spChg>
        <pc:spChg chg="add">
          <ac:chgData name="Miss A.M.Galvin" userId="2d39f159-777b-4bad-8899-bf8dfc77b0ad" providerId="ADAL" clId="{700D0BBB-84D8-4813-A50C-31C4077FE8FE}" dt="2021-12-07T15:54:27.439" v="773" actId="26606"/>
          <ac:spMkLst>
            <pc:docMk/>
            <pc:sldMk cId="3696521523" sldId="259"/>
            <ac:spMk id="71" creationId="{368F9D89-54B8-41F8-8839-49992D645882}"/>
          </ac:spMkLst>
        </pc:spChg>
        <pc:picChg chg="add mod">
          <ac:chgData name="Miss A.M.Galvin" userId="2d39f159-777b-4bad-8899-bf8dfc77b0ad" providerId="ADAL" clId="{700D0BBB-84D8-4813-A50C-31C4077FE8FE}" dt="2021-12-07T15:54:27.439" v="773" actId="26606"/>
          <ac:picMkLst>
            <pc:docMk/>
            <pc:sldMk cId="3696521523" sldId="259"/>
            <ac:picMk id="3074" creationId="{848454A4-ED1E-40B5-91C9-180C48EB198C}"/>
          </ac:picMkLst>
        </pc:picChg>
      </pc:sldChg>
      <pc:sldChg chg="addSp delSp modSp new mod modTransition setBg modNotesTx">
        <pc:chgData name="Miss A.M.Galvin" userId="2d39f159-777b-4bad-8899-bf8dfc77b0ad" providerId="ADAL" clId="{700D0BBB-84D8-4813-A50C-31C4077FE8FE}" dt="2021-12-12T21:55:49.517" v="10879"/>
        <pc:sldMkLst>
          <pc:docMk/>
          <pc:sldMk cId="1718202402" sldId="260"/>
        </pc:sldMkLst>
        <pc:spChg chg="mod">
          <ac:chgData name="Miss A.M.Galvin" userId="2d39f159-777b-4bad-8899-bf8dfc77b0ad" providerId="ADAL" clId="{700D0BBB-84D8-4813-A50C-31C4077FE8FE}" dt="2021-12-08T09:04:51.625" v="1286" actId="122"/>
          <ac:spMkLst>
            <pc:docMk/>
            <pc:sldMk cId="1718202402" sldId="260"/>
            <ac:spMk id="2" creationId="{F76649E4-BF1A-48C2-A4BC-CA2ABB9C65E4}"/>
          </ac:spMkLst>
        </pc:spChg>
        <pc:spChg chg="mod">
          <ac:chgData name="Miss A.M.Galvin" userId="2d39f159-777b-4bad-8899-bf8dfc77b0ad" providerId="ADAL" clId="{700D0BBB-84D8-4813-A50C-31C4077FE8FE}" dt="2021-12-08T09:05:09.519" v="1299" actId="27636"/>
          <ac:spMkLst>
            <pc:docMk/>
            <pc:sldMk cId="1718202402" sldId="260"/>
            <ac:spMk id="3" creationId="{904E87B4-C387-4561-987F-0220502CB4F0}"/>
          </ac:spMkLst>
        </pc:spChg>
        <pc:spChg chg="add mod">
          <ac:chgData name="Miss A.M.Galvin" userId="2d39f159-777b-4bad-8899-bf8dfc77b0ad" providerId="ADAL" clId="{700D0BBB-84D8-4813-A50C-31C4077FE8FE}" dt="2021-12-08T09:04:45.376" v="1283" actId="2711"/>
          <ac:spMkLst>
            <pc:docMk/>
            <pc:sldMk cId="1718202402" sldId="260"/>
            <ac:spMk id="71" creationId="{FB869131-809F-4714-9B05-385CAF009A1F}"/>
          </ac:spMkLst>
        </pc:spChg>
        <pc:picChg chg="add del mod ord">
          <ac:chgData name="Miss A.M.Galvin" userId="2d39f159-777b-4bad-8899-bf8dfc77b0ad" providerId="ADAL" clId="{700D0BBB-84D8-4813-A50C-31C4077FE8FE}" dt="2021-12-08T09:07:38.197" v="1314" actId="478"/>
          <ac:picMkLst>
            <pc:docMk/>
            <pc:sldMk cId="1718202402" sldId="260"/>
            <ac:picMk id="1026" creationId="{BE5A6E0B-9BD8-45FD-8E2A-3E735B84ADCB}"/>
          </ac:picMkLst>
        </pc:picChg>
        <pc:picChg chg="add mod">
          <ac:chgData name="Miss A.M.Galvin" userId="2d39f159-777b-4bad-8899-bf8dfc77b0ad" providerId="ADAL" clId="{700D0BBB-84D8-4813-A50C-31C4077FE8FE}" dt="2021-12-08T09:07:41.043" v="1315" actId="1076"/>
          <ac:picMkLst>
            <pc:docMk/>
            <pc:sldMk cId="1718202402" sldId="260"/>
            <ac:picMk id="1028" creationId="{E52079EF-5C93-4C78-9C64-E4F884E1F443}"/>
          </ac:picMkLst>
        </pc:picChg>
      </pc:sldChg>
      <pc:sldChg chg="addSp modSp new mod modTransition setBg modNotesTx">
        <pc:chgData name="Miss A.M.Galvin" userId="2d39f159-777b-4bad-8899-bf8dfc77b0ad" providerId="ADAL" clId="{700D0BBB-84D8-4813-A50C-31C4077FE8FE}" dt="2021-12-12T21:55:49.517" v="10879"/>
        <pc:sldMkLst>
          <pc:docMk/>
          <pc:sldMk cId="4145600210" sldId="261"/>
        </pc:sldMkLst>
        <pc:spChg chg="mod">
          <ac:chgData name="Miss A.M.Galvin" userId="2d39f159-777b-4bad-8899-bf8dfc77b0ad" providerId="ADAL" clId="{700D0BBB-84D8-4813-A50C-31C4077FE8FE}" dt="2021-12-08T09:31:52.208" v="1843" actId="122"/>
          <ac:spMkLst>
            <pc:docMk/>
            <pc:sldMk cId="4145600210" sldId="261"/>
            <ac:spMk id="2" creationId="{1F4383F1-5401-4409-A1A4-1BE73A98FBA8}"/>
          </ac:spMkLst>
        </pc:spChg>
        <pc:spChg chg="mod">
          <ac:chgData name="Miss A.M.Galvin" userId="2d39f159-777b-4bad-8899-bf8dfc77b0ad" providerId="ADAL" clId="{700D0BBB-84D8-4813-A50C-31C4077FE8FE}" dt="2021-12-08T09:32:01.209" v="1849" actId="27636"/>
          <ac:spMkLst>
            <pc:docMk/>
            <pc:sldMk cId="4145600210" sldId="261"/>
            <ac:spMk id="3" creationId="{A940191E-A356-4ADA-BB58-ECF6ED5AA424}"/>
          </ac:spMkLst>
        </pc:spChg>
        <pc:spChg chg="add mod">
          <ac:chgData name="Miss A.M.Galvin" userId="2d39f159-777b-4bad-8899-bf8dfc77b0ad" providerId="ADAL" clId="{700D0BBB-84D8-4813-A50C-31C4077FE8FE}" dt="2021-12-08T09:31:13.738" v="1841" actId="2711"/>
          <ac:spMkLst>
            <pc:docMk/>
            <pc:sldMk cId="4145600210" sldId="261"/>
            <ac:spMk id="71" creationId="{368F9D89-54B8-41F8-8839-49992D645882}"/>
          </ac:spMkLst>
        </pc:spChg>
        <pc:picChg chg="add mod">
          <ac:chgData name="Miss A.M.Galvin" userId="2d39f159-777b-4bad-8899-bf8dfc77b0ad" providerId="ADAL" clId="{700D0BBB-84D8-4813-A50C-31C4077FE8FE}" dt="2021-12-08T09:31:13.738" v="1841" actId="2711"/>
          <ac:picMkLst>
            <pc:docMk/>
            <pc:sldMk cId="4145600210" sldId="261"/>
            <ac:picMk id="2050" creationId="{1FE0C033-6019-4F8F-9ED1-8368B9E13C7D}"/>
          </ac:picMkLst>
        </pc:picChg>
      </pc:sldChg>
      <pc:sldChg chg="addSp modSp new mod modTransition setBg modNotesTx">
        <pc:chgData name="Miss A.M.Galvin" userId="2d39f159-777b-4bad-8899-bf8dfc77b0ad" providerId="ADAL" clId="{700D0BBB-84D8-4813-A50C-31C4077FE8FE}" dt="2021-12-12T21:55:49.517" v="10879"/>
        <pc:sldMkLst>
          <pc:docMk/>
          <pc:sldMk cId="1748475240" sldId="262"/>
        </pc:sldMkLst>
        <pc:spChg chg="mod">
          <ac:chgData name="Miss A.M.Galvin" userId="2d39f159-777b-4bad-8899-bf8dfc77b0ad" providerId="ADAL" clId="{700D0BBB-84D8-4813-A50C-31C4077FE8FE}" dt="2021-12-08T10:04:55.906" v="2307" actId="27636"/>
          <ac:spMkLst>
            <pc:docMk/>
            <pc:sldMk cId="1748475240" sldId="262"/>
            <ac:spMk id="2" creationId="{3B7515DB-2717-4DF1-B1C4-65ABC88929FD}"/>
          </ac:spMkLst>
        </pc:spChg>
        <pc:spChg chg="mod">
          <ac:chgData name="Miss A.M.Galvin" userId="2d39f159-777b-4bad-8899-bf8dfc77b0ad" providerId="ADAL" clId="{700D0BBB-84D8-4813-A50C-31C4077FE8FE}" dt="2021-12-08T10:04:55.906" v="2307" actId="27636"/>
          <ac:spMkLst>
            <pc:docMk/>
            <pc:sldMk cId="1748475240" sldId="262"/>
            <ac:spMk id="3" creationId="{3FEA4144-67F4-46E7-9EB0-A6C513D6E128}"/>
          </ac:spMkLst>
        </pc:spChg>
        <pc:spChg chg="add mod">
          <ac:chgData name="Miss A.M.Galvin" userId="2d39f159-777b-4bad-8899-bf8dfc77b0ad" providerId="ADAL" clId="{700D0BBB-84D8-4813-A50C-31C4077FE8FE}" dt="2021-12-08T10:04:55.906" v="2307" actId="27636"/>
          <ac:spMkLst>
            <pc:docMk/>
            <pc:sldMk cId="1748475240" sldId="262"/>
            <ac:spMk id="71" creationId="{FB869131-809F-4714-9B05-385CAF009A1F}"/>
          </ac:spMkLst>
        </pc:spChg>
        <pc:picChg chg="add mod ord">
          <ac:chgData name="Miss A.M.Galvin" userId="2d39f159-777b-4bad-8899-bf8dfc77b0ad" providerId="ADAL" clId="{700D0BBB-84D8-4813-A50C-31C4077FE8FE}" dt="2021-12-08T10:04:55.906" v="2307" actId="27636"/>
          <ac:picMkLst>
            <pc:docMk/>
            <pc:sldMk cId="1748475240" sldId="262"/>
            <ac:picMk id="3074" creationId="{BCFBCC39-14CE-4C23-9EF0-663287483E82}"/>
          </ac:picMkLst>
        </pc:picChg>
      </pc:sldChg>
      <pc:sldChg chg="addSp modSp new mod modTransition setBg modNotesTx">
        <pc:chgData name="Miss A.M.Galvin" userId="2d39f159-777b-4bad-8899-bf8dfc77b0ad" providerId="ADAL" clId="{700D0BBB-84D8-4813-A50C-31C4077FE8FE}" dt="2021-12-12T21:55:49.517" v="10879"/>
        <pc:sldMkLst>
          <pc:docMk/>
          <pc:sldMk cId="1244294533" sldId="263"/>
        </pc:sldMkLst>
        <pc:spChg chg="mod">
          <ac:chgData name="Miss A.M.Galvin" userId="2d39f159-777b-4bad-8899-bf8dfc77b0ad" providerId="ADAL" clId="{700D0BBB-84D8-4813-A50C-31C4077FE8FE}" dt="2021-12-08T11:20:43.474" v="2941" actId="1076"/>
          <ac:spMkLst>
            <pc:docMk/>
            <pc:sldMk cId="1244294533" sldId="263"/>
            <ac:spMk id="2" creationId="{4AED6599-6CB2-48A5-B832-54822FC53468}"/>
          </ac:spMkLst>
        </pc:spChg>
        <pc:spChg chg="mod">
          <ac:chgData name="Miss A.M.Galvin" userId="2d39f159-777b-4bad-8899-bf8dfc77b0ad" providerId="ADAL" clId="{700D0BBB-84D8-4813-A50C-31C4077FE8FE}" dt="2021-12-08T11:20:50.355" v="2947" actId="27636"/>
          <ac:spMkLst>
            <pc:docMk/>
            <pc:sldMk cId="1244294533" sldId="263"/>
            <ac:spMk id="3" creationId="{3BC12D9A-2176-4A3B-9145-E9CBAB52CC47}"/>
          </ac:spMkLst>
        </pc:spChg>
        <pc:spChg chg="add mod">
          <ac:chgData name="Miss A.M.Galvin" userId="2d39f159-777b-4bad-8899-bf8dfc77b0ad" providerId="ADAL" clId="{700D0BBB-84D8-4813-A50C-31C4077FE8FE}" dt="2021-12-08T11:20:16.545" v="2927" actId="2711"/>
          <ac:spMkLst>
            <pc:docMk/>
            <pc:sldMk cId="1244294533" sldId="263"/>
            <ac:spMk id="73" creationId="{368F9D89-54B8-41F8-8839-49992D645882}"/>
          </ac:spMkLst>
        </pc:spChg>
        <pc:picChg chg="add mod">
          <ac:chgData name="Miss A.M.Galvin" userId="2d39f159-777b-4bad-8899-bf8dfc77b0ad" providerId="ADAL" clId="{700D0BBB-84D8-4813-A50C-31C4077FE8FE}" dt="2021-12-08T11:20:16.545" v="2927" actId="2711"/>
          <ac:picMkLst>
            <pc:docMk/>
            <pc:sldMk cId="1244294533" sldId="263"/>
            <ac:picMk id="4098" creationId="{99F77951-F8A7-487C-A710-AE5DD730FECB}"/>
          </ac:picMkLst>
        </pc:picChg>
        <pc:picChg chg="add mod">
          <ac:chgData name="Miss A.M.Galvin" userId="2d39f159-777b-4bad-8899-bf8dfc77b0ad" providerId="ADAL" clId="{700D0BBB-84D8-4813-A50C-31C4077FE8FE}" dt="2021-12-08T11:20:16.545" v="2927" actId="2711"/>
          <ac:picMkLst>
            <pc:docMk/>
            <pc:sldMk cId="1244294533" sldId="263"/>
            <ac:picMk id="4100" creationId="{522B06D7-ADD2-4696-AF4F-51189CC8FD6D}"/>
          </ac:picMkLst>
        </pc:picChg>
      </pc:sldChg>
      <pc:sldChg chg="addSp modSp new mod modTransition modNotesTx">
        <pc:chgData name="Miss A.M.Galvin" userId="2d39f159-777b-4bad-8899-bf8dfc77b0ad" providerId="ADAL" clId="{700D0BBB-84D8-4813-A50C-31C4077FE8FE}" dt="2021-12-12T21:55:49.517" v="10879"/>
        <pc:sldMkLst>
          <pc:docMk/>
          <pc:sldMk cId="2275471608" sldId="264"/>
        </pc:sldMkLst>
        <pc:spChg chg="mod">
          <ac:chgData name="Miss A.M.Galvin" userId="2d39f159-777b-4bad-8899-bf8dfc77b0ad" providerId="ADAL" clId="{700D0BBB-84D8-4813-A50C-31C4077FE8FE}" dt="2021-12-08T12:44:27.773" v="3917" actId="2711"/>
          <ac:spMkLst>
            <pc:docMk/>
            <pc:sldMk cId="2275471608" sldId="264"/>
            <ac:spMk id="2" creationId="{277A93EB-431B-431A-B648-3A9595691A8B}"/>
          </ac:spMkLst>
        </pc:spChg>
        <pc:spChg chg="mod">
          <ac:chgData name="Miss A.M.Galvin" userId="2d39f159-777b-4bad-8899-bf8dfc77b0ad" providerId="ADAL" clId="{700D0BBB-84D8-4813-A50C-31C4077FE8FE}" dt="2021-12-08T12:44:33.448" v="3922" actId="27636"/>
          <ac:spMkLst>
            <pc:docMk/>
            <pc:sldMk cId="2275471608" sldId="264"/>
            <ac:spMk id="3" creationId="{6B53A323-809B-4027-BE4A-7E760C60B14F}"/>
          </ac:spMkLst>
        </pc:spChg>
        <pc:picChg chg="add mod">
          <ac:chgData name="Miss A.M.Galvin" userId="2d39f159-777b-4bad-8899-bf8dfc77b0ad" providerId="ADAL" clId="{700D0BBB-84D8-4813-A50C-31C4077FE8FE}" dt="2021-12-08T12:45:57.236" v="3930" actId="14100"/>
          <ac:picMkLst>
            <pc:docMk/>
            <pc:sldMk cId="2275471608" sldId="264"/>
            <ac:picMk id="5122" creationId="{95FFA986-5FE7-4BCF-B8CA-0FD3AB5D1FC8}"/>
          </ac:picMkLst>
        </pc:picChg>
      </pc:sldChg>
      <pc:sldChg chg="new del modNotesTx">
        <pc:chgData name="Miss A.M.Galvin" userId="2d39f159-777b-4bad-8899-bf8dfc77b0ad" providerId="ADAL" clId="{700D0BBB-84D8-4813-A50C-31C4077FE8FE}" dt="2021-12-08T14:27:38.672" v="5291" actId="47"/>
        <pc:sldMkLst>
          <pc:docMk/>
          <pc:sldMk cId="4048109922" sldId="265"/>
        </pc:sldMkLst>
      </pc:sldChg>
      <pc:sldChg chg="modSp add mod modTransition">
        <pc:chgData name="Miss A.M.Galvin" userId="2d39f159-777b-4bad-8899-bf8dfc77b0ad" providerId="ADAL" clId="{700D0BBB-84D8-4813-A50C-31C4077FE8FE}" dt="2021-12-12T21:55:49.517" v="10879"/>
        <pc:sldMkLst>
          <pc:docMk/>
          <pc:sldMk cId="3010261193" sldId="266"/>
        </pc:sldMkLst>
        <pc:spChg chg="mod">
          <ac:chgData name="Miss A.M.Galvin" userId="2d39f159-777b-4bad-8899-bf8dfc77b0ad" providerId="ADAL" clId="{700D0BBB-84D8-4813-A50C-31C4077FE8FE}" dt="2021-12-08T13:05:26.900" v="3940" actId="122"/>
          <ac:spMkLst>
            <pc:docMk/>
            <pc:sldMk cId="3010261193" sldId="266"/>
            <ac:spMk id="2" creationId="{E893A21E-761B-4FBC-AA31-F08C87BB3F46}"/>
          </ac:spMkLst>
        </pc:spChg>
        <pc:spChg chg="mod">
          <ac:chgData name="Miss A.M.Galvin" userId="2d39f159-777b-4bad-8899-bf8dfc77b0ad" providerId="ADAL" clId="{700D0BBB-84D8-4813-A50C-31C4077FE8FE}" dt="2021-12-08T13:05:32.770" v="3941" actId="1037"/>
          <ac:spMkLst>
            <pc:docMk/>
            <pc:sldMk cId="3010261193" sldId="266"/>
            <ac:spMk id="4" creationId="{56D900D9-4271-4E0B-BE1A-7D9FE3066F43}"/>
          </ac:spMkLst>
        </pc:spChg>
        <pc:spChg chg="mod">
          <ac:chgData name="Miss A.M.Galvin" userId="2d39f159-777b-4bad-8899-bf8dfc77b0ad" providerId="ADAL" clId="{700D0BBB-84D8-4813-A50C-31C4077FE8FE}" dt="2021-12-08T13:05:44.241" v="3944" actId="1038"/>
          <ac:spMkLst>
            <pc:docMk/>
            <pc:sldMk cId="3010261193" sldId="266"/>
            <ac:spMk id="5" creationId="{C2DF621C-FA5B-45B2-9997-A3D16AF1F5C4}"/>
          </ac:spMkLst>
        </pc:spChg>
        <pc:spChg chg="mod">
          <ac:chgData name="Miss A.M.Galvin" userId="2d39f159-777b-4bad-8899-bf8dfc77b0ad" providerId="ADAL" clId="{700D0BBB-84D8-4813-A50C-31C4077FE8FE}" dt="2021-12-08T13:05:49.757" v="3946" actId="1037"/>
          <ac:spMkLst>
            <pc:docMk/>
            <pc:sldMk cId="3010261193" sldId="266"/>
            <ac:spMk id="7" creationId="{E70D7829-19E0-4269-BF06-2C94D25EA13F}"/>
          </ac:spMkLst>
        </pc:spChg>
        <pc:spChg chg="mod">
          <ac:chgData name="Miss A.M.Galvin" userId="2d39f159-777b-4bad-8899-bf8dfc77b0ad" providerId="ADAL" clId="{700D0BBB-84D8-4813-A50C-31C4077FE8FE}" dt="2021-12-08T16:18:44.466" v="6644" actId="113"/>
          <ac:spMkLst>
            <pc:docMk/>
            <pc:sldMk cId="3010261193" sldId="266"/>
            <ac:spMk id="17" creationId="{94089324-BC2C-48E1-853A-BFEAEA230FE3}"/>
          </ac:spMkLst>
        </pc:spChg>
        <pc:spChg chg="mod">
          <ac:chgData name="Miss A.M.Galvin" userId="2d39f159-777b-4bad-8899-bf8dfc77b0ad" providerId="ADAL" clId="{700D0BBB-84D8-4813-A50C-31C4077FE8FE}" dt="2021-12-08T13:05:37.719" v="3942" actId="1037"/>
          <ac:spMkLst>
            <pc:docMk/>
            <pc:sldMk cId="3010261193" sldId="266"/>
            <ac:spMk id="21" creationId="{5BFD2B47-3F56-4644-971D-8D31FBA82628}"/>
          </ac:spMkLst>
        </pc:spChg>
        <pc:picChg chg="mod">
          <ac:chgData name="Miss A.M.Galvin" userId="2d39f159-777b-4bad-8899-bf8dfc77b0ad" providerId="ADAL" clId="{700D0BBB-84D8-4813-A50C-31C4077FE8FE}" dt="2021-12-08T13:05:40.201" v="3943" actId="1037"/>
          <ac:picMkLst>
            <pc:docMk/>
            <pc:sldMk cId="3010261193" sldId="266"/>
            <ac:picMk id="1026" creationId="{AFDD4DAD-AB6D-47A1-8796-899BE7BC1C45}"/>
          </ac:picMkLst>
        </pc:picChg>
        <pc:picChg chg="mod">
          <ac:chgData name="Miss A.M.Galvin" userId="2d39f159-777b-4bad-8899-bf8dfc77b0ad" providerId="ADAL" clId="{700D0BBB-84D8-4813-A50C-31C4077FE8FE}" dt="2021-12-08T13:05:47.189" v="3945" actId="1038"/>
          <ac:picMkLst>
            <pc:docMk/>
            <pc:sldMk cId="3010261193" sldId="266"/>
            <ac:picMk id="1034" creationId="{62BB15BD-0DB6-4A63-8F49-212658B13AA9}"/>
          </ac:picMkLst>
        </pc:picChg>
        <pc:picChg chg="mod">
          <ac:chgData name="Miss A.M.Galvin" userId="2d39f159-777b-4bad-8899-bf8dfc77b0ad" providerId="ADAL" clId="{700D0BBB-84D8-4813-A50C-31C4077FE8FE}" dt="2021-12-08T13:05:54.089" v="3947" actId="1037"/>
          <ac:picMkLst>
            <pc:docMk/>
            <pc:sldMk cId="3010261193" sldId="266"/>
            <ac:picMk id="1038" creationId="{7487CC5A-E253-4FF1-BE0C-0B5CC6B68A09}"/>
          </ac:picMkLst>
        </pc:picChg>
      </pc:sldChg>
      <pc:sldChg chg="addSp delSp modSp add mod modTransition chgLayout modNotesTx">
        <pc:chgData name="Miss A.M.Galvin" userId="2d39f159-777b-4bad-8899-bf8dfc77b0ad" providerId="ADAL" clId="{700D0BBB-84D8-4813-A50C-31C4077FE8FE}" dt="2021-12-12T21:55:49.517" v="10879"/>
        <pc:sldMkLst>
          <pc:docMk/>
          <pc:sldMk cId="2383819502" sldId="268"/>
        </pc:sldMkLst>
        <pc:spChg chg="add mod">
          <ac:chgData name="Miss A.M.Galvin" userId="2d39f159-777b-4bad-8899-bf8dfc77b0ad" providerId="ADAL" clId="{700D0BBB-84D8-4813-A50C-31C4077FE8FE}" dt="2021-12-08T13:09:30.181" v="4025" actId="1076"/>
          <ac:spMkLst>
            <pc:docMk/>
            <pc:sldMk cId="2383819502" sldId="268"/>
            <ac:spMk id="2" creationId="{1EC37043-2AA8-49D1-A3F9-E0506E70D3A9}"/>
          </ac:spMkLst>
        </pc:spChg>
        <pc:spChg chg="add mod">
          <ac:chgData name="Miss A.M.Galvin" userId="2d39f159-777b-4bad-8899-bf8dfc77b0ad" providerId="ADAL" clId="{700D0BBB-84D8-4813-A50C-31C4077FE8FE}" dt="2021-12-08T13:12:31.373" v="4447" actId="20577"/>
          <ac:spMkLst>
            <pc:docMk/>
            <pc:sldMk cId="2383819502" sldId="268"/>
            <ac:spMk id="3" creationId="{66BDACB3-D81B-41FA-918E-1012A524ADB0}"/>
          </ac:spMkLst>
        </pc:spChg>
        <pc:spChg chg="add mod">
          <ac:chgData name="Miss A.M.Galvin" userId="2d39f159-777b-4bad-8899-bf8dfc77b0ad" providerId="ADAL" clId="{700D0BBB-84D8-4813-A50C-31C4077FE8FE}" dt="2021-12-08T13:09:19.652" v="4022" actId="2711"/>
          <ac:spMkLst>
            <pc:docMk/>
            <pc:sldMk cId="2383819502" sldId="268"/>
            <ac:spMk id="10" creationId="{B9B72AC9-7D96-413C-8F53-E5360592FB58}"/>
          </ac:spMkLst>
        </pc:spChg>
        <pc:spChg chg="add mod">
          <ac:chgData name="Miss A.M.Galvin" userId="2d39f159-777b-4bad-8899-bf8dfc77b0ad" providerId="ADAL" clId="{700D0BBB-84D8-4813-A50C-31C4077FE8FE}" dt="2021-12-08T13:09:19.652" v="4022" actId="2711"/>
          <ac:spMkLst>
            <pc:docMk/>
            <pc:sldMk cId="2383819502" sldId="268"/>
            <ac:spMk id="11" creationId="{50786A5B-C240-4788-A1AD-A07C1B4B67A9}"/>
          </ac:spMkLst>
        </pc:spChg>
        <pc:spChg chg="del mod">
          <ac:chgData name="Miss A.M.Galvin" userId="2d39f159-777b-4bad-8899-bf8dfc77b0ad" providerId="ADAL" clId="{700D0BBB-84D8-4813-A50C-31C4077FE8FE}" dt="2021-12-08T13:08:18.285" v="3968" actId="478"/>
          <ac:spMkLst>
            <pc:docMk/>
            <pc:sldMk cId="2383819502" sldId="268"/>
            <ac:spMk id="13" creationId="{4A3BE4F8-AD74-462C-A828-F7196495404A}"/>
          </ac:spMkLst>
        </pc:spChg>
        <pc:spChg chg="del">
          <ac:chgData name="Miss A.M.Galvin" userId="2d39f159-777b-4bad-8899-bf8dfc77b0ad" providerId="ADAL" clId="{700D0BBB-84D8-4813-A50C-31C4077FE8FE}" dt="2021-12-08T13:07:27.783" v="3966" actId="21"/>
          <ac:spMkLst>
            <pc:docMk/>
            <pc:sldMk cId="2383819502" sldId="268"/>
            <ac:spMk id="14" creationId="{72A21208-E7BD-4F49-AC0A-75B829A63E83}"/>
          </ac:spMkLst>
        </pc:spChg>
        <pc:spChg chg="del">
          <ac:chgData name="Miss A.M.Galvin" userId="2d39f159-777b-4bad-8899-bf8dfc77b0ad" providerId="ADAL" clId="{700D0BBB-84D8-4813-A50C-31C4077FE8FE}" dt="2021-12-08T13:07:27.783" v="3966" actId="21"/>
          <ac:spMkLst>
            <pc:docMk/>
            <pc:sldMk cId="2383819502" sldId="268"/>
            <ac:spMk id="15" creationId="{54A1086B-9885-426B-A431-5A4F43C11963}"/>
          </ac:spMkLst>
        </pc:spChg>
        <pc:spChg chg="add del mod">
          <ac:chgData name="Miss A.M.Galvin" userId="2d39f159-777b-4bad-8899-bf8dfc77b0ad" providerId="ADAL" clId="{700D0BBB-84D8-4813-A50C-31C4077FE8FE}" dt="2021-12-08T13:12:18.186" v="4439" actId="478"/>
          <ac:spMkLst>
            <pc:docMk/>
            <pc:sldMk cId="2383819502" sldId="268"/>
            <ac:spMk id="18" creationId="{EA1F8238-78A3-4630-AA09-48B35DC4DC7F}"/>
          </ac:spMkLst>
        </pc:spChg>
        <pc:spChg chg="del mod">
          <ac:chgData name="Miss A.M.Galvin" userId="2d39f159-777b-4bad-8899-bf8dfc77b0ad" providerId="ADAL" clId="{700D0BBB-84D8-4813-A50C-31C4077FE8FE}" dt="2021-12-08T13:08:18.285" v="3968" actId="478"/>
          <ac:spMkLst>
            <pc:docMk/>
            <pc:sldMk cId="2383819502" sldId="268"/>
            <ac:spMk id="21" creationId="{FE36A2EE-A6DB-4B13-AAB9-12590F0120C3}"/>
          </ac:spMkLst>
        </pc:spChg>
        <pc:picChg chg="del">
          <ac:chgData name="Miss A.M.Galvin" userId="2d39f159-777b-4bad-8899-bf8dfc77b0ad" providerId="ADAL" clId="{700D0BBB-84D8-4813-A50C-31C4077FE8FE}" dt="2021-12-08T13:07:27.783" v="3966" actId="21"/>
          <ac:picMkLst>
            <pc:docMk/>
            <pc:sldMk cId="2383819502" sldId="268"/>
            <ac:picMk id="5" creationId="{57A91ED9-80E8-46B2-AA7D-F9A040724671}"/>
          </ac:picMkLst>
        </pc:picChg>
        <pc:picChg chg="add mod">
          <ac:chgData name="Miss A.M.Galvin" userId="2d39f159-777b-4bad-8899-bf8dfc77b0ad" providerId="ADAL" clId="{700D0BBB-84D8-4813-A50C-31C4077FE8FE}" dt="2021-12-08T13:09:19.652" v="4022" actId="2711"/>
          <ac:picMkLst>
            <pc:docMk/>
            <pc:sldMk cId="2383819502" sldId="268"/>
            <ac:picMk id="12" creationId="{94115197-F2F1-4D87-99AA-CB3032FD9470}"/>
          </ac:picMkLst>
        </pc:picChg>
        <pc:picChg chg="del">
          <ac:chgData name="Miss A.M.Galvin" userId="2d39f159-777b-4bad-8899-bf8dfc77b0ad" providerId="ADAL" clId="{700D0BBB-84D8-4813-A50C-31C4077FE8FE}" dt="2021-12-08T13:07:27.783" v="3966" actId="21"/>
          <ac:picMkLst>
            <pc:docMk/>
            <pc:sldMk cId="2383819502" sldId="268"/>
            <ac:picMk id="16" creationId="{2222840A-DD96-4C8F-A8C7-0C45E3CA58F5}"/>
          </ac:picMkLst>
        </pc:picChg>
        <pc:picChg chg="add mod">
          <ac:chgData name="Miss A.M.Galvin" userId="2d39f159-777b-4bad-8899-bf8dfc77b0ad" providerId="ADAL" clId="{700D0BBB-84D8-4813-A50C-31C4077FE8FE}" dt="2021-12-08T13:09:19.652" v="4022" actId="2711"/>
          <ac:picMkLst>
            <pc:docMk/>
            <pc:sldMk cId="2383819502" sldId="268"/>
            <ac:picMk id="17" creationId="{2A40486F-4988-42EB-AD0B-C075779484F7}"/>
          </ac:picMkLst>
        </pc:picChg>
      </pc:sldChg>
      <pc:sldChg chg="new del">
        <pc:chgData name="Miss A.M.Galvin" userId="2d39f159-777b-4bad-8899-bf8dfc77b0ad" providerId="ADAL" clId="{700D0BBB-84D8-4813-A50C-31C4077FE8FE}" dt="2021-12-08T13:08:26.518" v="3970" actId="680"/>
        <pc:sldMkLst>
          <pc:docMk/>
          <pc:sldMk cId="1723682741" sldId="269"/>
        </pc:sldMkLst>
      </pc:sldChg>
      <pc:sldChg chg="addSp delSp modSp add mod modTransition modNotesTx">
        <pc:chgData name="Miss A.M.Galvin" userId="2d39f159-777b-4bad-8899-bf8dfc77b0ad" providerId="ADAL" clId="{700D0BBB-84D8-4813-A50C-31C4077FE8FE}" dt="2021-12-12T21:55:49.517" v="10879"/>
        <pc:sldMkLst>
          <pc:docMk/>
          <pc:sldMk cId="2187455768" sldId="269"/>
        </pc:sldMkLst>
        <pc:spChg chg="mod">
          <ac:chgData name="Miss A.M.Galvin" userId="2d39f159-777b-4bad-8899-bf8dfc77b0ad" providerId="ADAL" clId="{700D0BBB-84D8-4813-A50C-31C4077FE8FE}" dt="2021-12-08T13:13:23.565" v="4469" actId="20577"/>
          <ac:spMkLst>
            <pc:docMk/>
            <pc:sldMk cId="2187455768" sldId="269"/>
            <ac:spMk id="2" creationId="{1EC37043-2AA8-49D1-A3F9-E0506E70D3A9}"/>
          </ac:spMkLst>
        </pc:spChg>
        <pc:spChg chg="mod">
          <ac:chgData name="Miss A.M.Galvin" userId="2d39f159-777b-4bad-8899-bf8dfc77b0ad" providerId="ADAL" clId="{700D0BBB-84D8-4813-A50C-31C4077FE8FE}" dt="2021-12-08T13:18:10.099" v="4870" actId="20577"/>
          <ac:spMkLst>
            <pc:docMk/>
            <pc:sldMk cId="2187455768" sldId="269"/>
            <ac:spMk id="3" creationId="{66BDACB3-D81B-41FA-918E-1012A524ADB0}"/>
          </ac:spMkLst>
        </pc:spChg>
        <pc:spChg chg="add mod">
          <ac:chgData name="Miss A.M.Galvin" userId="2d39f159-777b-4bad-8899-bf8dfc77b0ad" providerId="ADAL" clId="{700D0BBB-84D8-4813-A50C-31C4077FE8FE}" dt="2021-12-08T13:13:16.980" v="4463" actId="1037"/>
          <ac:spMkLst>
            <pc:docMk/>
            <pc:sldMk cId="2187455768" sldId="269"/>
            <ac:spMk id="8" creationId="{5D316447-2000-4386-8097-34BDF1929855}"/>
          </ac:spMkLst>
        </pc:spChg>
        <pc:spChg chg="del">
          <ac:chgData name="Miss A.M.Galvin" userId="2d39f159-777b-4bad-8899-bf8dfc77b0ad" providerId="ADAL" clId="{700D0BBB-84D8-4813-A50C-31C4077FE8FE}" dt="2021-12-08T13:13:01.556" v="4450" actId="478"/>
          <ac:spMkLst>
            <pc:docMk/>
            <pc:sldMk cId="2187455768" sldId="269"/>
            <ac:spMk id="11" creationId="{50786A5B-C240-4788-A1AD-A07C1B4B67A9}"/>
          </ac:spMkLst>
        </pc:spChg>
        <pc:spChg chg="add del mod">
          <ac:chgData name="Miss A.M.Galvin" userId="2d39f159-777b-4bad-8899-bf8dfc77b0ad" providerId="ADAL" clId="{700D0BBB-84D8-4813-A50C-31C4077FE8FE}" dt="2021-12-08T13:18:13.470" v="4871" actId="478"/>
          <ac:spMkLst>
            <pc:docMk/>
            <pc:sldMk cId="2187455768" sldId="269"/>
            <ac:spMk id="13" creationId="{ABDE929C-0661-430A-B4A4-286188F0C023}"/>
          </ac:spMkLst>
        </pc:spChg>
        <pc:picChg chg="add mod">
          <ac:chgData name="Miss A.M.Galvin" userId="2d39f159-777b-4bad-8899-bf8dfc77b0ad" providerId="ADAL" clId="{700D0BBB-84D8-4813-A50C-31C4077FE8FE}" dt="2021-12-08T13:13:16.980" v="4463" actId="1037"/>
          <ac:picMkLst>
            <pc:docMk/>
            <pc:sldMk cId="2187455768" sldId="269"/>
            <ac:picMk id="9" creationId="{720FBC8C-5197-47B7-8D14-F0F61A2DFEBB}"/>
          </ac:picMkLst>
        </pc:picChg>
        <pc:picChg chg="del">
          <ac:chgData name="Miss A.M.Galvin" userId="2d39f159-777b-4bad-8899-bf8dfc77b0ad" providerId="ADAL" clId="{700D0BBB-84D8-4813-A50C-31C4077FE8FE}" dt="2021-12-08T13:13:00.807" v="4449" actId="478"/>
          <ac:picMkLst>
            <pc:docMk/>
            <pc:sldMk cId="2187455768" sldId="269"/>
            <ac:picMk id="12" creationId="{94115197-F2F1-4D87-99AA-CB3032FD9470}"/>
          </ac:picMkLst>
        </pc:picChg>
      </pc:sldChg>
      <pc:sldChg chg="addSp delSp modSp add mod modTransition modNotesTx">
        <pc:chgData name="Miss A.M.Galvin" userId="2d39f159-777b-4bad-8899-bf8dfc77b0ad" providerId="ADAL" clId="{700D0BBB-84D8-4813-A50C-31C4077FE8FE}" dt="2021-12-12T21:55:49.517" v="10879"/>
        <pc:sldMkLst>
          <pc:docMk/>
          <pc:sldMk cId="447643694" sldId="270"/>
        </pc:sldMkLst>
        <pc:spChg chg="mod">
          <ac:chgData name="Miss A.M.Galvin" userId="2d39f159-777b-4bad-8899-bf8dfc77b0ad" providerId="ADAL" clId="{700D0BBB-84D8-4813-A50C-31C4077FE8FE}" dt="2021-12-08T13:28:07.601" v="4943" actId="20577"/>
          <ac:spMkLst>
            <pc:docMk/>
            <pc:sldMk cId="447643694" sldId="270"/>
            <ac:spMk id="2" creationId="{1EC37043-2AA8-49D1-A3F9-E0506E70D3A9}"/>
          </ac:spMkLst>
        </pc:spChg>
        <pc:spChg chg="mod">
          <ac:chgData name="Miss A.M.Galvin" userId="2d39f159-777b-4bad-8899-bf8dfc77b0ad" providerId="ADAL" clId="{700D0BBB-84D8-4813-A50C-31C4077FE8FE}" dt="2021-12-08T15:59:32.652" v="5352" actId="20577"/>
          <ac:spMkLst>
            <pc:docMk/>
            <pc:sldMk cId="447643694" sldId="270"/>
            <ac:spMk id="3" creationId="{66BDACB3-D81B-41FA-918E-1012A524ADB0}"/>
          </ac:spMkLst>
        </pc:spChg>
        <pc:picChg chg="del">
          <ac:chgData name="Miss A.M.Galvin" userId="2d39f159-777b-4bad-8899-bf8dfc77b0ad" providerId="ADAL" clId="{700D0BBB-84D8-4813-A50C-31C4077FE8FE}" dt="2021-12-08T13:21:27.533" v="4879" actId="478"/>
          <ac:picMkLst>
            <pc:docMk/>
            <pc:sldMk cId="447643694" sldId="270"/>
            <ac:picMk id="9" creationId="{720FBC8C-5197-47B7-8D14-F0F61A2DFEBB}"/>
          </ac:picMkLst>
        </pc:picChg>
        <pc:picChg chg="add mod">
          <ac:chgData name="Miss A.M.Galvin" userId="2d39f159-777b-4bad-8899-bf8dfc77b0ad" providerId="ADAL" clId="{700D0BBB-84D8-4813-A50C-31C4077FE8FE}" dt="2021-12-08T13:22:08.229" v="4880"/>
          <ac:picMkLst>
            <pc:docMk/>
            <pc:sldMk cId="447643694" sldId="270"/>
            <ac:picMk id="11" creationId="{CAB5F07A-FB19-4D2E-9B96-9AF97A47E849}"/>
          </ac:picMkLst>
        </pc:picChg>
        <pc:picChg chg="add del mod">
          <ac:chgData name="Miss A.M.Galvin" userId="2d39f159-777b-4bad-8899-bf8dfc77b0ad" providerId="ADAL" clId="{700D0BBB-84D8-4813-A50C-31C4077FE8FE}" dt="2021-12-08T13:27:24.105" v="4882"/>
          <ac:picMkLst>
            <pc:docMk/>
            <pc:sldMk cId="447643694" sldId="270"/>
            <ac:picMk id="12" creationId="{FBCFEFE9-A1E8-4A00-9237-0921CCD02583}"/>
          </ac:picMkLst>
        </pc:picChg>
        <pc:picChg chg="add mod">
          <ac:chgData name="Miss A.M.Galvin" userId="2d39f159-777b-4bad-8899-bf8dfc77b0ad" providerId="ADAL" clId="{700D0BBB-84D8-4813-A50C-31C4077FE8FE}" dt="2021-12-08T13:27:29.064" v="4883"/>
          <ac:picMkLst>
            <pc:docMk/>
            <pc:sldMk cId="447643694" sldId="270"/>
            <ac:picMk id="13" creationId="{6D1879EF-9DF5-419E-AAFB-B657F9A39AA4}"/>
          </ac:picMkLst>
        </pc:picChg>
      </pc:sldChg>
      <pc:sldChg chg="modSp add mod modTransition modNotesTx">
        <pc:chgData name="Miss A.M.Galvin" userId="2d39f159-777b-4bad-8899-bf8dfc77b0ad" providerId="ADAL" clId="{700D0BBB-84D8-4813-A50C-31C4077FE8FE}" dt="2021-12-12T21:55:49.517" v="10879"/>
        <pc:sldMkLst>
          <pc:docMk/>
          <pc:sldMk cId="2956119436" sldId="271"/>
        </pc:sldMkLst>
        <pc:spChg chg="mod">
          <ac:chgData name="Miss A.M.Galvin" userId="2d39f159-777b-4bad-8899-bf8dfc77b0ad" providerId="ADAL" clId="{700D0BBB-84D8-4813-A50C-31C4077FE8FE}" dt="2021-12-08T16:23:48.840" v="6709" actId="2711"/>
          <ac:spMkLst>
            <pc:docMk/>
            <pc:sldMk cId="2956119436" sldId="271"/>
            <ac:spMk id="2" creationId="{1EC37043-2AA8-49D1-A3F9-E0506E70D3A9}"/>
          </ac:spMkLst>
        </pc:spChg>
        <pc:spChg chg="mod">
          <ac:chgData name="Miss A.M.Galvin" userId="2d39f159-777b-4bad-8899-bf8dfc77b0ad" providerId="ADAL" clId="{700D0BBB-84D8-4813-A50C-31C4077FE8FE}" dt="2021-12-08T16:23:48.840" v="6709" actId="2711"/>
          <ac:spMkLst>
            <pc:docMk/>
            <pc:sldMk cId="2956119436" sldId="271"/>
            <ac:spMk id="3" creationId="{66BDACB3-D81B-41FA-918E-1012A524ADB0}"/>
          </ac:spMkLst>
        </pc:spChg>
        <pc:spChg chg="mod">
          <ac:chgData name="Miss A.M.Galvin" userId="2d39f159-777b-4bad-8899-bf8dfc77b0ad" providerId="ADAL" clId="{700D0BBB-84D8-4813-A50C-31C4077FE8FE}" dt="2021-12-08T16:23:48.840" v="6709" actId="2711"/>
          <ac:spMkLst>
            <pc:docMk/>
            <pc:sldMk cId="2956119436" sldId="271"/>
            <ac:spMk id="8" creationId="{5D316447-2000-4386-8097-34BDF1929855}"/>
          </ac:spMkLst>
        </pc:spChg>
        <pc:spChg chg="mod">
          <ac:chgData name="Miss A.M.Galvin" userId="2d39f159-777b-4bad-8899-bf8dfc77b0ad" providerId="ADAL" clId="{700D0BBB-84D8-4813-A50C-31C4077FE8FE}" dt="2021-12-08T16:23:48.840" v="6709" actId="2711"/>
          <ac:spMkLst>
            <pc:docMk/>
            <pc:sldMk cId="2956119436" sldId="271"/>
            <ac:spMk id="10" creationId="{B9B72AC9-7D96-413C-8F53-E5360592FB58}"/>
          </ac:spMkLst>
        </pc:spChg>
        <pc:picChg chg="mod">
          <ac:chgData name="Miss A.M.Galvin" userId="2d39f159-777b-4bad-8899-bf8dfc77b0ad" providerId="ADAL" clId="{700D0BBB-84D8-4813-A50C-31C4077FE8FE}" dt="2021-12-08T16:23:48.840" v="6709" actId="2711"/>
          <ac:picMkLst>
            <pc:docMk/>
            <pc:sldMk cId="2956119436" sldId="271"/>
            <ac:picMk id="11" creationId="{CAB5F07A-FB19-4D2E-9B96-9AF97A47E849}"/>
          </ac:picMkLst>
        </pc:picChg>
        <pc:picChg chg="mod">
          <ac:chgData name="Miss A.M.Galvin" userId="2d39f159-777b-4bad-8899-bf8dfc77b0ad" providerId="ADAL" clId="{700D0BBB-84D8-4813-A50C-31C4077FE8FE}" dt="2021-12-08T16:23:48.840" v="6709" actId="2711"/>
          <ac:picMkLst>
            <pc:docMk/>
            <pc:sldMk cId="2956119436" sldId="271"/>
            <ac:picMk id="13" creationId="{6D1879EF-9DF5-419E-AAFB-B657F9A39AA4}"/>
          </ac:picMkLst>
        </pc:picChg>
        <pc:picChg chg="mod">
          <ac:chgData name="Miss A.M.Galvin" userId="2d39f159-777b-4bad-8899-bf8dfc77b0ad" providerId="ADAL" clId="{700D0BBB-84D8-4813-A50C-31C4077FE8FE}" dt="2021-12-08T16:23:48.840" v="6709" actId="2711"/>
          <ac:picMkLst>
            <pc:docMk/>
            <pc:sldMk cId="2956119436" sldId="271"/>
            <ac:picMk id="17" creationId="{2A40486F-4988-42EB-AD0B-C075779484F7}"/>
          </ac:picMkLst>
        </pc:picChg>
      </pc:sldChg>
      <pc:sldChg chg="addSp modSp new mod modTransition setBg">
        <pc:chgData name="Miss A.M.Galvin" userId="2d39f159-777b-4bad-8899-bf8dfc77b0ad" providerId="ADAL" clId="{700D0BBB-84D8-4813-A50C-31C4077FE8FE}" dt="2021-12-12T21:55:49.517" v="10879"/>
        <pc:sldMkLst>
          <pc:docMk/>
          <pc:sldMk cId="548286682" sldId="272"/>
        </pc:sldMkLst>
        <pc:spChg chg="add">
          <ac:chgData name="Miss A.M.Galvin" userId="2d39f159-777b-4bad-8899-bf8dfc77b0ad" providerId="ADAL" clId="{700D0BBB-84D8-4813-A50C-31C4077FE8FE}" dt="2021-12-08T15:58:18.500" v="5301" actId="26606"/>
          <ac:spMkLst>
            <pc:docMk/>
            <pc:sldMk cId="548286682" sldId="272"/>
            <ac:spMk id="7" creationId="{8C37C960-91F5-4F61-B2CD-8A037920720B}"/>
          </ac:spMkLst>
        </pc:spChg>
        <pc:picChg chg="add mod">
          <ac:chgData name="Miss A.M.Galvin" userId="2d39f159-777b-4bad-8899-bf8dfc77b0ad" providerId="ADAL" clId="{700D0BBB-84D8-4813-A50C-31C4077FE8FE}" dt="2021-12-08T15:58:52.431" v="5307" actId="732"/>
          <ac:picMkLst>
            <pc:docMk/>
            <pc:sldMk cId="548286682" sldId="272"/>
            <ac:picMk id="2" creationId="{98D000F5-448E-4361-B6AC-67697439066B}"/>
          </ac:picMkLst>
        </pc:picChg>
      </pc:sldChg>
      <pc:sldChg chg="addSp delSp modSp add mod ord modTransition modNotesTx">
        <pc:chgData name="Miss A.M.Galvin" userId="2d39f159-777b-4bad-8899-bf8dfc77b0ad" providerId="ADAL" clId="{700D0BBB-84D8-4813-A50C-31C4077FE8FE}" dt="2021-12-12T21:55:49.517" v="10879"/>
        <pc:sldMkLst>
          <pc:docMk/>
          <pc:sldMk cId="141769776" sldId="273"/>
        </pc:sldMkLst>
        <pc:spChg chg="mod">
          <ac:chgData name="Miss A.M.Galvin" userId="2d39f159-777b-4bad-8899-bf8dfc77b0ad" providerId="ADAL" clId="{700D0BBB-84D8-4813-A50C-31C4077FE8FE}" dt="2021-12-08T16:23:44.305" v="6708" actId="2711"/>
          <ac:spMkLst>
            <pc:docMk/>
            <pc:sldMk cId="141769776" sldId="273"/>
            <ac:spMk id="2" creationId="{1EC37043-2AA8-49D1-A3F9-E0506E70D3A9}"/>
          </ac:spMkLst>
        </pc:spChg>
        <pc:spChg chg="mod">
          <ac:chgData name="Miss A.M.Galvin" userId="2d39f159-777b-4bad-8899-bf8dfc77b0ad" providerId="ADAL" clId="{700D0BBB-84D8-4813-A50C-31C4077FE8FE}" dt="2021-12-08T16:23:44.305" v="6708" actId="2711"/>
          <ac:spMkLst>
            <pc:docMk/>
            <pc:sldMk cId="141769776" sldId="273"/>
            <ac:spMk id="3" creationId="{66BDACB3-D81B-41FA-918E-1012A524ADB0}"/>
          </ac:spMkLst>
        </pc:spChg>
        <pc:spChg chg="mod">
          <ac:chgData name="Miss A.M.Galvin" userId="2d39f159-777b-4bad-8899-bf8dfc77b0ad" providerId="ADAL" clId="{700D0BBB-84D8-4813-A50C-31C4077FE8FE}" dt="2021-12-08T16:23:44.305" v="6708" actId="2711"/>
          <ac:spMkLst>
            <pc:docMk/>
            <pc:sldMk cId="141769776" sldId="273"/>
            <ac:spMk id="8" creationId="{5D316447-2000-4386-8097-34BDF1929855}"/>
          </ac:spMkLst>
        </pc:spChg>
        <pc:spChg chg="mod">
          <ac:chgData name="Miss A.M.Galvin" userId="2d39f159-777b-4bad-8899-bf8dfc77b0ad" providerId="ADAL" clId="{700D0BBB-84D8-4813-A50C-31C4077FE8FE}" dt="2021-12-08T16:23:44.305" v="6708" actId="2711"/>
          <ac:spMkLst>
            <pc:docMk/>
            <pc:sldMk cId="141769776" sldId="273"/>
            <ac:spMk id="10" creationId="{B9B72AC9-7D96-413C-8F53-E5360592FB58}"/>
          </ac:spMkLst>
        </pc:spChg>
        <pc:spChg chg="add del mod">
          <ac:chgData name="Miss A.M.Galvin" userId="2d39f159-777b-4bad-8899-bf8dfc77b0ad" providerId="ADAL" clId="{700D0BBB-84D8-4813-A50C-31C4077FE8FE}" dt="2021-12-08T16:09:11.583" v="6197" actId="478"/>
          <ac:spMkLst>
            <pc:docMk/>
            <pc:sldMk cId="141769776" sldId="273"/>
            <ac:spMk id="13" creationId="{D449167A-9669-4A0C-98EE-991827E50814}"/>
          </ac:spMkLst>
        </pc:spChg>
        <pc:spChg chg="add del mod">
          <ac:chgData name="Miss A.M.Galvin" userId="2d39f159-777b-4bad-8899-bf8dfc77b0ad" providerId="ADAL" clId="{700D0BBB-84D8-4813-A50C-31C4077FE8FE}" dt="2021-12-08T16:09:57.608" v="6220" actId="478"/>
          <ac:spMkLst>
            <pc:docMk/>
            <pc:sldMk cId="141769776" sldId="273"/>
            <ac:spMk id="14" creationId="{F9D5B3FA-C423-4610-A0EA-D09C5179D6AE}"/>
          </ac:spMkLst>
        </pc:spChg>
        <pc:picChg chg="del">
          <ac:chgData name="Miss A.M.Galvin" userId="2d39f159-777b-4bad-8899-bf8dfc77b0ad" providerId="ADAL" clId="{700D0BBB-84D8-4813-A50C-31C4077FE8FE}" dt="2021-12-08T16:04:45.409" v="5890" actId="478"/>
          <ac:picMkLst>
            <pc:docMk/>
            <pc:sldMk cId="141769776" sldId="273"/>
            <ac:picMk id="9" creationId="{720FBC8C-5197-47B7-8D14-F0F61A2DFEBB}"/>
          </ac:picMkLst>
        </pc:picChg>
        <pc:picChg chg="add mod">
          <ac:chgData name="Miss A.M.Galvin" userId="2d39f159-777b-4bad-8899-bf8dfc77b0ad" providerId="ADAL" clId="{700D0BBB-84D8-4813-A50C-31C4077FE8FE}" dt="2021-12-08T16:23:44.305" v="6708" actId="2711"/>
          <ac:picMkLst>
            <pc:docMk/>
            <pc:sldMk cId="141769776" sldId="273"/>
            <ac:picMk id="11" creationId="{451ACD52-2726-41F2-B7D2-C1C8B0FB5C1A}"/>
          </ac:picMkLst>
        </pc:picChg>
        <pc:picChg chg="add mod">
          <ac:chgData name="Miss A.M.Galvin" userId="2d39f159-777b-4bad-8899-bf8dfc77b0ad" providerId="ADAL" clId="{700D0BBB-84D8-4813-A50C-31C4077FE8FE}" dt="2021-12-08T16:23:44.305" v="6708" actId="2711"/>
          <ac:picMkLst>
            <pc:docMk/>
            <pc:sldMk cId="141769776" sldId="273"/>
            <ac:picMk id="12" creationId="{0C24779F-2C21-44AD-B05E-7F9E1DC7EDCF}"/>
          </ac:picMkLst>
        </pc:picChg>
        <pc:picChg chg="mod">
          <ac:chgData name="Miss A.M.Galvin" userId="2d39f159-777b-4bad-8899-bf8dfc77b0ad" providerId="ADAL" clId="{700D0BBB-84D8-4813-A50C-31C4077FE8FE}" dt="2021-12-08T16:23:44.305" v="6708" actId="2711"/>
          <ac:picMkLst>
            <pc:docMk/>
            <pc:sldMk cId="141769776" sldId="273"/>
            <ac:picMk id="17" creationId="{2A40486F-4988-42EB-AD0B-C075779484F7}"/>
          </ac:picMkLst>
        </pc:picChg>
      </pc:sldChg>
      <pc:sldChg chg="addSp modSp new mod ord modTransition setBg addAnim modNotesTx">
        <pc:chgData name="Miss A.M.Galvin" userId="2d39f159-777b-4bad-8899-bf8dfc77b0ad" providerId="ADAL" clId="{700D0BBB-84D8-4813-A50C-31C4077FE8FE}" dt="2021-12-12T21:55:49.517" v="10879"/>
        <pc:sldMkLst>
          <pc:docMk/>
          <pc:sldMk cId="35889084" sldId="274"/>
        </pc:sldMkLst>
        <pc:spChg chg="mod ord">
          <ac:chgData name="Miss A.M.Galvin" userId="2d39f159-777b-4bad-8899-bf8dfc77b0ad" providerId="ADAL" clId="{700D0BBB-84D8-4813-A50C-31C4077FE8FE}" dt="2021-12-08T16:23:39.156" v="6707" actId="2711"/>
          <ac:spMkLst>
            <pc:docMk/>
            <pc:sldMk cId="35889084" sldId="274"/>
            <ac:spMk id="2" creationId="{B1B6C80D-44A7-49BC-9B5F-24D414868D1C}"/>
          </ac:spMkLst>
        </pc:spChg>
        <pc:spChg chg="add mod">
          <ac:chgData name="Miss A.M.Galvin" userId="2d39f159-777b-4bad-8899-bf8dfc77b0ad" providerId="ADAL" clId="{700D0BBB-84D8-4813-A50C-31C4077FE8FE}" dt="2021-12-08T16:23:39.156" v="6707" actId="2711"/>
          <ac:spMkLst>
            <pc:docMk/>
            <pc:sldMk cId="35889084" sldId="274"/>
            <ac:spMk id="6" creationId="{1BE12D46-AAE0-40C8-94E9-55D08C93EC40}"/>
          </ac:spMkLst>
        </pc:spChg>
        <pc:spChg chg="add mod">
          <ac:chgData name="Miss A.M.Galvin" userId="2d39f159-777b-4bad-8899-bf8dfc77b0ad" providerId="ADAL" clId="{700D0BBB-84D8-4813-A50C-31C4077FE8FE}" dt="2021-12-08T16:23:39.156" v="6707" actId="2711"/>
          <ac:spMkLst>
            <pc:docMk/>
            <pc:sldMk cId="35889084" sldId="274"/>
            <ac:spMk id="71" creationId="{19F9BF86-FE94-4517-B97D-026C7515E589}"/>
          </ac:spMkLst>
        </pc:spChg>
        <pc:spChg chg="add mod">
          <ac:chgData name="Miss A.M.Galvin" userId="2d39f159-777b-4bad-8899-bf8dfc77b0ad" providerId="ADAL" clId="{700D0BBB-84D8-4813-A50C-31C4077FE8FE}" dt="2021-12-08T16:23:39.156" v="6707" actId="2711"/>
          <ac:spMkLst>
            <pc:docMk/>
            <pc:sldMk cId="35889084" sldId="274"/>
            <ac:spMk id="73" creationId="{F7C2A816-955C-4079-AAAB-066EBD44186B}"/>
          </ac:spMkLst>
        </pc:spChg>
        <pc:picChg chg="add mod">
          <ac:chgData name="Miss A.M.Galvin" userId="2d39f159-777b-4bad-8899-bf8dfc77b0ad" providerId="ADAL" clId="{700D0BBB-84D8-4813-A50C-31C4077FE8FE}" dt="2021-12-08T16:23:39.156" v="6707" actId="2711"/>
          <ac:picMkLst>
            <pc:docMk/>
            <pc:sldMk cId="35889084" sldId="274"/>
            <ac:picMk id="8194" creationId="{EFE0125E-CBCD-4CAC-AD98-E9128946249A}"/>
          </ac:picMkLst>
        </pc:picChg>
      </pc:sldChg>
      <pc:sldChg chg="addSp delSp modSp new mod modTransition setBg modClrScheme addAnim chgLayout modNotesTx">
        <pc:chgData name="Miss A.M.Galvin" userId="2d39f159-777b-4bad-8899-bf8dfc77b0ad" providerId="ADAL" clId="{700D0BBB-84D8-4813-A50C-31C4077FE8FE}" dt="2021-12-12T21:55:49.517" v="10879"/>
        <pc:sldMkLst>
          <pc:docMk/>
          <pc:sldMk cId="2958789295" sldId="275"/>
        </pc:sldMkLst>
        <pc:spChg chg="del mod ord">
          <ac:chgData name="Miss A.M.Galvin" userId="2d39f159-777b-4bad-8899-bf8dfc77b0ad" providerId="ADAL" clId="{700D0BBB-84D8-4813-A50C-31C4077FE8FE}" dt="2021-12-08T16:15:06.541" v="6447" actId="700"/>
          <ac:spMkLst>
            <pc:docMk/>
            <pc:sldMk cId="2958789295" sldId="275"/>
            <ac:spMk id="2" creationId="{57DB9D48-0108-4916-B8DB-40AC5D1215F7}"/>
          </ac:spMkLst>
        </pc:spChg>
        <pc:spChg chg="del">
          <ac:chgData name="Miss A.M.Galvin" userId="2d39f159-777b-4bad-8899-bf8dfc77b0ad" providerId="ADAL" clId="{700D0BBB-84D8-4813-A50C-31C4077FE8FE}" dt="2021-12-08T16:15:06.541" v="6447" actId="700"/>
          <ac:spMkLst>
            <pc:docMk/>
            <pc:sldMk cId="2958789295" sldId="275"/>
            <ac:spMk id="3" creationId="{181800D4-B48F-46C4-A809-692FAE2F2591}"/>
          </ac:spMkLst>
        </pc:spChg>
        <pc:spChg chg="add mod ord">
          <ac:chgData name="Miss A.M.Galvin" userId="2d39f159-777b-4bad-8899-bf8dfc77b0ad" providerId="ADAL" clId="{700D0BBB-84D8-4813-A50C-31C4077FE8FE}" dt="2021-12-08T16:23:33.675" v="6706" actId="2711"/>
          <ac:spMkLst>
            <pc:docMk/>
            <pc:sldMk cId="2958789295" sldId="275"/>
            <ac:spMk id="4" creationId="{B87B9C22-D1C5-445F-9B5C-278C58248384}"/>
          </ac:spMkLst>
        </pc:spChg>
        <pc:spChg chg="add mod">
          <ac:chgData name="Miss A.M.Galvin" userId="2d39f159-777b-4bad-8899-bf8dfc77b0ad" providerId="ADAL" clId="{700D0BBB-84D8-4813-A50C-31C4077FE8FE}" dt="2021-12-08T16:23:33.675" v="6706" actId="2711"/>
          <ac:spMkLst>
            <pc:docMk/>
            <pc:sldMk cId="2958789295" sldId="275"/>
            <ac:spMk id="71" creationId="{19F9BF86-FE94-4517-B97D-026C7515E589}"/>
          </ac:spMkLst>
        </pc:spChg>
        <pc:spChg chg="add mod">
          <ac:chgData name="Miss A.M.Galvin" userId="2d39f159-777b-4bad-8899-bf8dfc77b0ad" providerId="ADAL" clId="{700D0BBB-84D8-4813-A50C-31C4077FE8FE}" dt="2021-12-08T16:23:33.675" v="6706" actId="2711"/>
          <ac:spMkLst>
            <pc:docMk/>
            <pc:sldMk cId="2958789295" sldId="275"/>
            <ac:spMk id="73" creationId="{F7C2A816-955C-4079-AAAB-066EBD44186B}"/>
          </ac:spMkLst>
        </pc:spChg>
        <pc:picChg chg="add mod">
          <ac:chgData name="Miss A.M.Galvin" userId="2d39f159-777b-4bad-8899-bf8dfc77b0ad" providerId="ADAL" clId="{700D0BBB-84D8-4813-A50C-31C4077FE8FE}" dt="2021-12-08T16:23:33.675" v="6706" actId="2711"/>
          <ac:picMkLst>
            <pc:docMk/>
            <pc:sldMk cId="2958789295" sldId="275"/>
            <ac:picMk id="6146" creationId="{1079831D-31D4-4E65-AB03-9D9E1C114B16}"/>
          </ac:picMkLst>
        </pc:picChg>
      </pc:sldChg>
      <pc:sldChg chg="addSp delSp modSp add mod modTransition modAnim">
        <pc:chgData name="Miss A.M.Galvin" userId="2d39f159-777b-4bad-8899-bf8dfc77b0ad" providerId="ADAL" clId="{700D0BBB-84D8-4813-A50C-31C4077FE8FE}" dt="2021-12-12T21:55:49.517" v="10879"/>
        <pc:sldMkLst>
          <pc:docMk/>
          <pc:sldMk cId="1253831617" sldId="276"/>
        </pc:sldMkLst>
        <pc:spChg chg="add mod">
          <ac:chgData name="Miss A.M.Galvin" userId="2d39f159-777b-4bad-8899-bf8dfc77b0ad" providerId="ADAL" clId="{700D0BBB-84D8-4813-A50C-31C4077FE8FE}" dt="2021-12-08T16:35:52.151" v="7112" actId="1076"/>
          <ac:spMkLst>
            <pc:docMk/>
            <pc:sldMk cId="1253831617" sldId="276"/>
            <ac:spMk id="3" creationId="{8C396B49-ECD5-4D2E-94B6-FBBF8F25C56E}"/>
          </ac:spMkLst>
        </pc:spChg>
        <pc:spChg chg="del mod topLvl">
          <ac:chgData name="Miss A.M.Galvin" userId="2d39f159-777b-4bad-8899-bf8dfc77b0ad" providerId="ADAL" clId="{700D0BBB-84D8-4813-A50C-31C4077FE8FE}" dt="2021-12-08T16:34:44.213" v="7088" actId="478"/>
          <ac:spMkLst>
            <pc:docMk/>
            <pc:sldMk cId="1253831617" sldId="276"/>
            <ac:spMk id="4" creationId="{2A38549D-F7BD-43AF-8E6A-82093E5E7A4B}"/>
          </ac:spMkLst>
        </pc:spChg>
        <pc:spChg chg="mod">
          <ac:chgData name="Miss A.M.Galvin" userId="2d39f159-777b-4bad-8899-bf8dfc77b0ad" providerId="ADAL" clId="{700D0BBB-84D8-4813-A50C-31C4077FE8FE}" dt="2021-12-08T16:23:23.674" v="6704" actId="2711"/>
          <ac:spMkLst>
            <pc:docMk/>
            <pc:sldMk cId="1253831617" sldId="276"/>
            <ac:spMk id="6" creationId="{DBF00FC8-1A5B-428B-B9E7-0B8494C3D05B}"/>
          </ac:spMkLst>
        </pc:spChg>
        <pc:spChg chg="mod topLvl">
          <ac:chgData name="Miss A.M.Galvin" userId="2d39f159-777b-4bad-8899-bf8dfc77b0ad" providerId="ADAL" clId="{700D0BBB-84D8-4813-A50C-31C4077FE8FE}" dt="2021-12-08T16:23:23.674" v="6704" actId="2711"/>
          <ac:spMkLst>
            <pc:docMk/>
            <pc:sldMk cId="1253831617" sldId="276"/>
            <ac:spMk id="9" creationId="{A76279B7-DA41-4199-BBF7-097B8FB42F44}"/>
          </ac:spMkLst>
        </pc:spChg>
        <pc:spChg chg="mod topLvl">
          <ac:chgData name="Miss A.M.Galvin" userId="2d39f159-777b-4bad-8899-bf8dfc77b0ad" providerId="ADAL" clId="{700D0BBB-84D8-4813-A50C-31C4077FE8FE}" dt="2021-12-08T16:23:23.674" v="6704" actId="2711"/>
          <ac:spMkLst>
            <pc:docMk/>
            <pc:sldMk cId="1253831617" sldId="276"/>
            <ac:spMk id="13" creationId="{C514857F-6447-42B1-ACC5-98E8D6C999EB}"/>
          </ac:spMkLst>
        </pc:spChg>
        <pc:spChg chg="mod">
          <ac:chgData name="Miss A.M.Galvin" userId="2d39f159-777b-4bad-8899-bf8dfc77b0ad" providerId="ADAL" clId="{700D0BBB-84D8-4813-A50C-31C4077FE8FE}" dt="2021-12-08T16:23:23.674" v="6704" actId="2711"/>
          <ac:spMkLst>
            <pc:docMk/>
            <pc:sldMk cId="1253831617" sldId="276"/>
            <ac:spMk id="15" creationId="{950F4FDD-8923-44D3-A5E5-41AA0CF8669E}"/>
          </ac:spMkLst>
        </pc:spChg>
        <pc:spChg chg="mod">
          <ac:chgData name="Miss A.M.Galvin" userId="2d39f159-777b-4bad-8899-bf8dfc77b0ad" providerId="ADAL" clId="{700D0BBB-84D8-4813-A50C-31C4077FE8FE}" dt="2021-12-08T16:23:23.674" v="6704" actId="2711"/>
          <ac:spMkLst>
            <pc:docMk/>
            <pc:sldMk cId="1253831617" sldId="276"/>
            <ac:spMk id="16" creationId="{B8416805-59A9-4251-982E-FAD26838E4AE}"/>
          </ac:spMkLst>
        </pc:spChg>
        <pc:spChg chg="mod topLvl">
          <ac:chgData name="Miss A.M.Galvin" userId="2d39f159-777b-4bad-8899-bf8dfc77b0ad" providerId="ADAL" clId="{700D0BBB-84D8-4813-A50C-31C4077FE8FE}" dt="2021-12-08T16:35:12.132" v="7107" actId="1038"/>
          <ac:spMkLst>
            <pc:docMk/>
            <pc:sldMk cId="1253831617" sldId="276"/>
            <ac:spMk id="17" creationId="{4A94CC6B-4EAC-4B2D-8333-05BC90F6CC1F}"/>
          </ac:spMkLst>
        </pc:spChg>
        <pc:spChg chg="add mod">
          <ac:chgData name="Miss A.M.Galvin" userId="2d39f159-777b-4bad-8899-bf8dfc77b0ad" providerId="ADAL" clId="{700D0BBB-84D8-4813-A50C-31C4077FE8FE}" dt="2021-12-08T16:23:29.620" v="6705" actId="1076"/>
          <ac:spMkLst>
            <pc:docMk/>
            <pc:sldMk cId="1253831617" sldId="276"/>
            <ac:spMk id="20" creationId="{E76CFC1F-AC73-4CED-A387-4D328E5055F3}"/>
          </ac:spMkLst>
        </pc:spChg>
        <pc:spChg chg="mod topLvl">
          <ac:chgData name="Miss A.M.Galvin" userId="2d39f159-777b-4bad-8899-bf8dfc77b0ad" providerId="ADAL" clId="{700D0BBB-84D8-4813-A50C-31C4077FE8FE}" dt="2021-12-08T16:23:23.674" v="6704" actId="2711"/>
          <ac:spMkLst>
            <pc:docMk/>
            <pc:sldMk cId="1253831617" sldId="276"/>
            <ac:spMk id="21" creationId="{91EC7258-C601-4BCA-B307-C8B3E6AA5B45}"/>
          </ac:spMkLst>
        </pc:spChg>
        <pc:spChg chg="mod">
          <ac:chgData name="Miss A.M.Galvin" userId="2d39f159-777b-4bad-8899-bf8dfc77b0ad" providerId="ADAL" clId="{700D0BBB-84D8-4813-A50C-31C4077FE8FE}" dt="2021-12-08T16:35:12.132" v="7107" actId="1038"/>
          <ac:spMkLst>
            <pc:docMk/>
            <pc:sldMk cId="1253831617" sldId="276"/>
            <ac:spMk id="22" creationId="{AE011342-ED9A-4144-98C5-AEBF043AAD7F}"/>
          </ac:spMkLst>
        </pc:spChg>
        <pc:spChg chg="mod">
          <ac:chgData name="Miss A.M.Galvin" userId="2d39f159-777b-4bad-8899-bf8dfc77b0ad" providerId="ADAL" clId="{700D0BBB-84D8-4813-A50C-31C4077FE8FE}" dt="2021-12-08T16:23:23.674" v="6704" actId="2711"/>
          <ac:spMkLst>
            <pc:docMk/>
            <pc:sldMk cId="1253831617" sldId="276"/>
            <ac:spMk id="23" creationId="{E93B4767-B080-448E-ABB7-320CEDA0572D}"/>
          </ac:spMkLst>
        </pc:spChg>
        <pc:spChg chg="mod">
          <ac:chgData name="Miss A.M.Galvin" userId="2d39f159-777b-4bad-8899-bf8dfc77b0ad" providerId="ADAL" clId="{700D0BBB-84D8-4813-A50C-31C4077FE8FE}" dt="2021-12-08T16:23:23.674" v="6704" actId="2711"/>
          <ac:spMkLst>
            <pc:docMk/>
            <pc:sldMk cId="1253831617" sldId="276"/>
            <ac:spMk id="26" creationId="{9C34EB2B-1A10-45DC-A830-6E6C12A786A8}"/>
          </ac:spMkLst>
        </pc:spChg>
        <pc:grpChg chg="del">
          <ac:chgData name="Miss A.M.Galvin" userId="2d39f159-777b-4bad-8899-bf8dfc77b0ad" providerId="ADAL" clId="{700D0BBB-84D8-4813-A50C-31C4077FE8FE}" dt="2021-12-08T16:22:19.554" v="6665" actId="165"/>
          <ac:grpSpMkLst>
            <pc:docMk/>
            <pc:sldMk cId="1253831617" sldId="276"/>
            <ac:grpSpMk id="2" creationId="{A4E926EF-9FDC-4DA0-9F0E-85021931CB1C}"/>
          </ac:grpSpMkLst>
        </pc:grpChg>
        <pc:picChg chg="mod topLvl">
          <ac:chgData name="Miss A.M.Galvin" userId="2d39f159-777b-4bad-8899-bf8dfc77b0ad" providerId="ADAL" clId="{700D0BBB-84D8-4813-A50C-31C4077FE8FE}" dt="2021-12-08T16:35:29.393" v="7110" actId="1076"/>
          <ac:picMkLst>
            <pc:docMk/>
            <pc:sldMk cId="1253831617" sldId="276"/>
            <ac:picMk id="1026" creationId="{F5F3B0A3-5DC9-40FB-9273-55D0DD960DC8}"/>
          </ac:picMkLst>
        </pc:picChg>
        <pc:cxnChg chg="mod topLvl">
          <ac:chgData name="Miss A.M.Galvin" userId="2d39f159-777b-4bad-8899-bf8dfc77b0ad" providerId="ADAL" clId="{700D0BBB-84D8-4813-A50C-31C4077FE8FE}" dt="2021-12-08T16:23:23.674" v="6704" actId="2711"/>
          <ac:cxnSpMkLst>
            <pc:docMk/>
            <pc:sldMk cId="1253831617" sldId="276"/>
            <ac:cxnSpMk id="7" creationId="{80AB6525-AADC-4B2C-875F-E69E3F4761FC}"/>
          </ac:cxnSpMkLst>
        </pc:cxnChg>
        <pc:cxnChg chg="mod topLvl">
          <ac:chgData name="Miss A.M.Galvin" userId="2d39f159-777b-4bad-8899-bf8dfc77b0ad" providerId="ADAL" clId="{700D0BBB-84D8-4813-A50C-31C4077FE8FE}" dt="2021-12-08T16:35:12.132" v="7107" actId="1038"/>
          <ac:cxnSpMkLst>
            <pc:docMk/>
            <pc:sldMk cId="1253831617" sldId="276"/>
            <ac:cxnSpMk id="14" creationId="{88C4F101-8D38-4B2C-87BB-CC53385F3E41}"/>
          </ac:cxnSpMkLst>
        </pc:cxnChg>
        <pc:cxnChg chg="mod topLvl">
          <ac:chgData name="Miss A.M.Galvin" userId="2d39f159-777b-4bad-8899-bf8dfc77b0ad" providerId="ADAL" clId="{700D0BBB-84D8-4813-A50C-31C4077FE8FE}" dt="2021-12-08T16:35:12.132" v="7107" actId="1038"/>
          <ac:cxnSpMkLst>
            <pc:docMk/>
            <pc:sldMk cId="1253831617" sldId="276"/>
            <ac:cxnSpMk id="18" creationId="{880501CB-34B3-4129-9AEB-302E58E576BD}"/>
          </ac:cxnSpMkLst>
        </pc:cxnChg>
        <pc:cxnChg chg="mod">
          <ac:chgData name="Miss A.M.Galvin" userId="2d39f159-777b-4bad-8899-bf8dfc77b0ad" providerId="ADAL" clId="{700D0BBB-84D8-4813-A50C-31C4077FE8FE}" dt="2021-12-08T16:23:23.674" v="6704" actId="2711"/>
          <ac:cxnSpMkLst>
            <pc:docMk/>
            <pc:sldMk cId="1253831617" sldId="276"/>
            <ac:cxnSpMk id="27" creationId="{508BB0B8-5180-4696-8068-0EFF2B4835A3}"/>
          </ac:cxnSpMkLst>
        </pc:cxnChg>
        <pc:cxnChg chg="mod">
          <ac:chgData name="Miss A.M.Galvin" userId="2d39f159-777b-4bad-8899-bf8dfc77b0ad" providerId="ADAL" clId="{700D0BBB-84D8-4813-A50C-31C4077FE8FE}" dt="2021-12-08T16:23:23.674" v="6704" actId="2711"/>
          <ac:cxnSpMkLst>
            <pc:docMk/>
            <pc:sldMk cId="1253831617" sldId="276"/>
            <ac:cxnSpMk id="29" creationId="{279A244E-3FCD-47A3-BF32-53CDB2F73708}"/>
          </ac:cxnSpMkLst>
        </pc:cxnChg>
      </pc:sldChg>
      <pc:sldChg chg="addSp modSp new mod modTransition">
        <pc:chgData name="Miss A.M.Galvin" userId="2d39f159-777b-4bad-8899-bf8dfc77b0ad" providerId="ADAL" clId="{700D0BBB-84D8-4813-A50C-31C4077FE8FE}" dt="2021-12-12T21:55:49.517" v="10879"/>
        <pc:sldMkLst>
          <pc:docMk/>
          <pc:sldMk cId="596814821" sldId="277"/>
        </pc:sldMkLst>
        <pc:spChg chg="mod">
          <ac:chgData name="Miss A.M.Galvin" userId="2d39f159-777b-4bad-8899-bf8dfc77b0ad" providerId="ADAL" clId="{700D0BBB-84D8-4813-A50C-31C4077FE8FE}" dt="2021-12-08T16:26:59.049" v="6847" actId="2711"/>
          <ac:spMkLst>
            <pc:docMk/>
            <pc:sldMk cId="596814821" sldId="277"/>
            <ac:spMk id="2" creationId="{6080E733-C9DB-4EA9-A3F2-3D4B4C59336F}"/>
          </ac:spMkLst>
        </pc:spChg>
        <pc:spChg chg="mod">
          <ac:chgData name="Miss A.M.Galvin" userId="2d39f159-777b-4bad-8899-bf8dfc77b0ad" providerId="ADAL" clId="{700D0BBB-84D8-4813-A50C-31C4077FE8FE}" dt="2021-12-08T16:27:26.567" v="6893" actId="20577"/>
          <ac:spMkLst>
            <pc:docMk/>
            <pc:sldMk cId="596814821" sldId="277"/>
            <ac:spMk id="3" creationId="{2FB84B97-D78C-48C7-A9F1-3B5D75E14E31}"/>
          </ac:spMkLst>
        </pc:spChg>
        <pc:picChg chg="add mod">
          <ac:chgData name="Miss A.M.Galvin" userId="2d39f159-777b-4bad-8899-bf8dfc77b0ad" providerId="ADAL" clId="{700D0BBB-84D8-4813-A50C-31C4077FE8FE}" dt="2021-12-08T16:28:04.697" v="6899" actId="207"/>
          <ac:picMkLst>
            <pc:docMk/>
            <pc:sldMk cId="596814821" sldId="277"/>
            <ac:picMk id="5" creationId="{29A9F0E0-655E-4215-B88D-1C57BDA0E4DC}"/>
          </ac:picMkLst>
        </pc:picChg>
      </pc:sldChg>
      <pc:sldChg chg="modSp new mod modTransition">
        <pc:chgData name="Miss A.M.Galvin" userId="2d39f159-777b-4bad-8899-bf8dfc77b0ad" providerId="ADAL" clId="{700D0BBB-84D8-4813-A50C-31C4077FE8FE}" dt="2021-12-12T21:55:49.517" v="10879"/>
        <pc:sldMkLst>
          <pc:docMk/>
          <pc:sldMk cId="3655190952" sldId="278"/>
        </pc:sldMkLst>
        <pc:spChg chg="mod">
          <ac:chgData name="Miss A.M.Galvin" userId="2d39f159-777b-4bad-8899-bf8dfc77b0ad" providerId="ADAL" clId="{700D0BBB-84D8-4813-A50C-31C4077FE8FE}" dt="2021-12-08T16:30:14.128" v="7059" actId="1076"/>
          <ac:spMkLst>
            <pc:docMk/>
            <pc:sldMk cId="3655190952" sldId="278"/>
            <ac:spMk id="2" creationId="{78FD78E8-830E-4BAD-AF5E-F52EF4175613}"/>
          </ac:spMkLst>
        </pc:spChg>
        <pc:spChg chg="mod">
          <ac:chgData name="Miss A.M.Galvin" userId="2d39f159-777b-4bad-8899-bf8dfc77b0ad" providerId="ADAL" clId="{700D0BBB-84D8-4813-A50C-31C4077FE8FE}" dt="2021-12-08T16:30:03.124" v="7051" actId="14100"/>
          <ac:spMkLst>
            <pc:docMk/>
            <pc:sldMk cId="3655190952" sldId="278"/>
            <ac:spMk id="3" creationId="{F11073DE-3A77-45CC-B700-3CB26B6EF5A1}"/>
          </ac:spMkLst>
        </pc:spChg>
      </pc:sldChg>
      <pc:sldChg chg="addSp modSp new mod modTransition setBg modAnim modNotesTx">
        <pc:chgData name="Miss A.M.Galvin" userId="2d39f159-777b-4bad-8899-bf8dfc77b0ad" providerId="ADAL" clId="{700D0BBB-84D8-4813-A50C-31C4077FE8FE}" dt="2021-12-12T21:55:49.517" v="10879"/>
        <pc:sldMkLst>
          <pc:docMk/>
          <pc:sldMk cId="524761581" sldId="279"/>
        </pc:sldMkLst>
        <pc:spChg chg="mod">
          <ac:chgData name="Miss A.M.Galvin" userId="2d39f159-777b-4bad-8899-bf8dfc77b0ad" providerId="ADAL" clId="{700D0BBB-84D8-4813-A50C-31C4077FE8FE}" dt="2021-12-12T20:03:12.973" v="7686" actId="122"/>
          <ac:spMkLst>
            <pc:docMk/>
            <pc:sldMk cId="524761581" sldId="279"/>
            <ac:spMk id="2" creationId="{772C38F8-7B57-4F57-9E86-B1F3AB78F453}"/>
          </ac:spMkLst>
        </pc:spChg>
        <pc:spChg chg="mod">
          <ac:chgData name="Miss A.M.Galvin" userId="2d39f159-777b-4bad-8899-bf8dfc77b0ad" providerId="ADAL" clId="{700D0BBB-84D8-4813-A50C-31C4077FE8FE}" dt="2021-12-12T20:03:28.041" v="7695" actId="27636"/>
          <ac:spMkLst>
            <pc:docMk/>
            <pc:sldMk cId="524761581" sldId="279"/>
            <ac:spMk id="3" creationId="{C9831A04-9762-42B4-9B61-93B2822BE398}"/>
          </ac:spMkLst>
        </pc:spChg>
        <pc:spChg chg="add">
          <ac:chgData name="Miss A.M.Galvin" userId="2d39f159-777b-4bad-8899-bf8dfc77b0ad" providerId="ADAL" clId="{700D0BBB-84D8-4813-A50C-31C4077FE8FE}" dt="2021-12-12T20:03:06.130" v="7680" actId="26606"/>
          <ac:spMkLst>
            <pc:docMk/>
            <pc:sldMk cId="524761581" sldId="279"/>
            <ac:spMk id="71" creationId="{368F9D89-54B8-41F8-8839-49992D645882}"/>
          </ac:spMkLst>
        </pc:spChg>
        <pc:picChg chg="add mod">
          <ac:chgData name="Miss A.M.Galvin" userId="2d39f159-777b-4bad-8899-bf8dfc77b0ad" providerId="ADAL" clId="{700D0BBB-84D8-4813-A50C-31C4077FE8FE}" dt="2021-12-12T20:03:06.130" v="7680" actId="26606"/>
          <ac:picMkLst>
            <pc:docMk/>
            <pc:sldMk cId="524761581" sldId="279"/>
            <ac:picMk id="4098" creationId="{DF77C69C-8F5F-407E-A69F-7E3819E73679}"/>
          </ac:picMkLst>
        </pc:picChg>
      </pc:sldChg>
      <pc:sldChg chg="addSp modSp new mod modTransition setBg modNotesTx">
        <pc:chgData name="Miss A.M.Galvin" userId="2d39f159-777b-4bad-8899-bf8dfc77b0ad" providerId="ADAL" clId="{700D0BBB-84D8-4813-A50C-31C4077FE8FE}" dt="2021-12-12T21:55:49.517" v="10879"/>
        <pc:sldMkLst>
          <pc:docMk/>
          <pc:sldMk cId="2211798074" sldId="280"/>
        </pc:sldMkLst>
        <pc:spChg chg="mod">
          <ac:chgData name="Miss A.M.Galvin" userId="2d39f159-777b-4bad-8899-bf8dfc77b0ad" providerId="ADAL" clId="{700D0BBB-84D8-4813-A50C-31C4077FE8FE}" dt="2021-12-12T20:07:38.910" v="8020" actId="14100"/>
          <ac:spMkLst>
            <pc:docMk/>
            <pc:sldMk cId="2211798074" sldId="280"/>
            <ac:spMk id="2" creationId="{61045C93-F1A0-4976-8D26-65979E854A30}"/>
          </ac:spMkLst>
        </pc:spChg>
        <pc:spChg chg="mod">
          <ac:chgData name="Miss A.M.Galvin" userId="2d39f159-777b-4bad-8899-bf8dfc77b0ad" providerId="ADAL" clId="{700D0BBB-84D8-4813-A50C-31C4077FE8FE}" dt="2021-12-12T20:07:34.986" v="8018" actId="27636"/>
          <ac:spMkLst>
            <pc:docMk/>
            <pc:sldMk cId="2211798074" sldId="280"/>
            <ac:spMk id="3" creationId="{DDF06462-4978-41BE-B68D-29DB7CB53FBB}"/>
          </ac:spMkLst>
        </pc:spChg>
        <pc:spChg chg="add mod">
          <ac:chgData name="Miss A.M.Galvin" userId="2d39f159-777b-4bad-8899-bf8dfc77b0ad" providerId="ADAL" clId="{700D0BBB-84D8-4813-A50C-31C4077FE8FE}" dt="2021-12-12T20:07:08.523" v="8007" actId="2711"/>
          <ac:spMkLst>
            <pc:docMk/>
            <pc:sldMk cId="2211798074" sldId="280"/>
            <ac:spMk id="71" creationId="{FB869131-809F-4714-9B05-385CAF009A1F}"/>
          </ac:spMkLst>
        </pc:spChg>
        <pc:picChg chg="add mod ord">
          <ac:chgData name="Miss A.M.Galvin" userId="2d39f159-777b-4bad-8899-bf8dfc77b0ad" providerId="ADAL" clId="{700D0BBB-84D8-4813-A50C-31C4077FE8FE}" dt="2021-12-12T20:07:32.076" v="8016" actId="732"/>
          <ac:picMkLst>
            <pc:docMk/>
            <pc:sldMk cId="2211798074" sldId="280"/>
            <ac:picMk id="5122" creationId="{FB4FEBAB-4D98-4A7D-8F10-B3C1F27878FC}"/>
          </ac:picMkLst>
        </pc:picChg>
      </pc:sldChg>
      <pc:sldChg chg="new del modNotesTx">
        <pc:chgData name="Miss A.M.Galvin" userId="2d39f159-777b-4bad-8899-bf8dfc77b0ad" providerId="ADAL" clId="{700D0BBB-84D8-4813-A50C-31C4077FE8FE}" dt="2021-12-12T20:08:09.270" v="8034" actId="47"/>
        <pc:sldMkLst>
          <pc:docMk/>
          <pc:sldMk cId="3494027447" sldId="281"/>
        </pc:sldMkLst>
      </pc:sldChg>
      <pc:sldChg chg="addSp modSp new mod modTransition setBg modNotesTx">
        <pc:chgData name="Miss A.M.Galvin" userId="2d39f159-777b-4bad-8899-bf8dfc77b0ad" providerId="ADAL" clId="{700D0BBB-84D8-4813-A50C-31C4077FE8FE}" dt="2021-12-12T21:55:49.517" v="10879"/>
        <pc:sldMkLst>
          <pc:docMk/>
          <pc:sldMk cId="1046000341" sldId="282"/>
        </pc:sldMkLst>
        <pc:spChg chg="mod">
          <ac:chgData name="Miss A.M.Galvin" userId="2d39f159-777b-4bad-8899-bf8dfc77b0ad" providerId="ADAL" clId="{700D0BBB-84D8-4813-A50C-31C4077FE8FE}" dt="2021-12-12T21:14:57.520" v="8634" actId="122"/>
          <ac:spMkLst>
            <pc:docMk/>
            <pc:sldMk cId="1046000341" sldId="282"/>
            <ac:spMk id="2" creationId="{C6E7304E-994D-4CBF-99F0-239ADEF0D5CB}"/>
          </ac:spMkLst>
        </pc:spChg>
        <pc:spChg chg="mod">
          <ac:chgData name="Miss A.M.Galvin" userId="2d39f159-777b-4bad-8899-bf8dfc77b0ad" providerId="ADAL" clId="{700D0BBB-84D8-4813-A50C-31C4077FE8FE}" dt="2021-12-12T21:15:08.102" v="8641" actId="27636"/>
          <ac:spMkLst>
            <pc:docMk/>
            <pc:sldMk cId="1046000341" sldId="282"/>
            <ac:spMk id="3" creationId="{3B5984EF-B3D1-4DB5-BB02-052C558A7A51}"/>
          </ac:spMkLst>
        </pc:spChg>
        <pc:spChg chg="add mod">
          <ac:chgData name="Miss A.M.Galvin" userId="2d39f159-777b-4bad-8899-bf8dfc77b0ad" providerId="ADAL" clId="{700D0BBB-84D8-4813-A50C-31C4077FE8FE}" dt="2021-12-12T21:14:47.228" v="8630" actId="2711"/>
          <ac:spMkLst>
            <pc:docMk/>
            <pc:sldMk cId="1046000341" sldId="282"/>
            <ac:spMk id="71" creationId="{368F9D89-54B8-41F8-8839-49992D645882}"/>
          </ac:spMkLst>
        </pc:spChg>
        <pc:picChg chg="add mod">
          <ac:chgData name="Miss A.M.Galvin" userId="2d39f159-777b-4bad-8899-bf8dfc77b0ad" providerId="ADAL" clId="{700D0BBB-84D8-4813-A50C-31C4077FE8FE}" dt="2021-12-12T21:14:47.228" v="8630" actId="2711"/>
          <ac:picMkLst>
            <pc:docMk/>
            <pc:sldMk cId="1046000341" sldId="282"/>
            <ac:picMk id="6146" creationId="{C64D20D2-F30D-4101-81B7-A4E231EB44A5}"/>
          </ac:picMkLst>
        </pc:picChg>
      </pc:sldChg>
      <pc:sldChg chg="addSp modSp new mod modTransition modNotesTx">
        <pc:chgData name="Miss A.M.Galvin" userId="2d39f159-777b-4bad-8899-bf8dfc77b0ad" providerId="ADAL" clId="{700D0BBB-84D8-4813-A50C-31C4077FE8FE}" dt="2021-12-12T21:55:49.517" v="10879"/>
        <pc:sldMkLst>
          <pc:docMk/>
          <pc:sldMk cId="1526008020" sldId="283"/>
        </pc:sldMkLst>
        <pc:spChg chg="mod">
          <ac:chgData name="Miss A.M.Galvin" userId="2d39f159-777b-4bad-8899-bf8dfc77b0ad" providerId="ADAL" clId="{700D0BBB-84D8-4813-A50C-31C4077FE8FE}" dt="2021-12-12T21:21:25.309" v="9097" actId="122"/>
          <ac:spMkLst>
            <pc:docMk/>
            <pc:sldMk cId="1526008020" sldId="283"/>
            <ac:spMk id="2" creationId="{8DFDBE5C-94B3-4278-A82F-95EF3DE1967F}"/>
          </ac:spMkLst>
        </pc:spChg>
        <pc:spChg chg="mod">
          <ac:chgData name="Miss A.M.Galvin" userId="2d39f159-777b-4bad-8899-bf8dfc77b0ad" providerId="ADAL" clId="{700D0BBB-84D8-4813-A50C-31C4077FE8FE}" dt="2021-12-12T21:21:21.283" v="9096" actId="27636"/>
          <ac:spMkLst>
            <pc:docMk/>
            <pc:sldMk cId="1526008020" sldId="283"/>
            <ac:spMk id="3" creationId="{173528A6-F12F-43F4-AF46-DBA99A924292}"/>
          </ac:spMkLst>
        </pc:spChg>
        <pc:picChg chg="add mod">
          <ac:chgData name="Miss A.M.Galvin" userId="2d39f159-777b-4bad-8899-bf8dfc77b0ad" providerId="ADAL" clId="{700D0BBB-84D8-4813-A50C-31C4077FE8FE}" dt="2021-12-12T21:21:09.470" v="9091" actId="2711"/>
          <ac:picMkLst>
            <pc:docMk/>
            <pc:sldMk cId="1526008020" sldId="283"/>
            <ac:picMk id="5" creationId="{B0ED4349-B136-4E32-BDA0-548680472FB5}"/>
          </ac:picMkLst>
        </pc:picChg>
        <pc:picChg chg="add mod">
          <ac:chgData name="Miss A.M.Galvin" userId="2d39f159-777b-4bad-8899-bf8dfc77b0ad" providerId="ADAL" clId="{700D0BBB-84D8-4813-A50C-31C4077FE8FE}" dt="2021-12-12T21:21:09.470" v="9091" actId="2711"/>
          <ac:picMkLst>
            <pc:docMk/>
            <pc:sldMk cId="1526008020" sldId="283"/>
            <ac:picMk id="7170" creationId="{13D323D3-E86F-4A19-BD69-25759ECAF6ED}"/>
          </ac:picMkLst>
        </pc:picChg>
      </pc:sldChg>
      <pc:sldChg chg="addSp modSp new mod modTransition setBg modNotesTx">
        <pc:chgData name="Miss A.M.Galvin" userId="2d39f159-777b-4bad-8899-bf8dfc77b0ad" providerId="ADAL" clId="{700D0BBB-84D8-4813-A50C-31C4077FE8FE}" dt="2021-12-12T21:55:49.517" v="10879"/>
        <pc:sldMkLst>
          <pc:docMk/>
          <pc:sldMk cId="3847997505" sldId="284"/>
        </pc:sldMkLst>
        <pc:spChg chg="mod">
          <ac:chgData name="Miss A.M.Galvin" userId="2d39f159-777b-4bad-8899-bf8dfc77b0ad" providerId="ADAL" clId="{700D0BBB-84D8-4813-A50C-31C4077FE8FE}" dt="2021-12-12T21:26:07.733" v="9524" actId="122"/>
          <ac:spMkLst>
            <pc:docMk/>
            <pc:sldMk cId="3847997505" sldId="284"/>
            <ac:spMk id="2" creationId="{3C344B53-B7BA-4AD0-911E-E85590498550}"/>
          </ac:spMkLst>
        </pc:spChg>
        <pc:spChg chg="mod">
          <ac:chgData name="Miss A.M.Galvin" userId="2d39f159-777b-4bad-8899-bf8dfc77b0ad" providerId="ADAL" clId="{700D0BBB-84D8-4813-A50C-31C4077FE8FE}" dt="2021-12-12T21:26:28.259" v="9531" actId="27636"/>
          <ac:spMkLst>
            <pc:docMk/>
            <pc:sldMk cId="3847997505" sldId="284"/>
            <ac:spMk id="3" creationId="{47C79C18-C2DE-4CAC-B9DD-73538453A418}"/>
          </ac:spMkLst>
        </pc:spChg>
        <pc:spChg chg="add mod">
          <ac:chgData name="Miss A.M.Galvin" userId="2d39f159-777b-4bad-8899-bf8dfc77b0ad" providerId="ADAL" clId="{700D0BBB-84D8-4813-A50C-31C4077FE8FE}" dt="2021-12-12T21:25:58.648" v="9521" actId="2711"/>
          <ac:spMkLst>
            <pc:docMk/>
            <pc:sldMk cId="3847997505" sldId="284"/>
            <ac:spMk id="71" creationId="{368F9D89-54B8-41F8-8839-49992D645882}"/>
          </ac:spMkLst>
        </pc:spChg>
        <pc:picChg chg="add mod">
          <ac:chgData name="Miss A.M.Galvin" userId="2d39f159-777b-4bad-8899-bf8dfc77b0ad" providerId="ADAL" clId="{700D0BBB-84D8-4813-A50C-31C4077FE8FE}" dt="2021-12-12T21:25:58.648" v="9521" actId="2711"/>
          <ac:picMkLst>
            <pc:docMk/>
            <pc:sldMk cId="3847997505" sldId="284"/>
            <ac:picMk id="8194" creationId="{3ED800BB-08A9-4B2C-9306-A0939723276C}"/>
          </ac:picMkLst>
        </pc:picChg>
      </pc:sldChg>
      <pc:sldChg chg="addSp modSp new mod modTransition setBg modNotesTx">
        <pc:chgData name="Miss A.M.Galvin" userId="2d39f159-777b-4bad-8899-bf8dfc77b0ad" providerId="ADAL" clId="{700D0BBB-84D8-4813-A50C-31C4077FE8FE}" dt="2021-12-12T21:55:49.517" v="10879"/>
        <pc:sldMkLst>
          <pc:docMk/>
          <pc:sldMk cId="200338675" sldId="285"/>
        </pc:sldMkLst>
        <pc:spChg chg="mod">
          <ac:chgData name="Miss A.M.Galvin" userId="2d39f159-777b-4bad-8899-bf8dfc77b0ad" providerId="ADAL" clId="{700D0BBB-84D8-4813-A50C-31C4077FE8FE}" dt="2021-12-12T21:34:48.248" v="10025" actId="14100"/>
          <ac:spMkLst>
            <pc:docMk/>
            <pc:sldMk cId="200338675" sldId="285"/>
            <ac:spMk id="2" creationId="{CEE77895-C7A4-4C88-AD66-02C0B7D2F847}"/>
          </ac:spMkLst>
        </pc:spChg>
        <pc:spChg chg="mod">
          <ac:chgData name="Miss A.M.Galvin" userId="2d39f159-777b-4bad-8899-bf8dfc77b0ad" providerId="ADAL" clId="{700D0BBB-84D8-4813-A50C-31C4077FE8FE}" dt="2021-12-12T21:35:23.633" v="10034" actId="27636"/>
          <ac:spMkLst>
            <pc:docMk/>
            <pc:sldMk cId="200338675" sldId="285"/>
            <ac:spMk id="3" creationId="{2A6FF0DF-B841-4DB3-AB52-C3430C326B49}"/>
          </ac:spMkLst>
        </pc:spChg>
        <pc:spChg chg="add mod">
          <ac:chgData name="Miss A.M.Galvin" userId="2d39f159-777b-4bad-8899-bf8dfc77b0ad" providerId="ADAL" clId="{700D0BBB-84D8-4813-A50C-31C4077FE8FE}" dt="2021-12-12T21:33:53.853" v="10011" actId="2711"/>
          <ac:spMkLst>
            <pc:docMk/>
            <pc:sldMk cId="200338675" sldId="285"/>
            <ac:spMk id="71" creationId="{93366BB0-BF67-4519-BA41-2F0021F5E4A9}"/>
          </ac:spMkLst>
        </pc:spChg>
        <pc:picChg chg="add mod">
          <ac:chgData name="Miss A.M.Galvin" userId="2d39f159-777b-4bad-8899-bf8dfc77b0ad" providerId="ADAL" clId="{700D0BBB-84D8-4813-A50C-31C4077FE8FE}" dt="2021-12-12T21:35:16.630" v="10030" actId="1076"/>
          <ac:picMkLst>
            <pc:docMk/>
            <pc:sldMk cId="200338675" sldId="285"/>
            <ac:picMk id="9218" creationId="{7DC11508-999B-476A-911B-F9B5BF1D366F}"/>
          </ac:picMkLst>
        </pc:picChg>
      </pc:sldChg>
      <pc:sldChg chg="addSp modSp new mod modTransition setBg">
        <pc:chgData name="Miss A.M.Galvin" userId="2d39f159-777b-4bad-8899-bf8dfc77b0ad" providerId="ADAL" clId="{700D0BBB-84D8-4813-A50C-31C4077FE8FE}" dt="2021-12-12T21:55:49.517" v="10879"/>
        <pc:sldMkLst>
          <pc:docMk/>
          <pc:sldMk cId="1967245763" sldId="286"/>
        </pc:sldMkLst>
        <pc:spChg chg="mod ord">
          <ac:chgData name="Miss A.M.Galvin" userId="2d39f159-777b-4bad-8899-bf8dfc77b0ad" providerId="ADAL" clId="{700D0BBB-84D8-4813-A50C-31C4077FE8FE}" dt="2021-12-12T19:33:40.695" v="7202" actId="1076"/>
          <ac:spMkLst>
            <pc:docMk/>
            <pc:sldMk cId="1967245763" sldId="286"/>
            <ac:spMk id="2" creationId="{3F0ED196-1EBA-40AE-B6AA-51ACD367FF2A}"/>
          </ac:spMkLst>
        </pc:spChg>
        <pc:spChg chg="add">
          <ac:chgData name="Miss A.M.Galvin" userId="2d39f159-777b-4bad-8899-bf8dfc77b0ad" providerId="ADAL" clId="{700D0BBB-84D8-4813-A50C-31C4077FE8FE}" dt="2021-12-12T19:33:21.014" v="7195" actId="26606"/>
          <ac:spMkLst>
            <pc:docMk/>
            <pc:sldMk cId="1967245763" sldId="286"/>
            <ac:spMk id="71" creationId="{19F9BF86-FE94-4517-B97D-026C7515E589}"/>
          </ac:spMkLst>
        </pc:spChg>
        <pc:spChg chg="add">
          <ac:chgData name="Miss A.M.Galvin" userId="2d39f159-777b-4bad-8899-bf8dfc77b0ad" providerId="ADAL" clId="{700D0BBB-84D8-4813-A50C-31C4077FE8FE}" dt="2021-12-12T19:33:21.014" v="7195" actId="26606"/>
          <ac:spMkLst>
            <pc:docMk/>
            <pc:sldMk cId="1967245763" sldId="286"/>
            <ac:spMk id="73" creationId="{F7C2A816-955C-4079-AAAB-066EBD44186B}"/>
          </ac:spMkLst>
        </pc:spChg>
        <pc:picChg chg="add mod">
          <ac:chgData name="Miss A.M.Galvin" userId="2d39f159-777b-4bad-8899-bf8dfc77b0ad" providerId="ADAL" clId="{700D0BBB-84D8-4813-A50C-31C4077FE8FE}" dt="2021-12-12T19:33:32.847" v="7201" actId="1076"/>
          <ac:picMkLst>
            <pc:docMk/>
            <pc:sldMk cId="1967245763" sldId="286"/>
            <ac:picMk id="1026" creationId="{3DB17BFE-4709-456E-9A77-F0FBF6385630}"/>
          </ac:picMkLst>
        </pc:picChg>
      </pc:sldChg>
      <pc:sldChg chg="addSp modSp new mod modTransition setBg">
        <pc:chgData name="Miss A.M.Galvin" userId="2d39f159-777b-4bad-8899-bf8dfc77b0ad" providerId="ADAL" clId="{700D0BBB-84D8-4813-A50C-31C4077FE8FE}" dt="2021-12-12T21:55:49.517" v="10879"/>
        <pc:sldMkLst>
          <pc:docMk/>
          <pc:sldMk cId="1871003683" sldId="287"/>
        </pc:sldMkLst>
        <pc:spChg chg="mod ord">
          <ac:chgData name="Miss A.M.Galvin" userId="2d39f159-777b-4bad-8899-bf8dfc77b0ad" providerId="ADAL" clId="{700D0BBB-84D8-4813-A50C-31C4077FE8FE}" dt="2021-12-12T19:34:50.945" v="7211" actId="26606"/>
          <ac:spMkLst>
            <pc:docMk/>
            <pc:sldMk cId="1871003683" sldId="287"/>
            <ac:spMk id="2" creationId="{3AC1B6D6-2408-4049-BD51-497B2BE4B1C4}"/>
          </ac:spMkLst>
        </pc:spChg>
        <pc:spChg chg="add">
          <ac:chgData name="Miss A.M.Galvin" userId="2d39f159-777b-4bad-8899-bf8dfc77b0ad" providerId="ADAL" clId="{700D0BBB-84D8-4813-A50C-31C4077FE8FE}" dt="2021-12-12T19:34:50.945" v="7211" actId="26606"/>
          <ac:spMkLst>
            <pc:docMk/>
            <pc:sldMk cId="1871003683" sldId="287"/>
            <ac:spMk id="71" creationId="{19F9BF86-FE94-4517-B97D-026C7515E589}"/>
          </ac:spMkLst>
        </pc:spChg>
        <pc:spChg chg="add">
          <ac:chgData name="Miss A.M.Galvin" userId="2d39f159-777b-4bad-8899-bf8dfc77b0ad" providerId="ADAL" clId="{700D0BBB-84D8-4813-A50C-31C4077FE8FE}" dt="2021-12-12T19:34:50.945" v="7211" actId="26606"/>
          <ac:spMkLst>
            <pc:docMk/>
            <pc:sldMk cId="1871003683" sldId="287"/>
            <ac:spMk id="73" creationId="{F7C2A816-955C-4079-AAAB-066EBD44186B}"/>
          </ac:spMkLst>
        </pc:spChg>
        <pc:picChg chg="add mod">
          <ac:chgData name="Miss A.M.Galvin" userId="2d39f159-777b-4bad-8899-bf8dfc77b0ad" providerId="ADAL" clId="{700D0BBB-84D8-4813-A50C-31C4077FE8FE}" dt="2021-12-12T19:34:50.945" v="7211" actId="26606"/>
          <ac:picMkLst>
            <pc:docMk/>
            <pc:sldMk cId="1871003683" sldId="287"/>
            <ac:picMk id="2050" creationId="{383C9137-49D8-477D-A43D-B04DC8B1494B}"/>
          </ac:picMkLst>
        </pc:picChg>
      </pc:sldChg>
      <pc:sldChg chg="addSp delSp modSp new mod modTransition setBg modClrScheme chgLayout modNotesTx">
        <pc:chgData name="Miss A.M.Galvin" userId="2d39f159-777b-4bad-8899-bf8dfc77b0ad" providerId="ADAL" clId="{700D0BBB-84D8-4813-A50C-31C4077FE8FE}" dt="2021-12-12T21:55:49.517" v="10879"/>
        <pc:sldMkLst>
          <pc:docMk/>
          <pc:sldMk cId="2522165608" sldId="288"/>
        </pc:sldMkLst>
        <pc:spChg chg="del mod ord">
          <ac:chgData name="Miss A.M.Galvin" userId="2d39f159-777b-4bad-8899-bf8dfc77b0ad" providerId="ADAL" clId="{700D0BBB-84D8-4813-A50C-31C4077FE8FE}" dt="2021-12-12T19:56:33.069" v="7235" actId="700"/>
          <ac:spMkLst>
            <pc:docMk/>
            <pc:sldMk cId="2522165608" sldId="288"/>
            <ac:spMk id="2" creationId="{C39837DC-C131-451E-98C7-CB1B83A1CD33}"/>
          </ac:spMkLst>
        </pc:spChg>
        <pc:spChg chg="add mod ord">
          <ac:chgData name="Miss A.M.Galvin" userId="2d39f159-777b-4bad-8899-bf8dfc77b0ad" providerId="ADAL" clId="{700D0BBB-84D8-4813-A50C-31C4077FE8FE}" dt="2021-12-12T21:43:22.107" v="10460" actId="14100"/>
          <ac:spMkLst>
            <pc:docMk/>
            <pc:sldMk cId="2522165608" sldId="288"/>
            <ac:spMk id="3" creationId="{95987EAD-A2C8-4CC2-9103-38B2BC7C74E8}"/>
          </ac:spMkLst>
        </pc:spChg>
        <pc:spChg chg="add mod ord">
          <ac:chgData name="Miss A.M.Galvin" userId="2d39f159-777b-4bad-8899-bf8dfc77b0ad" providerId="ADAL" clId="{700D0BBB-84D8-4813-A50C-31C4077FE8FE}" dt="2021-12-12T21:43:36.137" v="10468" actId="14100"/>
          <ac:spMkLst>
            <pc:docMk/>
            <pc:sldMk cId="2522165608" sldId="288"/>
            <ac:spMk id="4" creationId="{6E3CF994-D3A5-4EF8-83B8-0684EAC39E6D}"/>
          </ac:spMkLst>
        </pc:spChg>
        <pc:spChg chg="add mod">
          <ac:chgData name="Miss A.M.Galvin" userId="2d39f159-777b-4bad-8899-bf8dfc77b0ad" providerId="ADAL" clId="{700D0BBB-84D8-4813-A50C-31C4077FE8FE}" dt="2021-12-12T21:43:07.791" v="10452" actId="2711"/>
          <ac:spMkLst>
            <pc:docMk/>
            <pc:sldMk cId="2522165608" sldId="288"/>
            <ac:spMk id="71" creationId="{368F9D89-54B8-41F8-8839-49992D645882}"/>
          </ac:spMkLst>
        </pc:spChg>
        <pc:picChg chg="add mod">
          <ac:chgData name="Miss A.M.Galvin" userId="2d39f159-777b-4bad-8899-bf8dfc77b0ad" providerId="ADAL" clId="{700D0BBB-84D8-4813-A50C-31C4077FE8FE}" dt="2021-12-12T21:43:07.791" v="10452" actId="2711"/>
          <ac:picMkLst>
            <pc:docMk/>
            <pc:sldMk cId="2522165608" sldId="288"/>
            <ac:picMk id="12290" creationId="{B78C3D51-17ED-42B3-B8EA-A0D44D1D44A0}"/>
          </ac:picMkLst>
        </pc:picChg>
      </pc:sldChg>
      <pc:sldChg chg="addSp delSp modSp new mod modTransition setBg">
        <pc:chgData name="Miss A.M.Galvin" userId="2d39f159-777b-4bad-8899-bf8dfc77b0ad" providerId="ADAL" clId="{700D0BBB-84D8-4813-A50C-31C4077FE8FE}" dt="2021-12-12T21:55:49.517" v="10879"/>
        <pc:sldMkLst>
          <pc:docMk/>
          <pc:sldMk cId="1795442202" sldId="289"/>
        </pc:sldMkLst>
        <pc:spChg chg="del mod topLvl">
          <ac:chgData name="Miss A.M.Galvin" userId="2d39f159-777b-4bad-8899-bf8dfc77b0ad" providerId="ADAL" clId="{700D0BBB-84D8-4813-A50C-31C4077FE8FE}" dt="2021-12-12T19:36:33.586" v="7221" actId="478"/>
          <ac:spMkLst>
            <pc:docMk/>
            <pc:sldMk cId="1795442202" sldId="289"/>
            <ac:spMk id="4" creationId="{683B4941-90DF-4412-9D7E-C45A94A55CBD}"/>
          </ac:spMkLst>
        </pc:spChg>
        <pc:spChg chg="del mod topLvl">
          <ac:chgData name="Miss A.M.Galvin" userId="2d39f159-777b-4bad-8899-bf8dfc77b0ad" providerId="ADAL" clId="{700D0BBB-84D8-4813-A50C-31C4077FE8FE}" dt="2021-12-12T19:36:31.538" v="7220" actId="478"/>
          <ac:spMkLst>
            <pc:docMk/>
            <pc:sldMk cId="1795442202" sldId="289"/>
            <ac:spMk id="5" creationId="{0B8DA916-E636-479E-BD75-3A3497D9D3D1}"/>
          </ac:spMkLst>
        </pc:spChg>
        <pc:spChg chg="del mod topLvl">
          <ac:chgData name="Miss A.M.Galvin" userId="2d39f159-777b-4bad-8899-bf8dfc77b0ad" providerId="ADAL" clId="{700D0BBB-84D8-4813-A50C-31C4077FE8FE}" dt="2021-12-12T19:36:28.976" v="7218" actId="478"/>
          <ac:spMkLst>
            <pc:docMk/>
            <pc:sldMk cId="1795442202" sldId="289"/>
            <ac:spMk id="6" creationId="{21D8E505-693E-47F1-96F1-0AF09089E4B1}"/>
          </ac:spMkLst>
        </pc:spChg>
        <pc:spChg chg="del mod topLvl">
          <ac:chgData name="Miss A.M.Galvin" userId="2d39f159-777b-4bad-8899-bf8dfc77b0ad" providerId="ADAL" clId="{700D0BBB-84D8-4813-A50C-31C4077FE8FE}" dt="2021-12-12T19:36:30.023" v="7219" actId="478"/>
          <ac:spMkLst>
            <pc:docMk/>
            <pc:sldMk cId="1795442202" sldId="289"/>
            <ac:spMk id="7" creationId="{A77893B7-EF12-4005-9A5C-08D50F678AAE}"/>
          </ac:spMkLst>
        </pc:spChg>
        <pc:spChg chg="add mod">
          <ac:chgData name="Miss A.M.Galvin" userId="2d39f159-777b-4bad-8899-bf8dfc77b0ad" providerId="ADAL" clId="{700D0BBB-84D8-4813-A50C-31C4077FE8FE}" dt="2021-12-12T21:27:27.791" v="9541" actId="20577"/>
          <ac:spMkLst>
            <pc:docMk/>
            <pc:sldMk cId="1795442202" sldId="289"/>
            <ac:spMk id="19" creationId="{3A7F3F8E-776A-46EA-9618-1FD6FBF93C38}"/>
          </ac:spMkLst>
        </pc:spChg>
        <pc:grpChg chg="add del mod">
          <ac:chgData name="Miss A.M.Galvin" userId="2d39f159-777b-4bad-8899-bf8dfc77b0ad" providerId="ADAL" clId="{700D0BBB-84D8-4813-A50C-31C4077FE8FE}" dt="2021-12-12T19:35:57.641" v="7215" actId="165"/>
          <ac:grpSpMkLst>
            <pc:docMk/>
            <pc:sldMk cId="1795442202" sldId="289"/>
            <ac:grpSpMk id="2" creationId="{A06174FD-9F83-4EEE-9EFB-E8A5B7DB985A}"/>
          </ac:grpSpMkLst>
        </pc:grpChg>
        <pc:grpChg chg="del mod topLvl">
          <ac:chgData name="Miss A.M.Galvin" userId="2d39f159-777b-4bad-8899-bf8dfc77b0ad" providerId="ADAL" clId="{700D0BBB-84D8-4813-A50C-31C4077FE8FE}" dt="2021-12-12T19:36:05.297" v="7216" actId="165"/>
          <ac:grpSpMkLst>
            <pc:docMk/>
            <pc:sldMk cId="1795442202" sldId="289"/>
            <ac:grpSpMk id="3" creationId="{8CEC4F4A-E61C-4CA7-8D14-E175C26BD6F6}"/>
          </ac:grpSpMkLst>
        </pc:grpChg>
        <pc:picChg chg="mod ord topLvl">
          <ac:chgData name="Miss A.M.Galvin" userId="2d39f159-777b-4bad-8899-bf8dfc77b0ad" providerId="ADAL" clId="{700D0BBB-84D8-4813-A50C-31C4077FE8FE}" dt="2021-12-12T19:37:26.283" v="7233" actId="1076"/>
          <ac:picMkLst>
            <pc:docMk/>
            <pc:sldMk cId="1795442202" sldId="289"/>
            <ac:picMk id="8" creationId="{0E30D604-8CA4-4816-B35A-E0187CEF4CB4}"/>
          </ac:picMkLst>
        </pc:picChg>
        <pc:picChg chg="mod ord topLvl">
          <ac:chgData name="Miss A.M.Galvin" userId="2d39f159-777b-4bad-8899-bf8dfc77b0ad" providerId="ADAL" clId="{700D0BBB-84D8-4813-A50C-31C4077FE8FE}" dt="2021-12-12T19:37:20.426" v="7232" actId="1076"/>
          <ac:picMkLst>
            <pc:docMk/>
            <pc:sldMk cId="1795442202" sldId="289"/>
            <ac:picMk id="9" creationId="{55A498F7-0E84-4698-86F7-17BB0E77C516}"/>
          </ac:picMkLst>
        </pc:picChg>
        <pc:picChg chg="mod topLvl">
          <ac:chgData name="Miss A.M.Galvin" userId="2d39f159-777b-4bad-8899-bf8dfc77b0ad" providerId="ADAL" clId="{700D0BBB-84D8-4813-A50C-31C4077FE8FE}" dt="2021-12-12T19:36:38.657" v="7222" actId="26606"/>
          <ac:picMkLst>
            <pc:docMk/>
            <pc:sldMk cId="1795442202" sldId="289"/>
            <ac:picMk id="10" creationId="{B0B5D054-4995-47DF-B10E-71E312808094}"/>
          </ac:picMkLst>
        </pc:picChg>
        <pc:picChg chg="mod topLvl">
          <ac:chgData name="Miss A.M.Galvin" userId="2d39f159-777b-4bad-8899-bf8dfc77b0ad" providerId="ADAL" clId="{700D0BBB-84D8-4813-A50C-31C4077FE8FE}" dt="2021-12-12T19:37:13.145" v="7231" actId="26606"/>
          <ac:picMkLst>
            <pc:docMk/>
            <pc:sldMk cId="1795442202" sldId="289"/>
            <ac:picMk id="11" creationId="{7CA62D3F-C81E-4C45-A27D-F14D864E58DE}"/>
          </ac:picMkLst>
        </pc:picChg>
        <pc:cxnChg chg="add del">
          <ac:chgData name="Miss A.M.Galvin" userId="2d39f159-777b-4bad-8899-bf8dfc77b0ad" providerId="ADAL" clId="{700D0BBB-84D8-4813-A50C-31C4077FE8FE}" dt="2021-12-12T19:37:13.145" v="7231" actId="26606"/>
          <ac:cxnSpMkLst>
            <pc:docMk/>
            <pc:sldMk cId="1795442202" sldId="289"/>
            <ac:cxnSpMk id="16" creationId="{50DA1EB8-87CF-4588-A1FD-4756F9A28F6B}"/>
          </ac:cxnSpMkLst>
        </pc:cxnChg>
        <pc:cxnChg chg="add del">
          <ac:chgData name="Miss A.M.Galvin" userId="2d39f159-777b-4bad-8899-bf8dfc77b0ad" providerId="ADAL" clId="{700D0BBB-84D8-4813-A50C-31C4077FE8FE}" dt="2021-12-12T19:37:13.145" v="7231" actId="26606"/>
          <ac:cxnSpMkLst>
            <pc:docMk/>
            <pc:sldMk cId="1795442202" sldId="289"/>
            <ac:cxnSpMk id="18" creationId="{D7A4E378-EA57-47B9-B1EB-58B998F6CFFB}"/>
          </ac:cxnSpMkLst>
        </pc:cxnChg>
        <pc:cxnChg chg="add del">
          <ac:chgData name="Miss A.M.Galvin" userId="2d39f159-777b-4bad-8899-bf8dfc77b0ad" providerId="ADAL" clId="{700D0BBB-84D8-4813-A50C-31C4077FE8FE}" dt="2021-12-12T19:37:13.145" v="7231" actId="26606"/>
          <ac:cxnSpMkLst>
            <pc:docMk/>
            <pc:sldMk cId="1795442202" sldId="289"/>
            <ac:cxnSpMk id="20" creationId="{D2B31ED6-76F0-425A-9A41-C947AEF9C145}"/>
          </ac:cxnSpMkLst>
        </pc:cxnChg>
        <pc:cxnChg chg="add del">
          <ac:chgData name="Miss A.M.Galvin" userId="2d39f159-777b-4bad-8899-bf8dfc77b0ad" providerId="ADAL" clId="{700D0BBB-84D8-4813-A50C-31C4077FE8FE}" dt="2021-12-12T19:37:13.145" v="7231" actId="26606"/>
          <ac:cxnSpMkLst>
            <pc:docMk/>
            <pc:sldMk cId="1795442202" sldId="289"/>
            <ac:cxnSpMk id="25" creationId="{50DA1EB8-87CF-4588-A1FD-4756F9A28F6B}"/>
          </ac:cxnSpMkLst>
        </pc:cxnChg>
        <pc:cxnChg chg="add del">
          <ac:chgData name="Miss A.M.Galvin" userId="2d39f159-777b-4bad-8899-bf8dfc77b0ad" providerId="ADAL" clId="{700D0BBB-84D8-4813-A50C-31C4077FE8FE}" dt="2021-12-12T19:37:13.145" v="7231" actId="26606"/>
          <ac:cxnSpMkLst>
            <pc:docMk/>
            <pc:sldMk cId="1795442202" sldId="289"/>
            <ac:cxnSpMk id="27" creationId="{D7A4E378-EA57-47B9-B1EB-58B998F6CFFB}"/>
          </ac:cxnSpMkLst>
        </pc:cxnChg>
        <pc:cxnChg chg="add del">
          <ac:chgData name="Miss A.M.Galvin" userId="2d39f159-777b-4bad-8899-bf8dfc77b0ad" providerId="ADAL" clId="{700D0BBB-84D8-4813-A50C-31C4077FE8FE}" dt="2021-12-12T19:37:13.145" v="7231" actId="26606"/>
          <ac:cxnSpMkLst>
            <pc:docMk/>
            <pc:sldMk cId="1795442202" sldId="289"/>
            <ac:cxnSpMk id="29" creationId="{D2B31ED6-76F0-425A-9A41-C947AEF9C145}"/>
          </ac:cxnSpMkLst>
        </pc:cxnChg>
      </pc:sldChg>
      <pc:sldChg chg="new del modNotesTx">
        <pc:chgData name="Miss A.M.Galvin" userId="2d39f159-777b-4bad-8899-bf8dfc77b0ad" providerId="ADAL" clId="{700D0BBB-84D8-4813-A50C-31C4077FE8FE}" dt="2021-12-12T21:44:18.067" v="10470" actId="47"/>
        <pc:sldMkLst>
          <pc:docMk/>
          <pc:sldMk cId="2909401943" sldId="290"/>
        </pc:sldMkLst>
      </pc:sldChg>
      <pc:sldChg chg="addSp delSp modSp new mod modTransition setBg modNotesTx">
        <pc:chgData name="Miss A.M.Galvin" userId="2d39f159-777b-4bad-8899-bf8dfc77b0ad" providerId="ADAL" clId="{700D0BBB-84D8-4813-A50C-31C4077FE8FE}" dt="2021-12-12T22:00:09.120" v="10896" actId="1038"/>
        <pc:sldMkLst>
          <pc:docMk/>
          <pc:sldMk cId="882319931" sldId="291"/>
        </pc:sldMkLst>
        <pc:spChg chg="mod">
          <ac:chgData name="Miss A.M.Galvin" userId="2d39f159-777b-4bad-8899-bf8dfc77b0ad" providerId="ADAL" clId="{700D0BBB-84D8-4813-A50C-31C4077FE8FE}" dt="2021-12-12T21:48:07.647" v="10738" actId="122"/>
          <ac:spMkLst>
            <pc:docMk/>
            <pc:sldMk cId="882319931" sldId="291"/>
            <ac:spMk id="2" creationId="{AB9E7736-8B68-4C31-8FB1-8EF754BE784B}"/>
          </ac:spMkLst>
        </pc:spChg>
        <pc:spChg chg="mod">
          <ac:chgData name="Miss A.M.Galvin" userId="2d39f159-777b-4bad-8899-bf8dfc77b0ad" providerId="ADAL" clId="{700D0BBB-84D8-4813-A50C-31C4077FE8FE}" dt="2021-12-12T21:48:19.017" v="10748" actId="27636"/>
          <ac:spMkLst>
            <pc:docMk/>
            <pc:sldMk cId="882319931" sldId="291"/>
            <ac:spMk id="3" creationId="{BADC619F-D8D9-4C6E-B6AE-9ECC8CFD9367}"/>
          </ac:spMkLst>
        </pc:spChg>
        <pc:spChg chg="add mod">
          <ac:chgData name="Miss A.M.Galvin" userId="2d39f159-777b-4bad-8899-bf8dfc77b0ad" providerId="ADAL" clId="{700D0BBB-84D8-4813-A50C-31C4077FE8FE}" dt="2021-12-12T21:48:03.881" v="10737" actId="2711"/>
          <ac:spMkLst>
            <pc:docMk/>
            <pc:sldMk cId="882319931" sldId="291"/>
            <ac:spMk id="71" creationId="{79DFA4D1-A2F8-4D64-98F0-0711097CE011}"/>
          </ac:spMkLst>
        </pc:spChg>
        <pc:picChg chg="add del mod ord">
          <ac:chgData name="Miss A.M.Galvin" userId="2d39f159-777b-4bad-8899-bf8dfc77b0ad" providerId="ADAL" clId="{700D0BBB-84D8-4813-A50C-31C4077FE8FE}" dt="2021-12-12T22:00:06.522" v="10889" actId="478"/>
          <ac:picMkLst>
            <pc:docMk/>
            <pc:sldMk cId="882319931" sldId="291"/>
            <ac:picMk id="13314" creationId="{CC5A1146-AE75-44C8-B203-7528892CF136}"/>
          </ac:picMkLst>
        </pc:picChg>
        <pc:picChg chg="add mod">
          <ac:chgData name="Miss A.M.Galvin" userId="2d39f159-777b-4bad-8899-bf8dfc77b0ad" providerId="ADAL" clId="{700D0BBB-84D8-4813-A50C-31C4077FE8FE}" dt="2021-12-12T22:00:09.120" v="10896" actId="1038"/>
          <ac:picMkLst>
            <pc:docMk/>
            <pc:sldMk cId="882319931" sldId="291"/>
            <ac:picMk id="13316" creationId="{22E1D87B-FE89-4082-AC9B-992773C3EBBF}"/>
          </ac:picMkLst>
        </pc:picChg>
      </pc:sldChg>
      <pc:sldChg chg="addSp delSp modSp new mod modTransition setBg modClrScheme chgLayout modNotesTx">
        <pc:chgData name="Miss A.M.Galvin" userId="2d39f159-777b-4bad-8899-bf8dfc77b0ad" providerId="ADAL" clId="{700D0BBB-84D8-4813-A50C-31C4077FE8FE}" dt="2021-12-12T21:55:49.517" v="10879"/>
        <pc:sldMkLst>
          <pc:docMk/>
          <pc:sldMk cId="2066005576" sldId="292"/>
        </pc:sldMkLst>
        <pc:spChg chg="del mod ord">
          <ac:chgData name="Miss A.M.Galvin" userId="2d39f159-777b-4bad-8899-bf8dfc77b0ad" providerId="ADAL" clId="{700D0BBB-84D8-4813-A50C-31C4077FE8FE}" dt="2021-12-12T21:51:08.463" v="10819" actId="478"/>
          <ac:spMkLst>
            <pc:docMk/>
            <pc:sldMk cId="2066005576" sldId="292"/>
            <ac:spMk id="2" creationId="{2BA093BE-6F3E-44BB-9ACB-760C3A60DB13}"/>
          </ac:spMkLst>
        </pc:spChg>
        <pc:spChg chg="del mod">
          <ac:chgData name="Miss A.M.Galvin" userId="2d39f159-777b-4bad-8899-bf8dfc77b0ad" providerId="ADAL" clId="{700D0BBB-84D8-4813-A50C-31C4077FE8FE}" dt="2021-12-12T21:49:12.753" v="10814" actId="478"/>
          <ac:spMkLst>
            <pc:docMk/>
            <pc:sldMk cId="2066005576" sldId="292"/>
            <ac:spMk id="3" creationId="{3CF98FE7-FEE3-4DFD-AAF4-4DBDDBCC4F33}"/>
          </ac:spMkLst>
        </pc:spChg>
        <pc:spChg chg="add del mod">
          <ac:chgData name="Miss A.M.Galvin" userId="2d39f159-777b-4bad-8899-bf8dfc77b0ad" providerId="ADAL" clId="{700D0BBB-84D8-4813-A50C-31C4077FE8FE}" dt="2021-12-12T21:49:53.880" v="10815" actId="700"/>
          <ac:spMkLst>
            <pc:docMk/>
            <pc:sldMk cId="2066005576" sldId="292"/>
            <ac:spMk id="5" creationId="{16629BE0-C811-4487-9F18-324FA8A8E2C8}"/>
          </ac:spMkLst>
        </pc:spChg>
        <pc:spChg chg="add del mod">
          <ac:chgData name="Miss A.M.Galvin" userId="2d39f159-777b-4bad-8899-bf8dfc77b0ad" providerId="ADAL" clId="{700D0BBB-84D8-4813-A50C-31C4077FE8FE}" dt="2021-12-12T21:51:11.309" v="10820" actId="700"/>
          <ac:spMkLst>
            <pc:docMk/>
            <pc:sldMk cId="2066005576" sldId="292"/>
            <ac:spMk id="7" creationId="{010199D6-8399-463A-87BA-9D2F78B75D9F}"/>
          </ac:spMkLst>
        </pc:spChg>
        <pc:spChg chg="add del mod ord">
          <ac:chgData name="Miss A.M.Galvin" userId="2d39f159-777b-4bad-8899-bf8dfc77b0ad" providerId="ADAL" clId="{700D0BBB-84D8-4813-A50C-31C4077FE8FE}" dt="2021-12-12T21:51:32.659" v="10824" actId="700"/>
          <ac:spMkLst>
            <pc:docMk/>
            <pc:sldMk cId="2066005576" sldId="292"/>
            <ac:spMk id="8" creationId="{8AC07CF6-98D8-415A-B676-46950691C7E3}"/>
          </ac:spMkLst>
        </pc:spChg>
        <pc:picChg chg="add mod">
          <ac:chgData name="Miss A.M.Galvin" userId="2d39f159-777b-4bad-8899-bf8dfc77b0ad" providerId="ADAL" clId="{700D0BBB-84D8-4813-A50C-31C4077FE8FE}" dt="2021-12-12T21:51:44.431" v="10826" actId="1076"/>
          <ac:picMkLst>
            <pc:docMk/>
            <pc:sldMk cId="2066005576" sldId="292"/>
            <ac:picMk id="14338" creationId="{227509A8-5F9F-458B-AC8A-C69BD0D36F7D}"/>
          </ac:picMkLst>
        </pc:picChg>
        <pc:picChg chg="add mod">
          <ac:chgData name="Miss A.M.Galvin" userId="2d39f159-777b-4bad-8899-bf8dfc77b0ad" providerId="ADAL" clId="{700D0BBB-84D8-4813-A50C-31C4077FE8FE}" dt="2021-12-12T21:51:54.275" v="10828" actId="1076"/>
          <ac:picMkLst>
            <pc:docMk/>
            <pc:sldMk cId="2066005576" sldId="292"/>
            <ac:picMk id="14340" creationId="{C872A003-54FF-41D2-BA31-729E36D74863}"/>
          </ac:picMkLst>
        </pc:picChg>
      </pc:sldChg>
      <pc:sldChg chg="addSp modSp add mod modTransition">
        <pc:chgData name="Miss A.M.Galvin" userId="2d39f159-777b-4bad-8899-bf8dfc77b0ad" providerId="ADAL" clId="{700D0BBB-84D8-4813-A50C-31C4077FE8FE}" dt="2021-12-12T21:55:49.517" v="10879"/>
        <pc:sldMkLst>
          <pc:docMk/>
          <pc:sldMk cId="1081132552" sldId="293"/>
        </pc:sldMkLst>
        <pc:spChg chg="mod">
          <ac:chgData name="Miss A.M.Galvin" userId="2d39f159-777b-4bad-8899-bf8dfc77b0ad" providerId="ADAL" clId="{700D0BBB-84D8-4813-A50C-31C4077FE8FE}" dt="2021-12-12T19:59:40.167" v="7270" actId="1076"/>
          <ac:spMkLst>
            <pc:docMk/>
            <pc:sldMk cId="1081132552" sldId="293"/>
            <ac:spMk id="2" creationId="{6080E733-C9DB-4EA9-A3F2-3D4B4C59336F}"/>
          </ac:spMkLst>
        </pc:spChg>
        <pc:spChg chg="mod">
          <ac:chgData name="Miss A.M.Galvin" userId="2d39f159-777b-4bad-8899-bf8dfc77b0ad" providerId="ADAL" clId="{700D0BBB-84D8-4813-A50C-31C4077FE8FE}" dt="2021-12-12T20:00:04.263" v="7278" actId="1076"/>
          <ac:spMkLst>
            <pc:docMk/>
            <pc:sldMk cId="1081132552" sldId="293"/>
            <ac:spMk id="3" creationId="{2FB84B97-D78C-48C7-A9F1-3B5D75E14E31}"/>
          </ac:spMkLst>
        </pc:spChg>
        <pc:picChg chg="mod">
          <ac:chgData name="Miss A.M.Galvin" userId="2d39f159-777b-4bad-8899-bf8dfc77b0ad" providerId="ADAL" clId="{700D0BBB-84D8-4813-A50C-31C4077FE8FE}" dt="2021-12-12T19:59:49.587" v="7274" actId="1076"/>
          <ac:picMkLst>
            <pc:docMk/>
            <pc:sldMk cId="1081132552" sldId="293"/>
            <ac:picMk id="5" creationId="{29A9F0E0-655E-4215-B88D-1C57BDA0E4DC}"/>
          </ac:picMkLst>
        </pc:picChg>
        <pc:picChg chg="add mod">
          <ac:chgData name="Miss A.M.Galvin" userId="2d39f159-777b-4bad-8899-bf8dfc77b0ad" providerId="ADAL" clId="{700D0BBB-84D8-4813-A50C-31C4077FE8FE}" dt="2021-12-12T19:59:57.234" v="7277" actId="1076"/>
          <ac:picMkLst>
            <pc:docMk/>
            <pc:sldMk cId="1081132552" sldId="293"/>
            <ac:picMk id="3074" creationId="{36465718-580B-4A1A-A3C8-E2B9C95A1744}"/>
          </ac:picMkLst>
        </pc:picChg>
      </pc:sldChg>
      <pc:sldChg chg="addSp delSp modSp add mod modTransition">
        <pc:chgData name="Miss A.M.Galvin" userId="2d39f159-777b-4bad-8899-bf8dfc77b0ad" providerId="ADAL" clId="{700D0BBB-84D8-4813-A50C-31C4077FE8FE}" dt="2021-12-12T21:55:49.517" v="10879"/>
        <pc:sldMkLst>
          <pc:docMk/>
          <pc:sldMk cId="4181445508" sldId="294"/>
        </pc:sldMkLst>
        <pc:spChg chg="mod">
          <ac:chgData name="Miss A.M.Galvin" userId="2d39f159-777b-4bad-8899-bf8dfc77b0ad" providerId="ADAL" clId="{700D0BBB-84D8-4813-A50C-31C4077FE8FE}" dt="2021-12-12T21:36:01.196" v="10049" actId="20577"/>
          <ac:spMkLst>
            <pc:docMk/>
            <pc:sldMk cId="4181445508" sldId="294"/>
            <ac:spMk id="3" creationId="{2FB84B97-D78C-48C7-A9F1-3B5D75E14E31}"/>
          </ac:spMkLst>
        </pc:spChg>
        <pc:picChg chg="del">
          <ac:chgData name="Miss A.M.Galvin" userId="2d39f159-777b-4bad-8899-bf8dfc77b0ad" providerId="ADAL" clId="{700D0BBB-84D8-4813-A50C-31C4077FE8FE}" dt="2021-12-12T21:36:03.087" v="10050" actId="478"/>
          <ac:picMkLst>
            <pc:docMk/>
            <pc:sldMk cId="4181445508" sldId="294"/>
            <ac:picMk id="3074" creationId="{36465718-580B-4A1A-A3C8-E2B9C95A1744}"/>
          </ac:picMkLst>
        </pc:picChg>
        <pc:picChg chg="add mod">
          <ac:chgData name="Miss A.M.Galvin" userId="2d39f159-777b-4bad-8899-bf8dfc77b0ad" providerId="ADAL" clId="{700D0BBB-84D8-4813-A50C-31C4077FE8FE}" dt="2021-12-12T21:37:21.991" v="10059" actId="1440"/>
          <ac:picMkLst>
            <pc:docMk/>
            <pc:sldMk cId="4181445508" sldId="294"/>
            <ac:picMk id="11266" creationId="{663A1FD0-DD9F-4555-979D-2B1A30F0A5D1}"/>
          </ac:picMkLst>
        </pc:picChg>
      </pc:sldChg>
      <pc:sldChg chg="addSp delSp modSp add mod modTransition">
        <pc:chgData name="Miss A.M.Galvin" userId="2d39f159-777b-4bad-8899-bf8dfc77b0ad" providerId="ADAL" clId="{700D0BBB-84D8-4813-A50C-31C4077FE8FE}" dt="2021-12-12T21:55:49.517" v="10879"/>
        <pc:sldMkLst>
          <pc:docMk/>
          <pc:sldMk cId="699716528" sldId="295"/>
        </pc:sldMkLst>
        <pc:spChg chg="mod">
          <ac:chgData name="Miss A.M.Galvin" userId="2d39f159-777b-4bad-8899-bf8dfc77b0ad" providerId="ADAL" clId="{700D0BBB-84D8-4813-A50C-31C4077FE8FE}" dt="2021-12-12T21:52:39.715" v="10840" actId="14100"/>
          <ac:spMkLst>
            <pc:docMk/>
            <pc:sldMk cId="699716528" sldId="295"/>
            <ac:spMk id="3" creationId="{2FB84B97-D78C-48C7-A9F1-3B5D75E14E31}"/>
          </ac:spMkLst>
        </pc:spChg>
        <pc:picChg chg="mod">
          <ac:chgData name="Miss A.M.Galvin" userId="2d39f159-777b-4bad-8899-bf8dfc77b0ad" providerId="ADAL" clId="{700D0BBB-84D8-4813-A50C-31C4077FE8FE}" dt="2021-12-12T21:53:58.419" v="10852" actId="1076"/>
          <ac:picMkLst>
            <pc:docMk/>
            <pc:sldMk cId="699716528" sldId="295"/>
            <ac:picMk id="5" creationId="{29A9F0E0-655E-4215-B88D-1C57BDA0E4DC}"/>
          </ac:picMkLst>
        </pc:picChg>
        <pc:picChg chg="del">
          <ac:chgData name="Miss A.M.Galvin" userId="2d39f159-777b-4bad-8899-bf8dfc77b0ad" providerId="ADAL" clId="{700D0BBB-84D8-4813-A50C-31C4077FE8FE}" dt="2021-12-12T21:52:42.349" v="10841" actId="478"/>
          <ac:picMkLst>
            <pc:docMk/>
            <pc:sldMk cId="699716528" sldId="295"/>
            <ac:picMk id="3074" creationId="{36465718-580B-4A1A-A3C8-E2B9C95A1744}"/>
          </ac:picMkLst>
        </pc:picChg>
        <pc:picChg chg="add mod">
          <ac:chgData name="Miss A.M.Galvin" userId="2d39f159-777b-4bad-8899-bf8dfc77b0ad" providerId="ADAL" clId="{700D0BBB-84D8-4813-A50C-31C4077FE8FE}" dt="2021-12-12T21:53:48.747" v="10848" actId="732"/>
          <ac:picMkLst>
            <pc:docMk/>
            <pc:sldMk cId="699716528" sldId="295"/>
            <ac:picMk id="15362" creationId="{2C81EC18-7B41-4CB4-AA96-380B10C49346}"/>
          </ac:picMkLst>
        </pc:picChg>
      </pc:sldChg>
      <pc:sldChg chg="addSp modSp new mod modTransition">
        <pc:chgData name="Miss A.M.Galvin" userId="2d39f159-777b-4bad-8899-bf8dfc77b0ad" providerId="ADAL" clId="{700D0BBB-84D8-4813-A50C-31C4077FE8FE}" dt="2021-12-12T21:55:49.517" v="10879"/>
        <pc:sldMkLst>
          <pc:docMk/>
          <pc:sldMk cId="3904853178" sldId="296"/>
        </pc:sldMkLst>
        <pc:spChg chg="add mod">
          <ac:chgData name="Miss A.M.Galvin" userId="2d39f159-777b-4bad-8899-bf8dfc77b0ad" providerId="ADAL" clId="{700D0BBB-84D8-4813-A50C-31C4077FE8FE}" dt="2021-12-12T21:55:32.818" v="10878" actId="1076"/>
          <ac:spMkLst>
            <pc:docMk/>
            <pc:sldMk cId="3904853178" sldId="296"/>
            <ac:spMk id="2" creationId="{CF4B959B-AA1B-4F15-8A10-F5E321F50EF3}"/>
          </ac:spMkLst>
        </pc:spChg>
      </pc:sldChg>
      <pc:sldChg chg="addSp modSp new mod modTransition">
        <pc:chgData name="Miss A.M.Galvin" userId="2d39f159-777b-4bad-8899-bf8dfc77b0ad" providerId="ADAL" clId="{700D0BBB-84D8-4813-A50C-31C4077FE8FE}" dt="2021-12-12T21:55:49.517" v="10879"/>
        <pc:sldMkLst>
          <pc:docMk/>
          <pc:sldMk cId="3690082251" sldId="297"/>
        </pc:sldMkLst>
        <pc:spChg chg="add mod">
          <ac:chgData name="Miss A.M.Galvin" userId="2d39f159-777b-4bad-8899-bf8dfc77b0ad" providerId="ADAL" clId="{700D0BBB-84D8-4813-A50C-31C4077FE8FE}" dt="2021-12-12T21:55:08.224" v="10876" actId="20577"/>
          <ac:spMkLst>
            <pc:docMk/>
            <pc:sldMk cId="3690082251" sldId="297"/>
            <ac:spMk id="2" creationId="{D00DA432-215E-4AAE-B9DC-6C5A89812324}"/>
          </ac:spMkLst>
        </pc:spChg>
      </pc:sldChg>
      <pc:sldMasterChg chg="del delSldLayout">
        <pc:chgData name="Miss A.M.Galvin" userId="2d39f159-777b-4bad-8899-bf8dfc77b0ad" providerId="ADAL" clId="{700D0BBB-84D8-4813-A50C-31C4077FE8FE}" dt="2021-12-07T15:43:31.943" v="21" actId="26606"/>
        <pc:sldMasterMkLst>
          <pc:docMk/>
          <pc:sldMasterMk cId="3979978250" sldId="2147483648"/>
        </pc:sldMasterMkLst>
        <pc:sldLayoutChg chg="del">
          <pc:chgData name="Miss A.M.Galvin" userId="2d39f159-777b-4bad-8899-bf8dfc77b0ad" providerId="ADAL" clId="{700D0BBB-84D8-4813-A50C-31C4077FE8FE}" dt="2021-12-07T15:43:31.943" v="21" actId="26606"/>
          <pc:sldLayoutMkLst>
            <pc:docMk/>
            <pc:sldMasterMk cId="3979978250" sldId="2147483648"/>
            <pc:sldLayoutMk cId="950729840" sldId="2147483649"/>
          </pc:sldLayoutMkLst>
        </pc:sldLayoutChg>
        <pc:sldLayoutChg chg="del">
          <pc:chgData name="Miss A.M.Galvin" userId="2d39f159-777b-4bad-8899-bf8dfc77b0ad" providerId="ADAL" clId="{700D0BBB-84D8-4813-A50C-31C4077FE8FE}" dt="2021-12-07T15:43:31.943" v="21" actId="26606"/>
          <pc:sldLayoutMkLst>
            <pc:docMk/>
            <pc:sldMasterMk cId="3979978250" sldId="2147483648"/>
            <pc:sldLayoutMk cId="1975771903" sldId="2147483650"/>
          </pc:sldLayoutMkLst>
        </pc:sldLayoutChg>
        <pc:sldLayoutChg chg="del">
          <pc:chgData name="Miss A.M.Galvin" userId="2d39f159-777b-4bad-8899-bf8dfc77b0ad" providerId="ADAL" clId="{700D0BBB-84D8-4813-A50C-31C4077FE8FE}" dt="2021-12-07T15:43:31.943" v="21" actId="26606"/>
          <pc:sldLayoutMkLst>
            <pc:docMk/>
            <pc:sldMasterMk cId="3979978250" sldId="2147483648"/>
            <pc:sldLayoutMk cId="2198667583" sldId="2147483651"/>
          </pc:sldLayoutMkLst>
        </pc:sldLayoutChg>
        <pc:sldLayoutChg chg="del">
          <pc:chgData name="Miss A.M.Galvin" userId="2d39f159-777b-4bad-8899-bf8dfc77b0ad" providerId="ADAL" clId="{700D0BBB-84D8-4813-A50C-31C4077FE8FE}" dt="2021-12-07T15:43:31.943" v="21" actId="26606"/>
          <pc:sldLayoutMkLst>
            <pc:docMk/>
            <pc:sldMasterMk cId="3979978250" sldId="2147483648"/>
            <pc:sldLayoutMk cId="2871960577" sldId="2147483652"/>
          </pc:sldLayoutMkLst>
        </pc:sldLayoutChg>
        <pc:sldLayoutChg chg="del">
          <pc:chgData name="Miss A.M.Galvin" userId="2d39f159-777b-4bad-8899-bf8dfc77b0ad" providerId="ADAL" clId="{700D0BBB-84D8-4813-A50C-31C4077FE8FE}" dt="2021-12-07T15:43:31.943" v="21" actId="26606"/>
          <pc:sldLayoutMkLst>
            <pc:docMk/>
            <pc:sldMasterMk cId="3979978250" sldId="2147483648"/>
            <pc:sldLayoutMk cId="2886724359" sldId="2147483653"/>
          </pc:sldLayoutMkLst>
        </pc:sldLayoutChg>
        <pc:sldLayoutChg chg="del">
          <pc:chgData name="Miss A.M.Galvin" userId="2d39f159-777b-4bad-8899-bf8dfc77b0ad" providerId="ADAL" clId="{700D0BBB-84D8-4813-A50C-31C4077FE8FE}" dt="2021-12-07T15:43:31.943" v="21" actId="26606"/>
          <pc:sldLayoutMkLst>
            <pc:docMk/>
            <pc:sldMasterMk cId="3979978250" sldId="2147483648"/>
            <pc:sldLayoutMk cId="36264577" sldId="2147483654"/>
          </pc:sldLayoutMkLst>
        </pc:sldLayoutChg>
        <pc:sldLayoutChg chg="del">
          <pc:chgData name="Miss A.M.Galvin" userId="2d39f159-777b-4bad-8899-bf8dfc77b0ad" providerId="ADAL" clId="{700D0BBB-84D8-4813-A50C-31C4077FE8FE}" dt="2021-12-07T15:43:31.943" v="21" actId="26606"/>
          <pc:sldLayoutMkLst>
            <pc:docMk/>
            <pc:sldMasterMk cId="3979978250" sldId="2147483648"/>
            <pc:sldLayoutMk cId="579495752" sldId="2147483655"/>
          </pc:sldLayoutMkLst>
        </pc:sldLayoutChg>
        <pc:sldLayoutChg chg="del">
          <pc:chgData name="Miss A.M.Galvin" userId="2d39f159-777b-4bad-8899-bf8dfc77b0ad" providerId="ADAL" clId="{700D0BBB-84D8-4813-A50C-31C4077FE8FE}" dt="2021-12-07T15:43:31.943" v="21" actId="26606"/>
          <pc:sldLayoutMkLst>
            <pc:docMk/>
            <pc:sldMasterMk cId="3979978250" sldId="2147483648"/>
            <pc:sldLayoutMk cId="3826004912" sldId="2147483656"/>
          </pc:sldLayoutMkLst>
        </pc:sldLayoutChg>
        <pc:sldLayoutChg chg="del">
          <pc:chgData name="Miss A.M.Galvin" userId="2d39f159-777b-4bad-8899-bf8dfc77b0ad" providerId="ADAL" clId="{700D0BBB-84D8-4813-A50C-31C4077FE8FE}" dt="2021-12-07T15:43:31.943" v="21" actId="26606"/>
          <pc:sldLayoutMkLst>
            <pc:docMk/>
            <pc:sldMasterMk cId="3979978250" sldId="2147483648"/>
            <pc:sldLayoutMk cId="2156792166" sldId="2147483657"/>
          </pc:sldLayoutMkLst>
        </pc:sldLayoutChg>
        <pc:sldLayoutChg chg="del">
          <pc:chgData name="Miss A.M.Galvin" userId="2d39f159-777b-4bad-8899-bf8dfc77b0ad" providerId="ADAL" clId="{700D0BBB-84D8-4813-A50C-31C4077FE8FE}" dt="2021-12-07T15:43:31.943" v="21" actId="26606"/>
          <pc:sldLayoutMkLst>
            <pc:docMk/>
            <pc:sldMasterMk cId="3979978250" sldId="2147483648"/>
            <pc:sldLayoutMk cId="1868621241" sldId="2147483658"/>
          </pc:sldLayoutMkLst>
        </pc:sldLayoutChg>
        <pc:sldLayoutChg chg="del">
          <pc:chgData name="Miss A.M.Galvin" userId="2d39f159-777b-4bad-8899-bf8dfc77b0ad" providerId="ADAL" clId="{700D0BBB-84D8-4813-A50C-31C4077FE8FE}" dt="2021-12-07T15:43:31.943" v="21" actId="26606"/>
          <pc:sldLayoutMkLst>
            <pc:docMk/>
            <pc:sldMasterMk cId="3979978250" sldId="2147483648"/>
            <pc:sldLayoutMk cId="1870832237" sldId="2147483659"/>
          </pc:sldLayoutMkLst>
        </pc:sldLayoutChg>
      </pc:sldMasterChg>
      <pc:sldMasterChg chg="add del replId addSldLayout delSldLayout">
        <pc:chgData name="Miss A.M.Galvin" userId="2d39f159-777b-4bad-8899-bf8dfc77b0ad" providerId="ADAL" clId="{700D0BBB-84D8-4813-A50C-31C4077FE8FE}" dt="2021-12-07T15:43:47.535" v="24" actId="26606"/>
        <pc:sldMasterMkLst>
          <pc:docMk/>
          <pc:sldMasterMk cId="2423919858" sldId="2147483660"/>
        </pc:sldMasterMkLst>
        <pc:sldLayoutChg chg="add del">
          <pc:chgData name="Miss A.M.Galvin" userId="2d39f159-777b-4bad-8899-bf8dfc77b0ad" providerId="ADAL" clId="{700D0BBB-84D8-4813-A50C-31C4077FE8FE}" dt="2021-12-07T15:43:47.535" v="24" actId="26606"/>
          <pc:sldLayoutMkLst>
            <pc:docMk/>
            <pc:sldMasterMk cId="2423919858" sldId="2147483660"/>
            <pc:sldLayoutMk cId="3892996525" sldId="2147483661"/>
          </pc:sldLayoutMkLst>
        </pc:sldLayoutChg>
        <pc:sldLayoutChg chg="add del replId">
          <pc:chgData name="Miss A.M.Galvin" userId="2d39f159-777b-4bad-8899-bf8dfc77b0ad" providerId="ADAL" clId="{700D0BBB-84D8-4813-A50C-31C4077FE8FE}" dt="2021-12-07T15:43:47.535" v="24" actId="26606"/>
          <pc:sldLayoutMkLst>
            <pc:docMk/>
            <pc:sldMasterMk cId="2423919858" sldId="2147483660"/>
            <pc:sldLayoutMk cId="2595052" sldId="2147483662"/>
          </pc:sldLayoutMkLst>
        </pc:sldLayoutChg>
        <pc:sldLayoutChg chg="add del replId">
          <pc:chgData name="Miss A.M.Galvin" userId="2d39f159-777b-4bad-8899-bf8dfc77b0ad" providerId="ADAL" clId="{700D0BBB-84D8-4813-A50C-31C4077FE8FE}" dt="2021-12-07T15:43:47.535" v="24" actId="26606"/>
          <pc:sldLayoutMkLst>
            <pc:docMk/>
            <pc:sldMasterMk cId="2423919858" sldId="2147483660"/>
            <pc:sldLayoutMk cId="83020554" sldId="2147483663"/>
          </pc:sldLayoutMkLst>
        </pc:sldLayoutChg>
        <pc:sldLayoutChg chg="add del replId">
          <pc:chgData name="Miss A.M.Galvin" userId="2d39f159-777b-4bad-8899-bf8dfc77b0ad" providerId="ADAL" clId="{700D0BBB-84D8-4813-A50C-31C4077FE8FE}" dt="2021-12-07T15:43:47.535" v="24" actId="26606"/>
          <pc:sldLayoutMkLst>
            <pc:docMk/>
            <pc:sldMasterMk cId="2423919858" sldId="2147483660"/>
            <pc:sldLayoutMk cId="3170221964" sldId="2147483664"/>
          </pc:sldLayoutMkLst>
        </pc:sldLayoutChg>
        <pc:sldLayoutChg chg="add del replId">
          <pc:chgData name="Miss A.M.Galvin" userId="2d39f159-777b-4bad-8899-bf8dfc77b0ad" providerId="ADAL" clId="{700D0BBB-84D8-4813-A50C-31C4077FE8FE}" dt="2021-12-07T15:43:47.535" v="24" actId="26606"/>
          <pc:sldLayoutMkLst>
            <pc:docMk/>
            <pc:sldMasterMk cId="2423919858" sldId="2147483660"/>
            <pc:sldLayoutMk cId="282441784" sldId="2147483665"/>
          </pc:sldLayoutMkLst>
        </pc:sldLayoutChg>
        <pc:sldLayoutChg chg="add del replId">
          <pc:chgData name="Miss A.M.Galvin" userId="2d39f159-777b-4bad-8899-bf8dfc77b0ad" providerId="ADAL" clId="{700D0BBB-84D8-4813-A50C-31C4077FE8FE}" dt="2021-12-07T15:43:47.535" v="24" actId="26606"/>
          <pc:sldLayoutMkLst>
            <pc:docMk/>
            <pc:sldMasterMk cId="2423919858" sldId="2147483660"/>
            <pc:sldLayoutMk cId="3312650576" sldId="2147483666"/>
          </pc:sldLayoutMkLst>
        </pc:sldLayoutChg>
        <pc:sldLayoutChg chg="add del replId">
          <pc:chgData name="Miss A.M.Galvin" userId="2d39f159-777b-4bad-8899-bf8dfc77b0ad" providerId="ADAL" clId="{700D0BBB-84D8-4813-A50C-31C4077FE8FE}" dt="2021-12-07T15:43:47.535" v="24" actId="26606"/>
          <pc:sldLayoutMkLst>
            <pc:docMk/>
            <pc:sldMasterMk cId="2423919858" sldId="2147483660"/>
            <pc:sldLayoutMk cId="1259266907" sldId="2147483667"/>
          </pc:sldLayoutMkLst>
        </pc:sldLayoutChg>
        <pc:sldLayoutChg chg="add del replId">
          <pc:chgData name="Miss A.M.Galvin" userId="2d39f159-777b-4bad-8899-bf8dfc77b0ad" providerId="ADAL" clId="{700D0BBB-84D8-4813-A50C-31C4077FE8FE}" dt="2021-12-07T15:43:47.535" v="24" actId="26606"/>
          <pc:sldLayoutMkLst>
            <pc:docMk/>
            <pc:sldMasterMk cId="2423919858" sldId="2147483660"/>
            <pc:sldLayoutMk cId="3814568610" sldId="2147483668"/>
          </pc:sldLayoutMkLst>
        </pc:sldLayoutChg>
        <pc:sldLayoutChg chg="add del replId">
          <pc:chgData name="Miss A.M.Galvin" userId="2d39f159-777b-4bad-8899-bf8dfc77b0ad" providerId="ADAL" clId="{700D0BBB-84D8-4813-A50C-31C4077FE8FE}" dt="2021-12-07T15:43:47.535" v="24" actId="26606"/>
          <pc:sldLayoutMkLst>
            <pc:docMk/>
            <pc:sldMasterMk cId="2423919858" sldId="2147483660"/>
            <pc:sldLayoutMk cId="359541282" sldId="2147483669"/>
          </pc:sldLayoutMkLst>
        </pc:sldLayoutChg>
        <pc:sldLayoutChg chg="add del replId">
          <pc:chgData name="Miss A.M.Galvin" userId="2d39f159-777b-4bad-8899-bf8dfc77b0ad" providerId="ADAL" clId="{700D0BBB-84D8-4813-A50C-31C4077FE8FE}" dt="2021-12-07T15:43:47.535" v="24" actId="26606"/>
          <pc:sldLayoutMkLst>
            <pc:docMk/>
            <pc:sldMasterMk cId="2423919858" sldId="2147483660"/>
            <pc:sldLayoutMk cId="1702372796" sldId="2147483670"/>
          </pc:sldLayoutMkLst>
        </pc:sldLayoutChg>
        <pc:sldLayoutChg chg="add del replId">
          <pc:chgData name="Miss A.M.Galvin" userId="2d39f159-777b-4bad-8899-bf8dfc77b0ad" providerId="ADAL" clId="{700D0BBB-84D8-4813-A50C-31C4077FE8FE}" dt="2021-12-07T15:43:47.535" v="24" actId="26606"/>
          <pc:sldLayoutMkLst>
            <pc:docMk/>
            <pc:sldMasterMk cId="2423919858" sldId="2147483660"/>
            <pc:sldLayoutMk cId="2679896816" sldId="2147483671"/>
          </pc:sldLayoutMkLst>
        </pc:sldLayoutChg>
      </pc:sldMasterChg>
      <pc:sldMasterChg chg="add del addSldLayout delSldLayout">
        <pc:chgData name="Miss A.M.Galvin" userId="2d39f159-777b-4bad-8899-bf8dfc77b0ad" providerId="ADAL" clId="{700D0BBB-84D8-4813-A50C-31C4077FE8FE}" dt="2021-12-07T15:44:29.072" v="30" actId="26606"/>
        <pc:sldMasterMkLst>
          <pc:docMk/>
          <pc:sldMasterMk cId="3006071261" sldId="2147483747"/>
        </pc:sldMasterMkLst>
        <pc:sldLayoutChg chg="add del">
          <pc:chgData name="Miss A.M.Galvin" userId="2d39f159-777b-4bad-8899-bf8dfc77b0ad" providerId="ADAL" clId="{700D0BBB-84D8-4813-A50C-31C4077FE8FE}" dt="2021-12-07T15:44:29.072" v="30" actId="26606"/>
          <pc:sldLayoutMkLst>
            <pc:docMk/>
            <pc:sldMasterMk cId="3006071261" sldId="2147483747"/>
            <pc:sldLayoutMk cId="2014908483" sldId="2147483736"/>
          </pc:sldLayoutMkLst>
        </pc:sldLayoutChg>
        <pc:sldLayoutChg chg="add del">
          <pc:chgData name="Miss A.M.Galvin" userId="2d39f159-777b-4bad-8899-bf8dfc77b0ad" providerId="ADAL" clId="{700D0BBB-84D8-4813-A50C-31C4077FE8FE}" dt="2021-12-07T15:44:29.072" v="30" actId="26606"/>
          <pc:sldLayoutMkLst>
            <pc:docMk/>
            <pc:sldMasterMk cId="3006071261" sldId="2147483747"/>
            <pc:sldLayoutMk cId="1164273053" sldId="2147483737"/>
          </pc:sldLayoutMkLst>
        </pc:sldLayoutChg>
        <pc:sldLayoutChg chg="add del">
          <pc:chgData name="Miss A.M.Galvin" userId="2d39f159-777b-4bad-8899-bf8dfc77b0ad" providerId="ADAL" clId="{700D0BBB-84D8-4813-A50C-31C4077FE8FE}" dt="2021-12-07T15:44:29.072" v="30" actId="26606"/>
          <pc:sldLayoutMkLst>
            <pc:docMk/>
            <pc:sldMasterMk cId="3006071261" sldId="2147483747"/>
            <pc:sldLayoutMk cId="1262531086" sldId="2147483738"/>
          </pc:sldLayoutMkLst>
        </pc:sldLayoutChg>
        <pc:sldLayoutChg chg="add del">
          <pc:chgData name="Miss A.M.Galvin" userId="2d39f159-777b-4bad-8899-bf8dfc77b0ad" providerId="ADAL" clId="{700D0BBB-84D8-4813-A50C-31C4077FE8FE}" dt="2021-12-07T15:44:29.072" v="30" actId="26606"/>
          <pc:sldLayoutMkLst>
            <pc:docMk/>
            <pc:sldMasterMk cId="3006071261" sldId="2147483747"/>
            <pc:sldLayoutMk cId="36237306" sldId="2147483739"/>
          </pc:sldLayoutMkLst>
        </pc:sldLayoutChg>
        <pc:sldLayoutChg chg="add del">
          <pc:chgData name="Miss A.M.Galvin" userId="2d39f159-777b-4bad-8899-bf8dfc77b0ad" providerId="ADAL" clId="{700D0BBB-84D8-4813-A50C-31C4077FE8FE}" dt="2021-12-07T15:44:29.072" v="30" actId="26606"/>
          <pc:sldLayoutMkLst>
            <pc:docMk/>
            <pc:sldMasterMk cId="3006071261" sldId="2147483747"/>
            <pc:sldLayoutMk cId="3285618068" sldId="2147483740"/>
          </pc:sldLayoutMkLst>
        </pc:sldLayoutChg>
        <pc:sldLayoutChg chg="add del">
          <pc:chgData name="Miss A.M.Galvin" userId="2d39f159-777b-4bad-8899-bf8dfc77b0ad" providerId="ADAL" clId="{700D0BBB-84D8-4813-A50C-31C4077FE8FE}" dt="2021-12-07T15:44:29.072" v="30" actId="26606"/>
          <pc:sldLayoutMkLst>
            <pc:docMk/>
            <pc:sldMasterMk cId="3006071261" sldId="2147483747"/>
            <pc:sldLayoutMk cId="1092535769" sldId="2147483741"/>
          </pc:sldLayoutMkLst>
        </pc:sldLayoutChg>
        <pc:sldLayoutChg chg="add del">
          <pc:chgData name="Miss A.M.Galvin" userId="2d39f159-777b-4bad-8899-bf8dfc77b0ad" providerId="ADAL" clId="{700D0BBB-84D8-4813-A50C-31C4077FE8FE}" dt="2021-12-07T15:44:29.072" v="30" actId="26606"/>
          <pc:sldLayoutMkLst>
            <pc:docMk/>
            <pc:sldMasterMk cId="3006071261" sldId="2147483747"/>
            <pc:sldLayoutMk cId="2581402826" sldId="2147483742"/>
          </pc:sldLayoutMkLst>
        </pc:sldLayoutChg>
        <pc:sldLayoutChg chg="add del">
          <pc:chgData name="Miss A.M.Galvin" userId="2d39f159-777b-4bad-8899-bf8dfc77b0ad" providerId="ADAL" clId="{700D0BBB-84D8-4813-A50C-31C4077FE8FE}" dt="2021-12-07T15:44:29.072" v="30" actId="26606"/>
          <pc:sldLayoutMkLst>
            <pc:docMk/>
            <pc:sldMasterMk cId="3006071261" sldId="2147483747"/>
            <pc:sldLayoutMk cId="1079326682" sldId="2147483743"/>
          </pc:sldLayoutMkLst>
        </pc:sldLayoutChg>
        <pc:sldLayoutChg chg="add del">
          <pc:chgData name="Miss A.M.Galvin" userId="2d39f159-777b-4bad-8899-bf8dfc77b0ad" providerId="ADAL" clId="{700D0BBB-84D8-4813-A50C-31C4077FE8FE}" dt="2021-12-07T15:44:29.072" v="30" actId="26606"/>
          <pc:sldLayoutMkLst>
            <pc:docMk/>
            <pc:sldMasterMk cId="3006071261" sldId="2147483747"/>
            <pc:sldLayoutMk cId="4273575883" sldId="2147483744"/>
          </pc:sldLayoutMkLst>
        </pc:sldLayoutChg>
        <pc:sldLayoutChg chg="add del">
          <pc:chgData name="Miss A.M.Galvin" userId="2d39f159-777b-4bad-8899-bf8dfc77b0ad" providerId="ADAL" clId="{700D0BBB-84D8-4813-A50C-31C4077FE8FE}" dt="2021-12-07T15:44:29.072" v="30" actId="26606"/>
          <pc:sldLayoutMkLst>
            <pc:docMk/>
            <pc:sldMasterMk cId="3006071261" sldId="2147483747"/>
            <pc:sldLayoutMk cId="548038430" sldId="2147483745"/>
          </pc:sldLayoutMkLst>
        </pc:sldLayoutChg>
        <pc:sldLayoutChg chg="add del">
          <pc:chgData name="Miss A.M.Galvin" userId="2d39f159-777b-4bad-8899-bf8dfc77b0ad" providerId="ADAL" clId="{700D0BBB-84D8-4813-A50C-31C4077FE8FE}" dt="2021-12-07T15:44:29.072" v="30" actId="26606"/>
          <pc:sldLayoutMkLst>
            <pc:docMk/>
            <pc:sldMasterMk cId="3006071261" sldId="2147483747"/>
            <pc:sldLayoutMk cId="2201950593" sldId="2147483746"/>
          </pc:sldLayoutMkLst>
        </pc:sldLayoutChg>
      </pc:sldMasterChg>
      <pc:sldMasterChg chg="add del addSldLayout delSldLayout">
        <pc:chgData name="Miss A.M.Galvin" userId="2d39f159-777b-4bad-8899-bf8dfc77b0ad" providerId="ADAL" clId="{700D0BBB-84D8-4813-A50C-31C4077FE8FE}" dt="2021-12-07T15:44:29.072" v="30" actId="26606"/>
        <pc:sldMasterMkLst>
          <pc:docMk/>
          <pc:sldMasterMk cId="3404873219" sldId="2147483823"/>
        </pc:sldMasterMkLst>
        <pc:sldLayoutChg chg="add del">
          <pc:chgData name="Miss A.M.Galvin" userId="2d39f159-777b-4bad-8899-bf8dfc77b0ad" providerId="ADAL" clId="{700D0BBB-84D8-4813-A50C-31C4077FE8FE}" dt="2021-12-07T15:44:29.072" v="30" actId="26606"/>
          <pc:sldLayoutMkLst>
            <pc:docMk/>
            <pc:sldMasterMk cId="3404873219" sldId="2147483823"/>
            <pc:sldLayoutMk cId="667803036" sldId="2147483812"/>
          </pc:sldLayoutMkLst>
        </pc:sldLayoutChg>
        <pc:sldLayoutChg chg="add del">
          <pc:chgData name="Miss A.M.Galvin" userId="2d39f159-777b-4bad-8899-bf8dfc77b0ad" providerId="ADAL" clId="{700D0BBB-84D8-4813-A50C-31C4077FE8FE}" dt="2021-12-07T15:44:29.072" v="30" actId="26606"/>
          <pc:sldLayoutMkLst>
            <pc:docMk/>
            <pc:sldMasterMk cId="3404873219" sldId="2147483823"/>
            <pc:sldLayoutMk cId="2988432314" sldId="2147483813"/>
          </pc:sldLayoutMkLst>
        </pc:sldLayoutChg>
        <pc:sldLayoutChg chg="add del">
          <pc:chgData name="Miss A.M.Galvin" userId="2d39f159-777b-4bad-8899-bf8dfc77b0ad" providerId="ADAL" clId="{700D0BBB-84D8-4813-A50C-31C4077FE8FE}" dt="2021-12-07T15:44:29.072" v="30" actId="26606"/>
          <pc:sldLayoutMkLst>
            <pc:docMk/>
            <pc:sldMasterMk cId="3404873219" sldId="2147483823"/>
            <pc:sldLayoutMk cId="1647938541" sldId="2147483814"/>
          </pc:sldLayoutMkLst>
        </pc:sldLayoutChg>
        <pc:sldLayoutChg chg="add del">
          <pc:chgData name="Miss A.M.Galvin" userId="2d39f159-777b-4bad-8899-bf8dfc77b0ad" providerId="ADAL" clId="{700D0BBB-84D8-4813-A50C-31C4077FE8FE}" dt="2021-12-07T15:44:29.072" v="30" actId="26606"/>
          <pc:sldLayoutMkLst>
            <pc:docMk/>
            <pc:sldMasterMk cId="3404873219" sldId="2147483823"/>
            <pc:sldLayoutMk cId="2520544745" sldId="2147483815"/>
          </pc:sldLayoutMkLst>
        </pc:sldLayoutChg>
        <pc:sldLayoutChg chg="add del">
          <pc:chgData name="Miss A.M.Galvin" userId="2d39f159-777b-4bad-8899-bf8dfc77b0ad" providerId="ADAL" clId="{700D0BBB-84D8-4813-A50C-31C4077FE8FE}" dt="2021-12-07T15:44:29.072" v="30" actId="26606"/>
          <pc:sldLayoutMkLst>
            <pc:docMk/>
            <pc:sldMasterMk cId="3404873219" sldId="2147483823"/>
            <pc:sldLayoutMk cId="1496086315" sldId="2147483816"/>
          </pc:sldLayoutMkLst>
        </pc:sldLayoutChg>
        <pc:sldLayoutChg chg="add del">
          <pc:chgData name="Miss A.M.Galvin" userId="2d39f159-777b-4bad-8899-bf8dfc77b0ad" providerId="ADAL" clId="{700D0BBB-84D8-4813-A50C-31C4077FE8FE}" dt="2021-12-07T15:44:29.072" v="30" actId="26606"/>
          <pc:sldLayoutMkLst>
            <pc:docMk/>
            <pc:sldMasterMk cId="3404873219" sldId="2147483823"/>
            <pc:sldLayoutMk cId="2230336636" sldId="2147483817"/>
          </pc:sldLayoutMkLst>
        </pc:sldLayoutChg>
        <pc:sldLayoutChg chg="add del">
          <pc:chgData name="Miss A.M.Galvin" userId="2d39f159-777b-4bad-8899-bf8dfc77b0ad" providerId="ADAL" clId="{700D0BBB-84D8-4813-A50C-31C4077FE8FE}" dt="2021-12-07T15:44:29.072" v="30" actId="26606"/>
          <pc:sldLayoutMkLst>
            <pc:docMk/>
            <pc:sldMasterMk cId="3404873219" sldId="2147483823"/>
            <pc:sldLayoutMk cId="2769768052" sldId="2147483818"/>
          </pc:sldLayoutMkLst>
        </pc:sldLayoutChg>
        <pc:sldLayoutChg chg="add del">
          <pc:chgData name="Miss A.M.Galvin" userId="2d39f159-777b-4bad-8899-bf8dfc77b0ad" providerId="ADAL" clId="{700D0BBB-84D8-4813-A50C-31C4077FE8FE}" dt="2021-12-07T15:44:29.072" v="30" actId="26606"/>
          <pc:sldLayoutMkLst>
            <pc:docMk/>
            <pc:sldMasterMk cId="3404873219" sldId="2147483823"/>
            <pc:sldLayoutMk cId="1382590863" sldId="2147483819"/>
          </pc:sldLayoutMkLst>
        </pc:sldLayoutChg>
        <pc:sldLayoutChg chg="add del">
          <pc:chgData name="Miss A.M.Galvin" userId="2d39f159-777b-4bad-8899-bf8dfc77b0ad" providerId="ADAL" clId="{700D0BBB-84D8-4813-A50C-31C4077FE8FE}" dt="2021-12-07T15:44:29.072" v="30" actId="26606"/>
          <pc:sldLayoutMkLst>
            <pc:docMk/>
            <pc:sldMasterMk cId="3404873219" sldId="2147483823"/>
            <pc:sldLayoutMk cId="1632175497" sldId="2147483820"/>
          </pc:sldLayoutMkLst>
        </pc:sldLayoutChg>
        <pc:sldLayoutChg chg="add del">
          <pc:chgData name="Miss A.M.Galvin" userId="2d39f159-777b-4bad-8899-bf8dfc77b0ad" providerId="ADAL" clId="{700D0BBB-84D8-4813-A50C-31C4077FE8FE}" dt="2021-12-07T15:44:29.072" v="30" actId="26606"/>
          <pc:sldLayoutMkLst>
            <pc:docMk/>
            <pc:sldMasterMk cId="3404873219" sldId="2147483823"/>
            <pc:sldLayoutMk cId="733973915" sldId="2147483821"/>
          </pc:sldLayoutMkLst>
        </pc:sldLayoutChg>
        <pc:sldLayoutChg chg="add del">
          <pc:chgData name="Miss A.M.Galvin" userId="2d39f159-777b-4bad-8899-bf8dfc77b0ad" providerId="ADAL" clId="{700D0BBB-84D8-4813-A50C-31C4077FE8FE}" dt="2021-12-07T15:44:29.072" v="30" actId="26606"/>
          <pc:sldLayoutMkLst>
            <pc:docMk/>
            <pc:sldMasterMk cId="3404873219" sldId="2147483823"/>
            <pc:sldLayoutMk cId="3020455669" sldId="2147483822"/>
          </pc:sldLayoutMkLst>
        </pc:sldLayoutChg>
      </pc:sldMasterChg>
      <pc:sldMasterChg chg="add del addSldLayout delSldLayout">
        <pc:chgData name="Miss A.M.Galvin" userId="2d39f159-777b-4bad-8899-bf8dfc77b0ad" providerId="ADAL" clId="{700D0BBB-84D8-4813-A50C-31C4077FE8FE}" dt="2021-12-07T15:44:28.929" v="29" actId="26606"/>
        <pc:sldMasterMkLst>
          <pc:docMk/>
          <pc:sldMasterMk cId="29216559" sldId="2147483836"/>
        </pc:sldMasterMkLst>
        <pc:sldLayoutChg chg="add del">
          <pc:chgData name="Miss A.M.Galvin" userId="2d39f159-777b-4bad-8899-bf8dfc77b0ad" providerId="ADAL" clId="{700D0BBB-84D8-4813-A50C-31C4077FE8FE}" dt="2021-12-07T15:44:28.929" v="29" actId="26606"/>
          <pc:sldLayoutMkLst>
            <pc:docMk/>
            <pc:sldMasterMk cId="29216559" sldId="2147483836"/>
            <pc:sldLayoutMk cId="3697659107" sldId="2147483825"/>
          </pc:sldLayoutMkLst>
        </pc:sldLayoutChg>
        <pc:sldLayoutChg chg="add del">
          <pc:chgData name="Miss A.M.Galvin" userId="2d39f159-777b-4bad-8899-bf8dfc77b0ad" providerId="ADAL" clId="{700D0BBB-84D8-4813-A50C-31C4077FE8FE}" dt="2021-12-07T15:44:28.929" v="29" actId="26606"/>
          <pc:sldLayoutMkLst>
            <pc:docMk/>
            <pc:sldMasterMk cId="29216559" sldId="2147483836"/>
            <pc:sldLayoutMk cId="2738626769" sldId="2147483826"/>
          </pc:sldLayoutMkLst>
        </pc:sldLayoutChg>
        <pc:sldLayoutChg chg="add del">
          <pc:chgData name="Miss A.M.Galvin" userId="2d39f159-777b-4bad-8899-bf8dfc77b0ad" providerId="ADAL" clId="{700D0BBB-84D8-4813-A50C-31C4077FE8FE}" dt="2021-12-07T15:44:28.929" v="29" actId="26606"/>
          <pc:sldLayoutMkLst>
            <pc:docMk/>
            <pc:sldMasterMk cId="29216559" sldId="2147483836"/>
            <pc:sldLayoutMk cId="2522463546" sldId="2147483827"/>
          </pc:sldLayoutMkLst>
        </pc:sldLayoutChg>
        <pc:sldLayoutChg chg="add del">
          <pc:chgData name="Miss A.M.Galvin" userId="2d39f159-777b-4bad-8899-bf8dfc77b0ad" providerId="ADAL" clId="{700D0BBB-84D8-4813-A50C-31C4077FE8FE}" dt="2021-12-07T15:44:28.929" v="29" actId="26606"/>
          <pc:sldLayoutMkLst>
            <pc:docMk/>
            <pc:sldMasterMk cId="29216559" sldId="2147483836"/>
            <pc:sldLayoutMk cId="165035927" sldId="2147483828"/>
          </pc:sldLayoutMkLst>
        </pc:sldLayoutChg>
        <pc:sldLayoutChg chg="add del">
          <pc:chgData name="Miss A.M.Galvin" userId="2d39f159-777b-4bad-8899-bf8dfc77b0ad" providerId="ADAL" clId="{700D0BBB-84D8-4813-A50C-31C4077FE8FE}" dt="2021-12-07T15:44:28.929" v="29" actId="26606"/>
          <pc:sldLayoutMkLst>
            <pc:docMk/>
            <pc:sldMasterMk cId="29216559" sldId="2147483836"/>
            <pc:sldLayoutMk cId="1181312639" sldId="2147483829"/>
          </pc:sldLayoutMkLst>
        </pc:sldLayoutChg>
        <pc:sldLayoutChg chg="add del">
          <pc:chgData name="Miss A.M.Galvin" userId="2d39f159-777b-4bad-8899-bf8dfc77b0ad" providerId="ADAL" clId="{700D0BBB-84D8-4813-A50C-31C4077FE8FE}" dt="2021-12-07T15:44:28.929" v="29" actId="26606"/>
          <pc:sldLayoutMkLst>
            <pc:docMk/>
            <pc:sldMasterMk cId="29216559" sldId="2147483836"/>
            <pc:sldLayoutMk cId="4111159677" sldId="2147483830"/>
          </pc:sldLayoutMkLst>
        </pc:sldLayoutChg>
        <pc:sldLayoutChg chg="add del">
          <pc:chgData name="Miss A.M.Galvin" userId="2d39f159-777b-4bad-8899-bf8dfc77b0ad" providerId="ADAL" clId="{700D0BBB-84D8-4813-A50C-31C4077FE8FE}" dt="2021-12-07T15:44:28.929" v="29" actId="26606"/>
          <pc:sldLayoutMkLst>
            <pc:docMk/>
            <pc:sldMasterMk cId="29216559" sldId="2147483836"/>
            <pc:sldLayoutMk cId="587640257" sldId="2147483831"/>
          </pc:sldLayoutMkLst>
        </pc:sldLayoutChg>
        <pc:sldLayoutChg chg="add del">
          <pc:chgData name="Miss A.M.Galvin" userId="2d39f159-777b-4bad-8899-bf8dfc77b0ad" providerId="ADAL" clId="{700D0BBB-84D8-4813-A50C-31C4077FE8FE}" dt="2021-12-07T15:44:28.929" v="29" actId="26606"/>
          <pc:sldLayoutMkLst>
            <pc:docMk/>
            <pc:sldMasterMk cId="29216559" sldId="2147483836"/>
            <pc:sldLayoutMk cId="1498637674" sldId="2147483832"/>
          </pc:sldLayoutMkLst>
        </pc:sldLayoutChg>
        <pc:sldLayoutChg chg="add del">
          <pc:chgData name="Miss A.M.Galvin" userId="2d39f159-777b-4bad-8899-bf8dfc77b0ad" providerId="ADAL" clId="{700D0BBB-84D8-4813-A50C-31C4077FE8FE}" dt="2021-12-07T15:44:28.929" v="29" actId="26606"/>
          <pc:sldLayoutMkLst>
            <pc:docMk/>
            <pc:sldMasterMk cId="29216559" sldId="2147483836"/>
            <pc:sldLayoutMk cId="3185368024" sldId="2147483833"/>
          </pc:sldLayoutMkLst>
        </pc:sldLayoutChg>
        <pc:sldLayoutChg chg="add del">
          <pc:chgData name="Miss A.M.Galvin" userId="2d39f159-777b-4bad-8899-bf8dfc77b0ad" providerId="ADAL" clId="{700D0BBB-84D8-4813-A50C-31C4077FE8FE}" dt="2021-12-07T15:44:28.929" v="29" actId="26606"/>
          <pc:sldLayoutMkLst>
            <pc:docMk/>
            <pc:sldMasterMk cId="29216559" sldId="2147483836"/>
            <pc:sldLayoutMk cId="1558718890" sldId="2147483834"/>
          </pc:sldLayoutMkLst>
        </pc:sldLayoutChg>
        <pc:sldLayoutChg chg="add del">
          <pc:chgData name="Miss A.M.Galvin" userId="2d39f159-777b-4bad-8899-bf8dfc77b0ad" providerId="ADAL" clId="{700D0BBB-84D8-4813-A50C-31C4077FE8FE}" dt="2021-12-07T15:44:28.929" v="29" actId="26606"/>
          <pc:sldLayoutMkLst>
            <pc:docMk/>
            <pc:sldMasterMk cId="29216559" sldId="2147483836"/>
            <pc:sldLayoutMk cId="2299178801" sldId="214748383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A98CC-D27F-4FBD-9C44-C41B3B1E4362}" type="datetimeFigureOut">
              <a:rPr lang="en-GB" smtClean="0"/>
              <a:t>12/12/2021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15826-7493-420B-9679-3E4D430E104C}" type="slidenum">
              <a:rPr lang="en-GB" smtClean="0"/>
              <a:t>‹#›</a:t>
            </a:fld>
            <a:endParaRPr lang="en-GB"/>
          </a:p>
        </p:txBody>
      </p:sp>
    </p:spTree>
    <p:extLst>
      <p:ext uri="{BB962C8B-B14F-4D97-AF65-F5344CB8AC3E}">
        <p14:creationId xmlns:p14="http://schemas.microsoft.com/office/powerpoint/2010/main" val="3215806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E15826-7493-420B-9679-3E4D430E104C}" type="slidenum">
              <a:rPr lang="en-GB" smtClean="0"/>
              <a:t>1</a:t>
            </a:fld>
            <a:endParaRPr lang="en-GB"/>
          </a:p>
        </p:txBody>
      </p:sp>
    </p:spTree>
    <p:extLst>
      <p:ext uri="{BB962C8B-B14F-4D97-AF65-F5344CB8AC3E}">
        <p14:creationId xmlns:p14="http://schemas.microsoft.com/office/powerpoint/2010/main" val="2454690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93E4F12-3E06-40C8-8A02-89FA389ABA2D}" type="slidenum">
              <a:rPr lang="en-GB" smtClean="0"/>
              <a:t>12</a:t>
            </a:fld>
            <a:endParaRPr lang="en-GB"/>
          </a:p>
        </p:txBody>
      </p:sp>
    </p:spTree>
    <p:extLst>
      <p:ext uri="{BB962C8B-B14F-4D97-AF65-F5344CB8AC3E}">
        <p14:creationId xmlns:p14="http://schemas.microsoft.com/office/powerpoint/2010/main" val="1182059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93E4F12-3E06-40C8-8A02-89FA389ABA2D}" type="slidenum">
              <a:rPr lang="en-GB" smtClean="0"/>
              <a:t>13</a:t>
            </a:fld>
            <a:endParaRPr lang="en-GB"/>
          </a:p>
        </p:txBody>
      </p:sp>
    </p:spTree>
    <p:extLst>
      <p:ext uri="{BB962C8B-B14F-4D97-AF65-F5344CB8AC3E}">
        <p14:creationId xmlns:p14="http://schemas.microsoft.com/office/powerpoint/2010/main" val="432120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93E4F12-3E06-40C8-8A02-89FA389ABA2D}" type="slidenum">
              <a:rPr lang="en-GB" smtClean="0"/>
              <a:t>15</a:t>
            </a:fld>
            <a:endParaRPr lang="en-GB"/>
          </a:p>
        </p:txBody>
      </p:sp>
    </p:spTree>
    <p:extLst>
      <p:ext uri="{BB962C8B-B14F-4D97-AF65-F5344CB8AC3E}">
        <p14:creationId xmlns:p14="http://schemas.microsoft.com/office/powerpoint/2010/main" val="2080278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US" sz="1100" dirty="0">
              <a:latin typeface="Gill Sans MT" panose="020B0502020104020203" pitchFamily="34" charset="0"/>
            </a:endParaRPr>
          </a:p>
        </p:txBody>
      </p:sp>
      <p:sp>
        <p:nvSpPr>
          <p:cNvPr id="4" name="Slide Number Placeholder 3"/>
          <p:cNvSpPr>
            <a:spLocks noGrp="1"/>
          </p:cNvSpPr>
          <p:nvPr>
            <p:ph type="sldNum" sz="quarter" idx="5"/>
          </p:nvPr>
        </p:nvSpPr>
        <p:spPr/>
        <p:txBody>
          <a:bodyPr/>
          <a:lstStyle/>
          <a:p>
            <a:fld id="{493E4F12-3E06-40C8-8A02-89FA389ABA2D}" type="slidenum">
              <a:rPr lang="en-GB" smtClean="0"/>
              <a:t>17</a:t>
            </a:fld>
            <a:endParaRPr lang="en-GB"/>
          </a:p>
        </p:txBody>
      </p:sp>
    </p:spTree>
    <p:extLst>
      <p:ext uri="{BB962C8B-B14F-4D97-AF65-F5344CB8AC3E}">
        <p14:creationId xmlns:p14="http://schemas.microsoft.com/office/powerpoint/2010/main" val="3229847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18</a:t>
            </a:fld>
            <a:endParaRPr lang="en-GB"/>
          </a:p>
        </p:txBody>
      </p:sp>
    </p:spTree>
    <p:extLst>
      <p:ext uri="{BB962C8B-B14F-4D97-AF65-F5344CB8AC3E}">
        <p14:creationId xmlns:p14="http://schemas.microsoft.com/office/powerpoint/2010/main" val="94156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100" b="0" i="0"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19</a:t>
            </a:fld>
            <a:endParaRPr lang="en-GB"/>
          </a:p>
        </p:txBody>
      </p:sp>
    </p:spTree>
    <p:extLst>
      <p:ext uri="{BB962C8B-B14F-4D97-AF65-F5344CB8AC3E}">
        <p14:creationId xmlns:p14="http://schemas.microsoft.com/office/powerpoint/2010/main" val="2039116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23</a:t>
            </a:fld>
            <a:endParaRPr lang="en-GB"/>
          </a:p>
        </p:txBody>
      </p:sp>
    </p:spTree>
    <p:extLst>
      <p:ext uri="{BB962C8B-B14F-4D97-AF65-F5344CB8AC3E}">
        <p14:creationId xmlns:p14="http://schemas.microsoft.com/office/powerpoint/2010/main" val="2254971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24</a:t>
            </a:fld>
            <a:endParaRPr lang="en-GB"/>
          </a:p>
        </p:txBody>
      </p:sp>
    </p:spTree>
    <p:extLst>
      <p:ext uri="{BB962C8B-B14F-4D97-AF65-F5344CB8AC3E}">
        <p14:creationId xmlns:p14="http://schemas.microsoft.com/office/powerpoint/2010/main" val="3517548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26</a:t>
            </a:fld>
            <a:endParaRPr lang="en-GB"/>
          </a:p>
        </p:txBody>
      </p:sp>
    </p:spTree>
    <p:extLst>
      <p:ext uri="{BB962C8B-B14F-4D97-AF65-F5344CB8AC3E}">
        <p14:creationId xmlns:p14="http://schemas.microsoft.com/office/powerpoint/2010/main" val="3019038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27</a:t>
            </a:fld>
            <a:endParaRPr lang="en-GB"/>
          </a:p>
        </p:txBody>
      </p:sp>
    </p:spTree>
    <p:extLst>
      <p:ext uri="{BB962C8B-B14F-4D97-AF65-F5344CB8AC3E}">
        <p14:creationId xmlns:p14="http://schemas.microsoft.com/office/powerpoint/2010/main" val="2404000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3</a:t>
            </a:fld>
            <a:endParaRPr lang="en-GB"/>
          </a:p>
        </p:txBody>
      </p:sp>
    </p:spTree>
    <p:extLst>
      <p:ext uri="{BB962C8B-B14F-4D97-AF65-F5344CB8AC3E}">
        <p14:creationId xmlns:p14="http://schemas.microsoft.com/office/powerpoint/2010/main" val="4063423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28</a:t>
            </a:fld>
            <a:endParaRPr lang="en-GB"/>
          </a:p>
        </p:txBody>
      </p:sp>
    </p:spTree>
    <p:extLst>
      <p:ext uri="{BB962C8B-B14F-4D97-AF65-F5344CB8AC3E}">
        <p14:creationId xmlns:p14="http://schemas.microsoft.com/office/powerpoint/2010/main" val="3799409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30</a:t>
            </a:fld>
            <a:endParaRPr lang="en-GB"/>
          </a:p>
        </p:txBody>
      </p:sp>
    </p:spTree>
    <p:extLst>
      <p:ext uri="{BB962C8B-B14F-4D97-AF65-F5344CB8AC3E}">
        <p14:creationId xmlns:p14="http://schemas.microsoft.com/office/powerpoint/2010/main" val="1511999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33</a:t>
            </a:fld>
            <a:endParaRPr lang="en-GB"/>
          </a:p>
        </p:txBody>
      </p:sp>
    </p:spTree>
    <p:extLst>
      <p:ext uri="{BB962C8B-B14F-4D97-AF65-F5344CB8AC3E}">
        <p14:creationId xmlns:p14="http://schemas.microsoft.com/office/powerpoint/2010/main" val="1015500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34</a:t>
            </a:fld>
            <a:endParaRPr lang="en-GB"/>
          </a:p>
        </p:txBody>
      </p:sp>
    </p:spTree>
    <p:extLst>
      <p:ext uri="{BB962C8B-B14F-4D97-AF65-F5344CB8AC3E}">
        <p14:creationId xmlns:p14="http://schemas.microsoft.com/office/powerpoint/2010/main" val="49335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35</a:t>
            </a:fld>
            <a:endParaRPr lang="en-GB"/>
          </a:p>
        </p:txBody>
      </p:sp>
    </p:spTree>
    <p:extLst>
      <p:ext uri="{BB962C8B-B14F-4D97-AF65-F5344CB8AC3E}">
        <p14:creationId xmlns:p14="http://schemas.microsoft.com/office/powerpoint/2010/main" val="518908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E15826-7493-420B-9679-3E4D430E104C}" type="slidenum">
              <a:rPr lang="en-GB" smtClean="0"/>
              <a:t>37</a:t>
            </a:fld>
            <a:endParaRPr lang="en-GB"/>
          </a:p>
        </p:txBody>
      </p:sp>
    </p:spTree>
    <p:extLst>
      <p:ext uri="{BB962C8B-B14F-4D97-AF65-F5344CB8AC3E}">
        <p14:creationId xmlns:p14="http://schemas.microsoft.com/office/powerpoint/2010/main" val="1695959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E15826-7493-420B-9679-3E4D430E104C}" type="slidenum">
              <a:rPr lang="en-GB" smtClean="0"/>
              <a:t>38</a:t>
            </a:fld>
            <a:endParaRPr lang="en-GB"/>
          </a:p>
        </p:txBody>
      </p:sp>
    </p:spTree>
    <p:extLst>
      <p:ext uri="{BB962C8B-B14F-4D97-AF65-F5344CB8AC3E}">
        <p14:creationId xmlns:p14="http://schemas.microsoft.com/office/powerpoint/2010/main" val="3358223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4</a:t>
            </a:fld>
            <a:endParaRPr lang="en-GB"/>
          </a:p>
        </p:txBody>
      </p:sp>
    </p:spTree>
    <p:extLst>
      <p:ext uri="{BB962C8B-B14F-4D97-AF65-F5344CB8AC3E}">
        <p14:creationId xmlns:p14="http://schemas.microsoft.com/office/powerpoint/2010/main" val="312216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5</a:t>
            </a:fld>
            <a:endParaRPr lang="en-GB"/>
          </a:p>
        </p:txBody>
      </p:sp>
    </p:spTree>
    <p:extLst>
      <p:ext uri="{BB962C8B-B14F-4D97-AF65-F5344CB8AC3E}">
        <p14:creationId xmlns:p14="http://schemas.microsoft.com/office/powerpoint/2010/main" val="3611980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6</a:t>
            </a:fld>
            <a:endParaRPr lang="en-GB"/>
          </a:p>
        </p:txBody>
      </p:sp>
    </p:spTree>
    <p:extLst>
      <p:ext uri="{BB962C8B-B14F-4D97-AF65-F5344CB8AC3E}">
        <p14:creationId xmlns:p14="http://schemas.microsoft.com/office/powerpoint/2010/main" val="33694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7</a:t>
            </a:fld>
            <a:endParaRPr lang="en-GB"/>
          </a:p>
        </p:txBody>
      </p:sp>
    </p:spTree>
    <p:extLst>
      <p:ext uri="{BB962C8B-B14F-4D97-AF65-F5344CB8AC3E}">
        <p14:creationId xmlns:p14="http://schemas.microsoft.com/office/powerpoint/2010/main" val="2216872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8</a:t>
            </a:fld>
            <a:endParaRPr lang="en-GB"/>
          </a:p>
        </p:txBody>
      </p:sp>
    </p:spTree>
    <p:extLst>
      <p:ext uri="{BB962C8B-B14F-4D97-AF65-F5344CB8AC3E}">
        <p14:creationId xmlns:p14="http://schemas.microsoft.com/office/powerpoint/2010/main" val="185042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5E15826-7493-420B-9679-3E4D430E104C}" type="slidenum">
              <a:rPr lang="en-GB" smtClean="0"/>
              <a:t>9</a:t>
            </a:fld>
            <a:endParaRPr lang="en-GB"/>
          </a:p>
        </p:txBody>
      </p:sp>
    </p:spTree>
    <p:extLst>
      <p:ext uri="{BB962C8B-B14F-4D97-AF65-F5344CB8AC3E}">
        <p14:creationId xmlns:p14="http://schemas.microsoft.com/office/powerpoint/2010/main" val="3107707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600"/>
              </a:spcBef>
              <a:spcAft>
                <a:spcPts val="600"/>
              </a:spcAft>
              <a:buFont typeface="Arial" panose="020B0604020202020204" pitchFamily="34" charset="0"/>
              <a:buNone/>
            </a:pP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93E4F12-3E06-40C8-8A02-89FA389ABA2D}" type="slidenum">
              <a:rPr lang="en-GB" smtClean="0"/>
              <a:t>11</a:t>
            </a:fld>
            <a:endParaRPr lang="en-GB"/>
          </a:p>
        </p:txBody>
      </p:sp>
    </p:spTree>
    <p:extLst>
      <p:ext uri="{BB962C8B-B14F-4D97-AF65-F5344CB8AC3E}">
        <p14:creationId xmlns:p14="http://schemas.microsoft.com/office/powerpoint/2010/main" val="2699297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E8A1-6DA8-4496-BCE8-03ED561CC4E5}"/>
              </a:ext>
            </a:extLst>
          </p:cNvPr>
          <p:cNvSpPr>
            <a:spLocks noGrp="1"/>
          </p:cNvSpPr>
          <p:nvPr>
            <p:ph type="ctrTitle"/>
          </p:nvPr>
        </p:nvSpPr>
        <p:spPr>
          <a:xfrm>
            <a:off x="838200" y="365760"/>
            <a:ext cx="10515600" cy="2890202"/>
          </a:xfrm>
        </p:spPr>
        <p:txBody>
          <a:bodyPr anchor="b">
            <a:normAutofit/>
          </a:bodyPr>
          <a:lstStyle>
            <a:lvl1pPr algn="l">
              <a:defRPr sz="6600"/>
            </a:lvl1pPr>
          </a:lstStyle>
          <a:p>
            <a:r>
              <a:rPr lang="en-US" dirty="0"/>
              <a:t>Click to edit Master title style</a:t>
            </a:r>
          </a:p>
        </p:txBody>
      </p:sp>
      <p:sp>
        <p:nvSpPr>
          <p:cNvPr id="3" name="Subtitle 2">
            <a:extLst>
              <a:ext uri="{FF2B5EF4-FFF2-40B4-BE49-F238E27FC236}">
                <a16:creationId xmlns:a16="http://schemas.microsoft.com/office/drawing/2014/main" id="{3EB24CCC-3D44-4BB5-AA35-A21607EF69A4}"/>
              </a:ext>
            </a:extLst>
          </p:cNvPr>
          <p:cNvSpPr>
            <a:spLocks noGrp="1"/>
          </p:cNvSpPr>
          <p:nvPr>
            <p:ph type="subTitle" idx="1"/>
          </p:nvPr>
        </p:nvSpPr>
        <p:spPr>
          <a:xfrm>
            <a:off x="838200" y="3506150"/>
            <a:ext cx="10515600" cy="248348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01F80F6-1855-44E9-BA95-5E00A06E786D}"/>
              </a:ext>
            </a:extLst>
          </p:cNvPr>
          <p:cNvSpPr>
            <a:spLocks noGrp="1"/>
          </p:cNvSpPr>
          <p:nvPr>
            <p:ph type="dt" sz="half" idx="10"/>
          </p:nvPr>
        </p:nvSpPr>
        <p:spPr/>
        <p:txBody>
          <a:bodyPr/>
          <a:lstStyle/>
          <a:p>
            <a:fld id="{FD2766A6-3C10-4AB8-86A1-BB1F0CDA7EFE}" type="datetimeFigureOut">
              <a:rPr lang="en-US" smtClean="0"/>
              <a:t>12/12/2021</a:t>
            </a:fld>
            <a:endParaRPr lang="en-US"/>
          </a:p>
        </p:txBody>
      </p:sp>
      <p:sp>
        <p:nvSpPr>
          <p:cNvPr id="5" name="Footer Placeholder 4">
            <a:extLst>
              <a:ext uri="{FF2B5EF4-FFF2-40B4-BE49-F238E27FC236}">
                <a16:creationId xmlns:a16="http://schemas.microsoft.com/office/drawing/2014/main" id="{873D7FFD-570A-4968-B943-AF87BB679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CE6A8-0665-4714-B241-6AFBA8C6F8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769768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6EC-DC54-4882-9D58-F201EA25C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04E7C-4CBA-49AF-B24C-1A1FF51C2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3C727-C0C7-4BBA-9CF5-6C1FAC76B10C}"/>
              </a:ext>
            </a:extLst>
          </p:cNvPr>
          <p:cNvSpPr>
            <a:spLocks noGrp="1"/>
          </p:cNvSpPr>
          <p:nvPr>
            <p:ph type="dt" sz="half" idx="10"/>
          </p:nvPr>
        </p:nvSpPr>
        <p:spPr/>
        <p:txBody>
          <a:bodyPr/>
          <a:lstStyle/>
          <a:p>
            <a:fld id="{FD2766A6-3C10-4AB8-86A1-BB1F0CDA7EFE}" type="datetimeFigureOut">
              <a:rPr lang="en-US" smtClean="0"/>
              <a:t>12/12/2021</a:t>
            </a:fld>
            <a:endParaRPr lang="en-US"/>
          </a:p>
        </p:txBody>
      </p:sp>
      <p:sp>
        <p:nvSpPr>
          <p:cNvPr id="5" name="Footer Placeholder 4">
            <a:extLst>
              <a:ext uri="{FF2B5EF4-FFF2-40B4-BE49-F238E27FC236}">
                <a16:creationId xmlns:a16="http://schemas.microsoft.com/office/drawing/2014/main" id="{34603986-C5B4-4956-AC6F-4F36186B8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5F941-E847-4C51-97D6-21066B26EB26}"/>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520544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0338D2-D9EE-4B67-97C1-08ABD574530B}"/>
              </a:ext>
            </a:extLst>
          </p:cNvPr>
          <p:cNvSpPr>
            <a:spLocks noGrp="1"/>
          </p:cNvSpPr>
          <p:nvPr>
            <p:ph type="title" orient="vert"/>
          </p:nvPr>
        </p:nvSpPr>
        <p:spPr>
          <a:xfrm>
            <a:off x="7353848" y="365125"/>
            <a:ext cx="3999952"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274B1422-6C1E-4422-80E8-34B0092FBF05}"/>
              </a:ext>
            </a:extLst>
          </p:cNvPr>
          <p:cNvSpPr>
            <a:spLocks noGrp="1"/>
          </p:cNvSpPr>
          <p:nvPr>
            <p:ph type="body" orient="vert" idx="1"/>
          </p:nvPr>
        </p:nvSpPr>
        <p:spPr>
          <a:xfrm>
            <a:off x="838200" y="365125"/>
            <a:ext cx="626546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C8B53C-3084-4BC0-A80E-DB41C04C6258}"/>
              </a:ext>
            </a:extLst>
          </p:cNvPr>
          <p:cNvSpPr>
            <a:spLocks noGrp="1"/>
          </p:cNvSpPr>
          <p:nvPr>
            <p:ph type="dt" sz="half" idx="10"/>
          </p:nvPr>
        </p:nvSpPr>
        <p:spPr/>
        <p:txBody>
          <a:bodyPr/>
          <a:lstStyle/>
          <a:p>
            <a:fld id="{FD2766A6-3C10-4AB8-86A1-BB1F0CDA7EFE}" type="datetimeFigureOut">
              <a:rPr lang="en-US" smtClean="0"/>
              <a:t>12/12/2021</a:t>
            </a:fld>
            <a:endParaRPr lang="en-US"/>
          </a:p>
        </p:txBody>
      </p:sp>
      <p:sp>
        <p:nvSpPr>
          <p:cNvPr id="5" name="Footer Placeholder 4">
            <a:extLst>
              <a:ext uri="{FF2B5EF4-FFF2-40B4-BE49-F238E27FC236}">
                <a16:creationId xmlns:a16="http://schemas.microsoft.com/office/drawing/2014/main" id="{8276BFDE-DC70-4A6E-90B8-337FC4725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3578F-39AE-4F6F-9614-32EF672E616D}"/>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230336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A8A8-ECDA-4018-ABB4-CC22892BE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0AE7C-51AF-4F0E-B5A3-8C7E1026C27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5F28C09-A717-49AB-B60E-433BC469258F}"/>
              </a:ext>
            </a:extLst>
          </p:cNvPr>
          <p:cNvSpPr>
            <a:spLocks noGrp="1"/>
          </p:cNvSpPr>
          <p:nvPr>
            <p:ph type="dt" sz="half" idx="10"/>
          </p:nvPr>
        </p:nvSpPr>
        <p:spPr/>
        <p:txBody>
          <a:bodyPr/>
          <a:lstStyle/>
          <a:p>
            <a:fld id="{FD2766A6-3C10-4AB8-86A1-BB1F0CDA7EFE}" type="datetimeFigureOut">
              <a:rPr lang="en-US" smtClean="0"/>
              <a:t>12/12/2021</a:t>
            </a:fld>
            <a:endParaRPr lang="en-US"/>
          </a:p>
        </p:txBody>
      </p:sp>
      <p:sp>
        <p:nvSpPr>
          <p:cNvPr id="5" name="Footer Placeholder 4">
            <a:extLst>
              <a:ext uri="{FF2B5EF4-FFF2-40B4-BE49-F238E27FC236}">
                <a16:creationId xmlns:a16="http://schemas.microsoft.com/office/drawing/2014/main" id="{1D11A47A-6E5A-4754-8B43-9CE556160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A1EB-7AC7-4F86-90C0-AA980D88722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38259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5957-C46F-4F17-BC8C-6507E676E916}"/>
              </a:ext>
            </a:extLst>
          </p:cNvPr>
          <p:cNvSpPr>
            <a:spLocks noGrp="1"/>
          </p:cNvSpPr>
          <p:nvPr>
            <p:ph type="title"/>
          </p:nvPr>
        </p:nvSpPr>
        <p:spPr>
          <a:xfrm>
            <a:off x="831850" y="365760"/>
            <a:ext cx="10515600" cy="3827868"/>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8D9661B-6633-4C8B-8B9C-E514DF851D3E}"/>
              </a:ext>
            </a:extLst>
          </p:cNvPr>
          <p:cNvSpPr>
            <a:spLocks noGrp="1"/>
          </p:cNvSpPr>
          <p:nvPr>
            <p:ph type="body" idx="1"/>
          </p:nvPr>
        </p:nvSpPr>
        <p:spPr>
          <a:xfrm>
            <a:off x="831850" y="4443817"/>
            <a:ext cx="10515600" cy="1645834"/>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B6274BF-C1CD-4709-B0A0-E9407DBEA73C}"/>
              </a:ext>
            </a:extLst>
          </p:cNvPr>
          <p:cNvSpPr>
            <a:spLocks noGrp="1"/>
          </p:cNvSpPr>
          <p:nvPr>
            <p:ph type="dt" sz="half" idx="10"/>
          </p:nvPr>
        </p:nvSpPr>
        <p:spPr/>
        <p:txBody>
          <a:bodyPr/>
          <a:lstStyle/>
          <a:p>
            <a:fld id="{FD2766A6-3C10-4AB8-86A1-BB1F0CDA7EFE}" type="datetimeFigureOut">
              <a:rPr lang="en-US" smtClean="0"/>
              <a:t>12/12/2021</a:t>
            </a:fld>
            <a:endParaRPr lang="en-US"/>
          </a:p>
        </p:txBody>
      </p:sp>
      <p:sp>
        <p:nvSpPr>
          <p:cNvPr id="5" name="Footer Placeholder 4">
            <a:extLst>
              <a:ext uri="{FF2B5EF4-FFF2-40B4-BE49-F238E27FC236}">
                <a16:creationId xmlns:a16="http://schemas.microsoft.com/office/drawing/2014/main" id="{CC9ADB94-0A5B-4B56-B0B1-1FF5580A4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A668A-35AE-4CDF-AC4C-2BEEA9EE80F8}"/>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632175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F1FD-0E96-4963-9F09-92861572B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79E5F0-B650-4AFF-B90E-23B378684D66}"/>
              </a:ext>
            </a:extLst>
          </p:cNvPr>
          <p:cNvSpPr>
            <a:spLocks noGrp="1"/>
          </p:cNvSpPr>
          <p:nvPr>
            <p:ph sz="half" idx="1"/>
          </p:nvPr>
        </p:nvSpPr>
        <p:spPr>
          <a:xfrm>
            <a:off x="838200" y="1940876"/>
            <a:ext cx="5181600" cy="42360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2D1747B-302D-476E-8F4F-E4B114C6624E}"/>
              </a:ext>
            </a:extLst>
          </p:cNvPr>
          <p:cNvSpPr>
            <a:spLocks noGrp="1"/>
          </p:cNvSpPr>
          <p:nvPr>
            <p:ph sz="half" idx="2"/>
          </p:nvPr>
        </p:nvSpPr>
        <p:spPr>
          <a:xfrm>
            <a:off x="6172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0577D-22F7-4958-BB3D-6C9265EA1964}"/>
              </a:ext>
            </a:extLst>
          </p:cNvPr>
          <p:cNvSpPr>
            <a:spLocks noGrp="1"/>
          </p:cNvSpPr>
          <p:nvPr>
            <p:ph type="dt" sz="half" idx="10"/>
          </p:nvPr>
        </p:nvSpPr>
        <p:spPr/>
        <p:txBody>
          <a:bodyPr/>
          <a:lstStyle/>
          <a:p>
            <a:fld id="{FD2766A6-3C10-4AB8-86A1-BB1F0CDA7EFE}" type="datetimeFigureOut">
              <a:rPr lang="en-US" smtClean="0"/>
              <a:t>12/12/2021</a:t>
            </a:fld>
            <a:endParaRPr lang="en-US"/>
          </a:p>
        </p:txBody>
      </p:sp>
      <p:sp>
        <p:nvSpPr>
          <p:cNvPr id="6" name="Footer Placeholder 5">
            <a:extLst>
              <a:ext uri="{FF2B5EF4-FFF2-40B4-BE49-F238E27FC236}">
                <a16:creationId xmlns:a16="http://schemas.microsoft.com/office/drawing/2014/main" id="{71EC5B46-A8FB-4683-9618-3F6E07383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887BD-93E9-4181-9D7F-940C3E1730FF}"/>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733973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3D79-FA27-4567-9032-AF722733E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7C1BF-703F-4992-BB0C-EB1E579C7410}"/>
              </a:ext>
            </a:extLst>
          </p:cNvPr>
          <p:cNvSpPr>
            <a:spLocks noGrp="1"/>
          </p:cNvSpPr>
          <p:nvPr>
            <p:ph type="body" idx="1"/>
          </p:nvPr>
        </p:nvSpPr>
        <p:spPr>
          <a:xfrm>
            <a:off x="839788" y="1951823"/>
            <a:ext cx="5157787"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2B2FCE1-6DC0-43B5-8016-89FD4AF5ABD2}"/>
              </a:ext>
            </a:extLst>
          </p:cNvPr>
          <p:cNvSpPr>
            <a:spLocks noGrp="1"/>
          </p:cNvSpPr>
          <p:nvPr>
            <p:ph sz="half" idx="2"/>
          </p:nvPr>
        </p:nvSpPr>
        <p:spPr>
          <a:xfrm>
            <a:off x="839788" y="2954741"/>
            <a:ext cx="5157787" cy="3234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62FED7A-67D0-43CC-889A-25F8849647F1}"/>
              </a:ext>
            </a:extLst>
          </p:cNvPr>
          <p:cNvSpPr>
            <a:spLocks noGrp="1"/>
          </p:cNvSpPr>
          <p:nvPr>
            <p:ph type="body" sz="quarter" idx="3"/>
          </p:nvPr>
        </p:nvSpPr>
        <p:spPr>
          <a:xfrm>
            <a:off x="6172200" y="1951823"/>
            <a:ext cx="5183188"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731C176-48F2-44EC-B3A2-A144403D57FB}"/>
              </a:ext>
            </a:extLst>
          </p:cNvPr>
          <p:cNvSpPr>
            <a:spLocks noGrp="1"/>
          </p:cNvSpPr>
          <p:nvPr>
            <p:ph sz="quarter" idx="4"/>
          </p:nvPr>
        </p:nvSpPr>
        <p:spPr>
          <a:xfrm>
            <a:off x="6172200" y="2954741"/>
            <a:ext cx="5183188"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187B8-AC48-4FE7-8658-8A31E37311F6}"/>
              </a:ext>
            </a:extLst>
          </p:cNvPr>
          <p:cNvSpPr>
            <a:spLocks noGrp="1"/>
          </p:cNvSpPr>
          <p:nvPr>
            <p:ph type="dt" sz="half" idx="10"/>
          </p:nvPr>
        </p:nvSpPr>
        <p:spPr/>
        <p:txBody>
          <a:bodyPr/>
          <a:lstStyle/>
          <a:p>
            <a:fld id="{FD2766A6-3C10-4AB8-86A1-BB1F0CDA7EFE}" type="datetimeFigureOut">
              <a:rPr lang="en-US" smtClean="0"/>
              <a:t>12/12/2021</a:t>
            </a:fld>
            <a:endParaRPr lang="en-US"/>
          </a:p>
        </p:txBody>
      </p:sp>
      <p:sp>
        <p:nvSpPr>
          <p:cNvPr id="8" name="Footer Placeholder 7">
            <a:extLst>
              <a:ext uri="{FF2B5EF4-FFF2-40B4-BE49-F238E27FC236}">
                <a16:creationId xmlns:a16="http://schemas.microsoft.com/office/drawing/2014/main" id="{7CCAB465-E22E-45DC-89C9-406121BCED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F9D1CF-F964-4405-8677-5F9E2A02878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020455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3453-DD0F-41C0-8F4A-5DC343F5E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E6313-506F-4456-B3D9-D9655538F9FB}"/>
              </a:ext>
            </a:extLst>
          </p:cNvPr>
          <p:cNvSpPr>
            <a:spLocks noGrp="1"/>
          </p:cNvSpPr>
          <p:nvPr>
            <p:ph type="dt" sz="half" idx="10"/>
          </p:nvPr>
        </p:nvSpPr>
        <p:spPr/>
        <p:txBody>
          <a:bodyPr/>
          <a:lstStyle/>
          <a:p>
            <a:fld id="{FD2766A6-3C10-4AB8-86A1-BB1F0CDA7EFE}" type="datetimeFigureOut">
              <a:rPr lang="en-US" smtClean="0"/>
              <a:t>12/12/2021</a:t>
            </a:fld>
            <a:endParaRPr lang="en-US"/>
          </a:p>
        </p:txBody>
      </p:sp>
      <p:sp>
        <p:nvSpPr>
          <p:cNvPr id="4" name="Footer Placeholder 3">
            <a:extLst>
              <a:ext uri="{FF2B5EF4-FFF2-40B4-BE49-F238E27FC236}">
                <a16:creationId xmlns:a16="http://schemas.microsoft.com/office/drawing/2014/main" id="{E8F26068-7707-41EC-93EF-A24CAF8FFD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C8A3C-8C01-4039-B47B-57D8497587A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496086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92633-8C77-419D-B24D-2B3D44DBA556}"/>
              </a:ext>
            </a:extLst>
          </p:cNvPr>
          <p:cNvSpPr>
            <a:spLocks noGrp="1"/>
          </p:cNvSpPr>
          <p:nvPr>
            <p:ph type="dt" sz="half" idx="10"/>
          </p:nvPr>
        </p:nvSpPr>
        <p:spPr/>
        <p:txBody>
          <a:bodyPr/>
          <a:lstStyle/>
          <a:p>
            <a:fld id="{FD2766A6-3C10-4AB8-86A1-BB1F0CDA7EFE}" type="datetimeFigureOut">
              <a:rPr lang="en-US" smtClean="0"/>
              <a:t>12/12/2021</a:t>
            </a:fld>
            <a:endParaRPr lang="en-US"/>
          </a:p>
        </p:txBody>
      </p:sp>
      <p:sp>
        <p:nvSpPr>
          <p:cNvPr id="3" name="Footer Placeholder 2">
            <a:extLst>
              <a:ext uri="{FF2B5EF4-FFF2-40B4-BE49-F238E27FC236}">
                <a16:creationId xmlns:a16="http://schemas.microsoft.com/office/drawing/2014/main" id="{FD149D59-0A88-4A14-A740-4CCD9B5264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DEF9-802F-444E-92D2-397862EEAB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667803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3C20-3881-4F15-94F7-9D7B9F9E357A}"/>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Content Placeholder 2">
            <a:extLst>
              <a:ext uri="{FF2B5EF4-FFF2-40B4-BE49-F238E27FC236}">
                <a16:creationId xmlns:a16="http://schemas.microsoft.com/office/drawing/2014/main" id="{B268F40F-6C2A-48EC-8F16-DA179A1DA375}"/>
              </a:ext>
            </a:extLst>
          </p:cNvPr>
          <p:cNvSpPr>
            <a:spLocks noGrp="1"/>
          </p:cNvSpPr>
          <p:nvPr>
            <p:ph idx="1"/>
          </p:nvPr>
        </p:nvSpPr>
        <p:spPr>
          <a:xfrm>
            <a:off x="5554638" y="457201"/>
            <a:ext cx="5800749" cy="54038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6736B7E-D33D-48C7-97AC-5C0D9874FE53}"/>
              </a:ext>
            </a:extLst>
          </p:cNvPr>
          <p:cNvSpPr>
            <a:spLocks noGrp="1"/>
          </p:cNvSpPr>
          <p:nvPr>
            <p:ph type="body" sz="half" idx="2"/>
          </p:nvPr>
        </p:nvSpPr>
        <p:spPr>
          <a:xfrm>
            <a:off x="839788" y="3657600"/>
            <a:ext cx="4343400" cy="2211387"/>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E9149BC5-FF58-463A-B4FA-F0F912F1234F}"/>
              </a:ext>
            </a:extLst>
          </p:cNvPr>
          <p:cNvSpPr>
            <a:spLocks noGrp="1"/>
          </p:cNvSpPr>
          <p:nvPr>
            <p:ph type="dt" sz="half" idx="10"/>
          </p:nvPr>
        </p:nvSpPr>
        <p:spPr/>
        <p:txBody>
          <a:bodyPr/>
          <a:lstStyle/>
          <a:p>
            <a:fld id="{FD2766A6-3C10-4AB8-86A1-BB1F0CDA7EFE}" type="datetimeFigureOut">
              <a:rPr lang="en-US" smtClean="0"/>
              <a:t>12/12/2021</a:t>
            </a:fld>
            <a:endParaRPr lang="en-US"/>
          </a:p>
        </p:txBody>
      </p:sp>
      <p:sp>
        <p:nvSpPr>
          <p:cNvPr id="6" name="Footer Placeholder 5">
            <a:extLst>
              <a:ext uri="{FF2B5EF4-FFF2-40B4-BE49-F238E27FC236}">
                <a16:creationId xmlns:a16="http://schemas.microsoft.com/office/drawing/2014/main" id="{947072D7-4A2A-407F-A084-6AE8DD001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4C41C-C368-475C-BDC1-DC5B29C7800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988432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67B0-865B-44ED-9DFE-36C73B0C8B43}"/>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Picture Placeholder 2">
            <a:extLst>
              <a:ext uri="{FF2B5EF4-FFF2-40B4-BE49-F238E27FC236}">
                <a16:creationId xmlns:a16="http://schemas.microsoft.com/office/drawing/2014/main" id="{B73C5CF7-138A-437C-9E0A-FF4179970319}"/>
              </a:ext>
            </a:extLst>
          </p:cNvPr>
          <p:cNvSpPr>
            <a:spLocks noGrp="1"/>
          </p:cNvSpPr>
          <p:nvPr>
            <p:ph type="pic" idx="1"/>
          </p:nvPr>
        </p:nvSpPr>
        <p:spPr>
          <a:xfrm>
            <a:off x="5561462" y="457201"/>
            <a:ext cx="5793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17822-7770-4117-96A2-8D2FF0A01044}"/>
              </a:ext>
            </a:extLst>
          </p:cNvPr>
          <p:cNvSpPr>
            <a:spLocks noGrp="1"/>
          </p:cNvSpPr>
          <p:nvPr>
            <p:ph type="body" sz="half" idx="2"/>
          </p:nvPr>
        </p:nvSpPr>
        <p:spPr>
          <a:xfrm>
            <a:off x="839788" y="3664424"/>
            <a:ext cx="4343400" cy="2204564"/>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11295030-39C7-4814-A766-1A3E094EBA15}"/>
              </a:ext>
            </a:extLst>
          </p:cNvPr>
          <p:cNvSpPr>
            <a:spLocks noGrp="1"/>
          </p:cNvSpPr>
          <p:nvPr>
            <p:ph type="dt" sz="half" idx="10"/>
          </p:nvPr>
        </p:nvSpPr>
        <p:spPr/>
        <p:txBody>
          <a:bodyPr/>
          <a:lstStyle/>
          <a:p>
            <a:fld id="{FD2766A6-3C10-4AB8-86A1-BB1F0CDA7EFE}" type="datetimeFigureOut">
              <a:rPr lang="en-US" smtClean="0"/>
              <a:t>12/12/2021</a:t>
            </a:fld>
            <a:endParaRPr lang="en-US"/>
          </a:p>
        </p:txBody>
      </p:sp>
      <p:sp>
        <p:nvSpPr>
          <p:cNvPr id="6" name="Footer Placeholder 5">
            <a:extLst>
              <a:ext uri="{FF2B5EF4-FFF2-40B4-BE49-F238E27FC236}">
                <a16:creationId xmlns:a16="http://schemas.microsoft.com/office/drawing/2014/main" id="{B91F02CD-DC87-47B6-96C4-F6470B1D8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FF531-02C2-4C1D-A692-7040378066C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64793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818BD-D734-48A1-8CC0-609D11E5560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F9D215A-D2A1-4903-A905-F8B06EF41B4F}"/>
              </a:ext>
            </a:extLst>
          </p:cNvPr>
          <p:cNvSpPr>
            <a:spLocks noGrp="1"/>
          </p:cNvSpPr>
          <p:nvPr>
            <p:ph type="body" idx="1"/>
          </p:nvPr>
        </p:nvSpPr>
        <p:spPr>
          <a:xfrm>
            <a:off x="838200" y="1940875"/>
            <a:ext cx="10515600" cy="4236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42B88A-7A1D-4AA1-8536-28DC13DBA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2766A6-3C10-4AB8-86A1-BB1F0CDA7EFE}" type="datetimeFigureOut">
              <a:rPr lang="en-US" smtClean="0"/>
              <a:pPr/>
              <a:t>12/12/2021</a:t>
            </a:fld>
            <a:endParaRPr lang="en-US" dirty="0"/>
          </a:p>
        </p:txBody>
      </p:sp>
      <p:sp>
        <p:nvSpPr>
          <p:cNvPr id="5" name="Footer Placeholder 4">
            <a:extLst>
              <a:ext uri="{FF2B5EF4-FFF2-40B4-BE49-F238E27FC236}">
                <a16:creationId xmlns:a16="http://schemas.microsoft.com/office/drawing/2014/main" id="{B37FE925-0C4B-4BAE-9799-3A9D46D920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DAD54-E5C5-4D48-8592-BB22F0A851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060201-1C40-4B39-813D-5CD9493BAEED}" type="slidenum">
              <a:rPr lang="en-US" smtClean="0"/>
              <a:pPr/>
              <a:t>‹#›</a:t>
            </a:fld>
            <a:endParaRPr lang="en-US"/>
          </a:p>
        </p:txBody>
      </p:sp>
    </p:spTree>
    <p:extLst>
      <p:ext uri="{BB962C8B-B14F-4D97-AF65-F5344CB8AC3E}">
        <p14:creationId xmlns:p14="http://schemas.microsoft.com/office/powerpoint/2010/main" val="340487321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16" r:id="rId6"/>
    <p:sldLayoutId id="2147483812" r:id="rId7"/>
    <p:sldLayoutId id="2147483813" r:id="rId8"/>
    <p:sldLayoutId id="2147483814" r:id="rId9"/>
    <p:sldLayoutId id="2147483815" r:id="rId10"/>
    <p:sldLayoutId id="2147483817" r:id="rId11"/>
  </p:sldLayoutIdLst>
  <p:txStyles>
    <p:title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p:titleStyle>
    <p:bodyStyle>
      <a:lvl1pPr marL="228600" indent="-228600" algn="l" defTabSz="914400" rtl="0" eaLnBrk="1" latinLnBrk="0" hangingPunct="1">
        <a:lnSpc>
          <a:spcPct val="11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3.jpe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3.jpe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6.jpe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91">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06A4B2-503E-4CAF-A60B-E13BCCD46ECD}"/>
              </a:ext>
            </a:extLst>
          </p:cNvPr>
          <p:cNvSpPr>
            <a:spLocks noGrp="1"/>
          </p:cNvSpPr>
          <p:nvPr>
            <p:ph type="ctrTitle"/>
          </p:nvPr>
        </p:nvSpPr>
        <p:spPr>
          <a:xfrm>
            <a:off x="6692979" y="505413"/>
            <a:ext cx="4851399" cy="1703555"/>
          </a:xfrm>
        </p:spPr>
        <p:txBody>
          <a:bodyPr anchor="ctr">
            <a:noAutofit/>
          </a:bodyPr>
          <a:lstStyle/>
          <a:p>
            <a:pPr algn="ctr"/>
            <a:r>
              <a:rPr lang="en-GB" b="1" dirty="0">
                <a:latin typeface="Gill Sans MT" panose="020B0502020104020203" pitchFamily="34" charset="0"/>
              </a:rPr>
              <a:t>The Korean War</a:t>
            </a:r>
          </a:p>
        </p:txBody>
      </p:sp>
      <p:sp>
        <p:nvSpPr>
          <p:cNvPr id="3" name="Subtitle 2">
            <a:extLst>
              <a:ext uri="{FF2B5EF4-FFF2-40B4-BE49-F238E27FC236}">
                <a16:creationId xmlns:a16="http://schemas.microsoft.com/office/drawing/2014/main" id="{182FB261-8500-4EFB-AEAE-5B495DDBFA41}"/>
              </a:ext>
            </a:extLst>
          </p:cNvPr>
          <p:cNvSpPr>
            <a:spLocks noGrp="1"/>
          </p:cNvSpPr>
          <p:nvPr>
            <p:ph type="subTitle" idx="1"/>
          </p:nvPr>
        </p:nvSpPr>
        <p:spPr>
          <a:xfrm>
            <a:off x="6389914" y="2714381"/>
            <a:ext cx="5457528" cy="3937496"/>
          </a:xfrm>
        </p:spPr>
        <p:txBody>
          <a:bodyPr>
            <a:noAutofit/>
          </a:bodyPr>
          <a:lstStyle/>
          <a:p>
            <a:pPr marL="342900" lvl="0" indent="-342900">
              <a:lnSpc>
                <a:spcPct val="100000"/>
              </a:lnSpc>
              <a:spcBef>
                <a:spcPts val="600"/>
              </a:spcBef>
              <a:spcAft>
                <a:spcPts val="600"/>
              </a:spcAft>
              <a:buFont typeface="Wingdings" panose="05000000000000000000" pitchFamily="2" charset="2"/>
              <a:buChar char=""/>
            </a:pPr>
            <a:r>
              <a:rPr lang="en-GB" sz="2800" dirty="0">
                <a:effectLst/>
                <a:latin typeface="Gill Sans MT" panose="020B0502020104020203" pitchFamily="34" charset="0"/>
                <a:ea typeface="Calibri" panose="020F0502020204030204" pitchFamily="34" charset="0"/>
                <a:cs typeface="Arial" panose="020B0604020202020204" pitchFamily="34" charset="0"/>
              </a:rPr>
              <a:t>To what extent was the outbreak of the Korean War due to Cold War tensions?</a:t>
            </a:r>
          </a:p>
          <a:p>
            <a:pPr marL="342900" lvl="0" indent="-342900">
              <a:lnSpc>
                <a:spcPct val="100000"/>
              </a:lnSpc>
              <a:spcBef>
                <a:spcPts val="600"/>
              </a:spcBef>
              <a:spcAft>
                <a:spcPts val="600"/>
              </a:spcAft>
              <a:buFont typeface="Wingdings" panose="05000000000000000000" pitchFamily="2" charset="2"/>
              <a:buChar char=""/>
            </a:pPr>
            <a:r>
              <a:rPr lang="en-GB" sz="2800" dirty="0">
                <a:effectLst/>
                <a:latin typeface="Gill Sans MT" panose="020B0502020104020203" pitchFamily="34" charset="0"/>
                <a:ea typeface="Calibri" panose="020F0502020204030204" pitchFamily="34" charset="0"/>
                <a:cs typeface="Arial" panose="020B0604020202020204" pitchFamily="34" charset="0"/>
              </a:rPr>
              <a:t>Why did the Chinese become involved but not the Soviets?</a:t>
            </a:r>
          </a:p>
          <a:p>
            <a:pPr marL="342900" lvl="0" indent="-342900">
              <a:lnSpc>
                <a:spcPct val="100000"/>
              </a:lnSpc>
              <a:spcBef>
                <a:spcPts val="600"/>
              </a:spcBef>
              <a:spcAft>
                <a:spcPts val="600"/>
              </a:spcAft>
              <a:buFont typeface="Wingdings" panose="05000000000000000000" pitchFamily="2" charset="2"/>
              <a:buChar char=""/>
            </a:pPr>
            <a:r>
              <a:rPr lang="en-GB" sz="2800" dirty="0">
                <a:effectLst/>
                <a:latin typeface="Gill Sans MT" panose="020B0502020104020203" pitchFamily="34" charset="0"/>
                <a:ea typeface="Calibri" panose="020F0502020204030204" pitchFamily="34" charset="0"/>
                <a:cs typeface="Arial" panose="020B0604020202020204" pitchFamily="34" charset="0"/>
              </a:rPr>
              <a:t>What was the impact of the Korean War on the development of the Cold War?</a:t>
            </a:r>
          </a:p>
        </p:txBody>
      </p:sp>
      <p:pic>
        <p:nvPicPr>
          <p:cNvPr id="27" name="Picture 2" descr="What Caused the Korean War and Why Did the US Get Involved? - HISTORY">
            <a:extLst>
              <a:ext uri="{FF2B5EF4-FFF2-40B4-BE49-F238E27FC236}">
                <a16:creationId xmlns:a16="http://schemas.microsoft.com/office/drawing/2014/main" id="{5BF85EE4-4B68-4F53-9631-5D8B20A2A8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38" r="27267" b="2"/>
          <a:stretch/>
        </p:blipFill>
        <p:spPr bwMode="auto">
          <a:xfrm>
            <a:off x="704112" y="408862"/>
            <a:ext cx="5210459" cy="6040276"/>
          </a:xfrm>
          <a:custGeom>
            <a:avLst/>
            <a:gdLst/>
            <a:ahLst/>
            <a:cxnLst/>
            <a:rect l="l" t="t" r="r" b="b"/>
            <a:pathLst>
              <a:path w="4868976" h="5644408">
                <a:moveTo>
                  <a:pt x="2398421" y="0"/>
                </a:moveTo>
                <a:lnTo>
                  <a:pt x="4868973" y="1424628"/>
                </a:lnTo>
                <a:lnTo>
                  <a:pt x="4868976" y="1424625"/>
                </a:lnTo>
                <a:lnTo>
                  <a:pt x="4868976" y="1424628"/>
                </a:lnTo>
                <a:lnTo>
                  <a:pt x="4868976" y="4219781"/>
                </a:lnTo>
                <a:lnTo>
                  <a:pt x="2398419" y="5644408"/>
                </a:lnTo>
                <a:lnTo>
                  <a:pt x="0" y="4219781"/>
                </a:lnTo>
                <a:lnTo>
                  <a:pt x="0" y="1424628"/>
                </a:lnTo>
                <a:lnTo>
                  <a:pt x="0" y="1424625"/>
                </a:lnTo>
                <a:lnTo>
                  <a:pt x="3" y="142462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53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5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par>
                                <p:cTn id="11" presetID="10" presetClass="entr" presetSubtype="0" fill="hold" grpId="0" nodeType="withEffect">
                                  <p:stCondLst>
                                    <p:cond delay="2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50"/>
                                        <p:tgtEl>
                                          <p:spTgt spid="3">
                                            <p:txEl>
                                              <p:pRg st="1" end="1"/>
                                            </p:txEl>
                                          </p:spTgt>
                                        </p:tgtEl>
                                      </p:cBhvr>
                                    </p:animEffect>
                                  </p:childTnLst>
                                </p:cTn>
                              </p:par>
                              <p:par>
                                <p:cTn id="14" presetID="10" presetClass="entr" presetSubtype="0" fill="hold" grpId="0" nodeType="withEffect">
                                  <p:stCondLst>
                                    <p:cond delay="3000"/>
                                  </p:stCondLst>
                                  <p:iterate>
                                    <p:tmPct val="10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A21E-761B-4FBC-AA31-F08C87BB3F46}"/>
              </a:ext>
            </a:extLst>
          </p:cNvPr>
          <p:cNvSpPr>
            <a:spLocks noGrp="1"/>
          </p:cNvSpPr>
          <p:nvPr>
            <p:ph type="ctrTitle"/>
          </p:nvPr>
        </p:nvSpPr>
        <p:spPr>
          <a:xfrm>
            <a:off x="329514" y="729000"/>
            <a:ext cx="5105250" cy="1023937"/>
          </a:xfrm>
        </p:spPr>
        <p:txBody>
          <a:bodyPr>
            <a:normAutofit fontScale="90000"/>
          </a:bodyPr>
          <a:lstStyle/>
          <a:p>
            <a:pPr algn="ctr"/>
            <a:r>
              <a:rPr lang="en-GB" dirty="0">
                <a:latin typeface="Gill Sans MT" panose="020B0502020104020203" pitchFamily="34" charset="0"/>
              </a:rPr>
              <a:t>THE PLAYERS</a:t>
            </a:r>
          </a:p>
        </p:txBody>
      </p:sp>
      <p:sp>
        <p:nvSpPr>
          <p:cNvPr id="7" name="Rectangle 6">
            <a:extLst>
              <a:ext uri="{FF2B5EF4-FFF2-40B4-BE49-F238E27FC236}">
                <a16:creationId xmlns:a16="http://schemas.microsoft.com/office/drawing/2014/main" id="{E70D7829-19E0-4269-BF06-2C94D25EA13F}"/>
              </a:ext>
            </a:extLst>
          </p:cNvPr>
          <p:cNvSpPr/>
          <p:nvPr/>
        </p:nvSpPr>
        <p:spPr>
          <a:xfrm>
            <a:off x="5881099" y="4329000"/>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6D900D9-4271-4E0B-BE1A-7D9FE3066F43}"/>
              </a:ext>
            </a:extLst>
          </p:cNvPr>
          <p:cNvSpPr/>
          <p:nvPr/>
        </p:nvSpPr>
        <p:spPr>
          <a:xfrm>
            <a:off x="5881099" y="729000"/>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2DF621C-FA5B-45B2-9997-A3D16AF1F5C4}"/>
              </a:ext>
            </a:extLst>
          </p:cNvPr>
          <p:cNvSpPr/>
          <p:nvPr/>
        </p:nvSpPr>
        <p:spPr>
          <a:xfrm>
            <a:off x="9502000" y="729000"/>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06EFFE7-6CA3-42D9-BF42-BC2CB32F26AF}"/>
              </a:ext>
            </a:extLst>
          </p:cNvPr>
          <p:cNvSpPr/>
          <p:nvPr/>
        </p:nvSpPr>
        <p:spPr>
          <a:xfrm>
            <a:off x="7689337" y="2529000"/>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FCD0B1A-ABC8-43A5-BB6D-FE2C420BB0BF}"/>
              </a:ext>
            </a:extLst>
          </p:cNvPr>
          <p:cNvSpPr/>
          <p:nvPr/>
        </p:nvSpPr>
        <p:spPr>
          <a:xfrm>
            <a:off x="9493762" y="4329000"/>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026" name="Picture 2" descr="Harry S. Truman - Quotes, Facts &amp; WW2 - Biography">
            <a:extLst>
              <a:ext uri="{FF2B5EF4-FFF2-40B4-BE49-F238E27FC236}">
                <a16:creationId xmlns:a16="http://schemas.microsoft.com/office/drawing/2014/main" id="{AFDD4DAD-AB6D-47A1-8796-899BE7BC1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099" y="908999"/>
            <a:ext cx="1440000" cy="144000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Mao Zedong - Wikipedia">
            <a:extLst>
              <a:ext uri="{FF2B5EF4-FFF2-40B4-BE49-F238E27FC236}">
                <a16:creationId xmlns:a16="http://schemas.microsoft.com/office/drawing/2014/main" id="{8E31E843-2C5D-47AB-9795-D9C403FB71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185"/>
          <a:stretch/>
        </p:blipFill>
        <p:spPr bwMode="auto">
          <a:xfrm>
            <a:off x="6063918" y="4509206"/>
            <a:ext cx="1440000" cy="1439794"/>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descr="General Douglas McArthur | Korean war, Douglas macarthur, World war two">
            <a:extLst>
              <a:ext uri="{FF2B5EF4-FFF2-40B4-BE49-F238E27FC236}">
                <a16:creationId xmlns:a16="http://schemas.microsoft.com/office/drawing/2014/main" id="{62BB15BD-0DB6-4A63-8F49-212658B13A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24" t="10406" r="9193" b="33406"/>
          <a:stretch/>
        </p:blipFill>
        <p:spPr bwMode="auto">
          <a:xfrm>
            <a:off x="9682000" y="941607"/>
            <a:ext cx="1440000" cy="1439794"/>
          </a:xfrm>
          <a:prstGeom prst="ellipse">
            <a:avLst/>
          </a:prstGeom>
          <a:noFill/>
          <a:extLst>
            <a:ext uri="{909E8E84-426E-40DD-AFC4-6F175D3DCCD1}">
              <a14:hiddenFill xmlns:a14="http://schemas.microsoft.com/office/drawing/2010/main">
                <a:solidFill>
                  <a:srgbClr val="FFFFFF"/>
                </a:solidFill>
              </a14:hiddenFill>
            </a:ext>
          </a:extLst>
        </p:spPr>
      </p:pic>
      <p:pic>
        <p:nvPicPr>
          <p:cNvPr id="1038" name="Picture 14" descr="Syngman Rhee - Wikipedia">
            <a:extLst>
              <a:ext uri="{FF2B5EF4-FFF2-40B4-BE49-F238E27FC236}">
                <a16:creationId xmlns:a16="http://schemas.microsoft.com/office/drawing/2014/main" id="{7487CC5A-E253-4FF1-BE0C-0B5CC6B68A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31" t="-157" r="-1031" b="21621"/>
          <a:stretch/>
        </p:blipFill>
        <p:spPr bwMode="auto">
          <a:xfrm>
            <a:off x="7861099" y="2709103"/>
            <a:ext cx="1440000" cy="1439793"/>
          </a:xfrm>
          <a:prstGeom prst="ellipse">
            <a:avLst/>
          </a:prstGeom>
          <a:noFill/>
          <a:extLst>
            <a:ext uri="{909E8E84-426E-40DD-AFC4-6F175D3DCCD1}">
              <a14:hiddenFill xmlns:a14="http://schemas.microsoft.com/office/drawing/2010/main">
                <a:solidFill>
                  <a:srgbClr val="FFFFFF"/>
                </a:solidFill>
              </a14:hiddenFill>
            </a:ext>
          </a:extLst>
        </p:spPr>
      </p:pic>
      <p:pic>
        <p:nvPicPr>
          <p:cNvPr id="1042" name="Picture 18" descr="Kim Il-sung - Wikipedia">
            <a:extLst>
              <a:ext uri="{FF2B5EF4-FFF2-40B4-BE49-F238E27FC236}">
                <a16:creationId xmlns:a16="http://schemas.microsoft.com/office/drawing/2014/main" id="{682B3A6E-4C00-4C21-BC99-3139306CDF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5937"/>
          <a:stretch/>
        </p:blipFill>
        <p:spPr bwMode="auto">
          <a:xfrm>
            <a:off x="9676829" y="4509000"/>
            <a:ext cx="1436933" cy="1440000"/>
          </a:xfrm>
          <a:prstGeom prst="ellipse">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BFD2B47-3F56-4644-971D-8D31FBA82628}"/>
              </a:ext>
            </a:extLst>
          </p:cNvPr>
          <p:cNvSpPr/>
          <p:nvPr/>
        </p:nvSpPr>
        <p:spPr>
          <a:xfrm>
            <a:off x="4076674" y="2528999"/>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pic>
        <p:nvPicPr>
          <p:cNvPr id="1044" name="Picture 20" descr="Joseph Stalin - Facts, Quotes &amp; World War II - Biography">
            <a:extLst>
              <a:ext uri="{FF2B5EF4-FFF2-40B4-BE49-F238E27FC236}">
                <a16:creationId xmlns:a16="http://schemas.microsoft.com/office/drawing/2014/main" id="{1CF4FEF5-49AB-4729-AC60-E879CF60C2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4912" y="2709103"/>
            <a:ext cx="1440000" cy="1440000"/>
          </a:xfrm>
          <a:prstGeom prst="ellipse">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4089324-BC2C-48E1-853A-BFEAEA230FE3}"/>
              </a:ext>
            </a:extLst>
          </p:cNvPr>
          <p:cNvSpPr txBox="1"/>
          <p:nvPr/>
        </p:nvSpPr>
        <p:spPr>
          <a:xfrm>
            <a:off x="205631" y="5667335"/>
            <a:ext cx="4781494" cy="923330"/>
          </a:xfrm>
          <a:prstGeom prst="rect">
            <a:avLst/>
          </a:prstGeom>
          <a:noFill/>
        </p:spPr>
        <p:txBody>
          <a:bodyPr wrap="square" rtlCol="0">
            <a:spAutoFit/>
          </a:bodyPr>
          <a:lstStyle/>
          <a:p>
            <a:r>
              <a:rPr lang="en-GB" b="1" dirty="0">
                <a:latin typeface="Gill Sans MT" panose="020B0502020104020203" pitchFamily="34" charset="0"/>
              </a:rPr>
              <a:t>Turn to ‘The Players’ table in your resource packs and be ready to note down the goals of each individual </a:t>
            </a:r>
          </a:p>
        </p:txBody>
      </p:sp>
    </p:spTree>
    <p:extLst>
      <p:ext uri="{BB962C8B-B14F-4D97-AF65-F5344CB8AC3E}">
        <p14:creationId xmlns:p14="http://schemas.microsoft.com/office/powerpoint/2010/main" val="301026119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7043-2AA8-49D1-A3F9-E0506E70D3A9}"/>
              </a:ext>
            </a:extLst>
          </p:cNvPr>
          <p:cNvSpPr>
            <a:spLocks noGrp="1"/>
          </p:cNvSpPr>
          <p:nvPr>
            <p:ph type="title"/>
          </p:nvPr>
        </p:nvSpPr>
        <p:spPr>
          <a:xfrm>
            <a:off x="4712042" y="484006"/>
            <a:ext cx="6641757" cy="1620000"/>
          </a:xfrm>
        </p:spPr>
        <p:txBody>
          <a:bodyPr>
            <a:noAutofit/>
          </a:bodyPr>
          <a:lstStyle/>
          <a:p>
            <a:pPr algn="ctr"/>
            <a:r>
              <a:rPr lang="en-GB" dirty="0">
                <a:latin typeface="Gill Sans MT" panose="020B0502020104020203" pitchFamily="34" charset="0"/>
              </a:rPr>
              <a:t>The position and aims of Kim II Sung</a:t>
            </a:r>
          </a:p>
        </p:txBody>
      </p:sp>
      <p:sp>
        <p:nvSpPr>
          <p:cNvPr id="3" name="Content Placeholder 2">
            <a:extLst>
              <a:ext uri="{FF2B5EF4-FFF2-40B4-BE49-F238E27FC236}">
                <a16:creationId xmlns:a16="http://schemas.microsoft.com/office/drawing/2014/main" id="{66BDACB3-D81B-41FA-918E-1012A524ADB0}"/>
              </a:ext>
            </a:extLst>
          </p:cNvPr>
          <p:cNvSpPr>
            <a:spLocks noGrp="1"/>
          </p:cNvSpPr>
          <p:nvPr>
            <p:ph idx="1"/>
          </p:nvPr>
        </p:nvSpPr>
        <p:spPr>
          <a:xfrm>
            <a:off x="2479588" y="2537253"/>
            <a:ext cx="9209904" cy="3822357"/>
          </a:xfrm>
        </p:spPr>
        <p:txBody>
          <a:bodyPr>
            <a:normAutofit fontScale="92500" lnSpcReduction="10000"/>
          </a:bodyPr>
          <a:lstStyle/>
          <a:p>
            <a:r>
              <a:rPr lang="en-GB" sz="2800" dirty="0">
                <a:latin typeface="Gill Sans MT" panose="020B0502020104020203" pitchFamily="34" charset="0"/>
              </a:rPr>
              <a:t>Kim was determined to unify the peninsula but the north weren’t strong enough to act alone.</a:t>
            </a:r>
          </a:p>
          <a:p>
            <a:r>
              <a:rPr lang="en-GB" sz="2800" dirty="0">
                <a:latin typeface="Gill Sans MT" panose="020B0502020104020203" pitchFamily="34" charset="0"/>
              </a:rPr>
              <a:t>Kim pressed Stalin to agree to an invasion and spoke separately with Mao.</a:t>
            </a:r>
          </a:p>
          <a:p>
            <a:r>
              <a:rPr lang="en-GB" sz="2800" dirty="0">
                <a:latin typeface="Gill Sans MT" panose="020B0502020104020203" pitchFamily="34" charset="0"/>
              </a:rPr>
              <a:t>Although the DPRK outnumbered the ROK (135,000 to 98,000) they lacked weaponry.</a:t>
            </a:r>
          </a:p>
          <a:p>
            <a:r>
              <a:rPr lang="en-GB" sz="2800" dirty="0">
                <a:latin typeface="Gill Sans MT" panose="020B0502020104020203" pitchFamily="34" charset="0"/>
              </a:rPr>
              <a:t>He argued the North would win a swift and decisive victory if the acted before the US could mobilise a counter-attack.</a:t>
            </a:r>
          </a:p>
        </p:txBody>
      </p:sp>
      <p:sp>
        <p:nvSpPr>
          <p:cNvPr id="10" name="Rectangle 9">
            <a:extLst>
              <a:ext uri="{FF2B5EF4-FFF2-40B4-BE49-F238E27FC236}">
                <a16:creationId xmlns:a16="http://schemas.microsoft.com/office/drawing/2014/main" id="{B9B72AC9-7D96-413C-8F53-E5360592FB58}"/>
              </a:ext>
            </a:extLst>
          </p:cNvPr>
          <p:cNvSpPr/>
          <p:nvPr/>
        </p:nvSpPr>
        <p:spPr>
          <a:xfrm>
            <a:off x="341576" y="2207053"/>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Gill Sans MT" panose="020B0502020104020203" pitchFamily="34" charset="0"/>
            </a:endParaRPr>
          </a:p>
        </p:txBody>
      </p:sp>
      <p:sp>
        <p:nvSpPr>
          <p:cNvPr id="11" name="Rectangle 10">
            <a:extLst>
              <a:ext uri="{FF2B5EF4-FFF2-40B4-BE49-F238E27FC236}">
                <a16:creationId xmlns:a16="http://schemas.microsoft.com/office/drawing/2014/main" id="{50786A5B-C240-4788-A1AD-A07C1B4B67A9}"/>
              </a:ext>
            </a:extLst>
          </p:cNvPr>
          <p:cNvSpPr/>
          <p:nvPr/>
        </p:nvSpPr>
        <p:spPr>
          <a:xfrm>
            <a:off x="2146661" y="407053"/>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latin typeface="Gill Sans MT" panose="020B0502020104020203" pitchFamily="34" charset="0"/>
            </a:endParaRPr>
          </a:p>
        </p:txBody>
      </p:sp>
      <p:pic>
        <p:nvPicPr>
          <p:cNvPr id="12" name="Picture 18" descr="Kim Il-sung - Wikipedia">
            <a:extLst>
              <a:ext uri="{FF2B5EF4-FFF2-40B4-BE49-F238E27FC236}">
                <a16:creationId xmlns:a16="http://schemas.microsoft.com/office/drawing/2014/main" id="{94115197-F2F1-4D87-99AA-CB3032FD9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937"/>
          <a:stretch/>
        </p:blipFill>
        <p:spPr bwMode="auto">
          <a:xfrm>
            <a:off x="2329728" y="587053"/>
            <a:ext cx="1436933" cy="1440000"/>
          </a:xfrm>
          <a:prstGeom prst="ellipse">
            <a:avLst/>
          </a:prstGeom>
          <a:noFill/>
          <a:extLst>
            <a:ext uri="{909E8E84-426E-40DD-AFC4-6F175D3DCCD1}">
              <a14:hiddenFill xmlns:a14="http://schemas.microsoft.com/office/drawing/2010/main">
                <a:solidFill>
                  <a:srgbClr val="FFFFFF"/>
                </a:solidFill>
              </a14:hiddenFill>
            </a:ext>
          </a:extLst>
        </p:spPr>
      </p:pic>
      <p:pic>
        <p:nvPicPr>
          <p:cNvPr id="17" name="Graphic 16" descr="List">
            <a:extLst>
              <a:ext uri="{FF2B5EF4-FFF2-40B4-BE49-F238E27FC236}">
                <a16:creationId xmlns:a16="http://schemas.microsoft.com/office/drawing/2014/main" id="{2A40486F-4988-42EB-AD0B-C075779484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8528" y="484006"/>
            <a:ext cx="1646095" cy="1646095"/>
          </a:xfrm>
          <a:prstGeom prst="rect">
            <a:avLst/>
          </a:prstGeom>
        </p:spPr>
      </p:pic>
    </p:spTree>
    <p:extLst>
      <p:ext uri="{BB962C8B-B14F-4D97-AF65-F5344CB8AC3E}">
        <p14:creationId xmlns:p14="http://schemas.microsoft.com/office/powerpoint/2010/main" val="238381950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7043-2AA8-49D1-A3F9-E0506E70D3A9}"/>
              </a:ext>
            </a:extLst>
          </p:cNvPr>
          <p:cNvSpPr>
            <a:spLocks noGrp="1"/>
          </p:cNvSpPr>
          <p:nvPr>
            <p:ph type="title"/>
          </p:nvPr>
        </p:nvSpPr>
        <p:spPr>
          <a:xfrm>
            <a:off x="4712042" y="484006"/>
            <a:ext cx="6641757" cy="1620000"/>
          </a:xfrm>
        </p:spPr>
        <p:txBody>
          <a:bodyPr>
            <a:noAutofit/>
          </a:bodyPr>
          <a:lstStyle/>
          <a:p>
            <a:pPr algn="ctr"/>
            <a:r>
              <a:rPr lang="en-GB" dirty="0">
                <a:latin typeface="Gill Sans MT" panose="020B0502020104020203" pitchFamily="34" charset="0"/>
              </a:rPr>
              <a:t>The position and aims of Rhee</a:t>
            </a:r>
          </a:p>
        </p:txBody>
      </p:sp>
      <p:sp>
        <p:nvSpPr>
          <p:cNvPr id="3" name="Content Placeholder 2">
            <a:extLst>
              <a:ext uri="{FF2B5EF4-FFF2-40B4-BE49-F238E27FC236}">
                <a16:creationId xmlns:a16="http://schemas.microsoft.com/office/drawing/2014/main" id="{66BDACB3-D81B-41FA-918E-1012A524ADB0}"/>
              </a:ext>
            </a:extLst>
          </p:cNvPr>
          <p:cNvSpPr>
            <a:spLocks noGrp="1"/>
          </p:cNvSpPr>
          <p:nvPr>
            <p:ph idx="1"/>
          </p:nvPr>
        </p:nvSpPr>
        <p:spPr>
          <a:xfrm>
            <a:off x="2479588" y="2537253"/>
            <a:ext cx="9209904" cy="3822357"/>
          </a:xfrm>
        </p:spPr>
        <p:txBody>
          <a:bodyPr>
            <a:normAutofit/>
          </a:bodyPr>
          <a:lstStyle/>
          <a:p>
            <a:r>
              <a:rPr lang="en-GB" sz="2800" dirty="0">
                <a:latin typeface="Gill Sans MT" panose="020B0502020104020203" pitchFamily="34" charset="0"/>
              </a:rPr>
              <a:t>Rhee had similar aspirations but needed US assistance.</a:t>
            </a:r>
          </a:p>
          <a:p>
            <a:r>
              <a:rPr lang="en-GB" sz="2800" dirty="0">
                <a:latin typeface="Gill Sans MT" panose="020B0502020104020203" pitchFamily="34" charset="0"/>
              </a:rPr>
              <a:t>He had wanted the USA to remain in the south but the US did not want to provoke conflict.</a:t>
            </a:r>
          </a:p>
          <a:p>
            <a:r>
              <a:rPr lang="en-GB" sz="2800" dirty="0">
                <a:latin typeface="Gill Sans MT" panose="020B0502020104020203" pitchFamily="34" charset="0"/>
              </a:rPr>
              <a:t>He made the argument that defending a border Manchuria was essential.</a:t>
            </a:r>
          </a:p>
          <a:p>
            <a:r>
              <a:rPr lang="en-GB" sz="2800" dirty="0">
                <a:latin typeface="Gill Sans MT" panose="020B0502020104020203" pitchFamily="34" charset="0"/>
              </a:rPr>
              <a:t>He was also confident that an assault against the DPRK would be successful.</a:t>
            </a:r>
          </a:p>
          <a:p>
            <a:endParaRPr lang="en-GB" sz="2800" dirty="0">
              <a:latin typeface="Gill Sans MT" panose="020B0502020104020203" pitchFamily="34" charset="0"/>
            </a:endParaRPr>
          </a:p>
        </p:txBody>
      </p:sp>
      <p:sp>
        <p:nvSpPr>
          <p:cNvPr id="10" name="Rectangle 9">
            <a:extLst>
              <a:ext uri="{FF2B5EF4-FFF2-40B4-BE49-F238E27FC236}">
                <a16:creationId xmlns:a16="http://schemas.microsoft.com/office/drawing/2014/main" id="{B9B72AC9-7D96-413C-8F53-E5360592FB58}"/>
              </a:ext>
            </a:extLst>
          </p:cNvPr>
          <p:cNvSpPr/>
          <p:nvPr/>
        </p:nvSpPr>
        <p:spPr>
          <a:xfrm>
            <a:off x="341576" y="2207053"/>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Gill Sans MT" panose="020B0502020104020203" pitchFamily="34" charset="0"/>
            </a:endParaRPr>
          </a:p>
        </p:txBody>
      </p:sp>
      <p:pic>
        <p:nvPicPr>
          <p:cNvPr id="17" name="Graphic 16" descr="List">
            <a:extLst>
              <a:ext uri="{FF2B5EF4-FFF2-40B4-BE49-F238E27FC236}">
                <a16:creationId xmlns:a16="http://schemas.microsoft.com/office/drawing/2014/main" id="{2A40486F-4988-42EB-AD0B-C075779484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528" y="484006"/>
            <a:ext cx="1646095" cy="1646095"/>
          </a:xfrm>
          <a:prstGeom prst="rect">
            <a:avLst/>
          </a:prstGeom>
        </p:spPr>
      </p:pic>
      <p:sp>
        <p:nvSpPr>
          <p:cNvPr id="8" name="Rectangle 7">
            <a:extLst>
              <a:ext uri="{FF2B5EF4-FFF2-40B4-BE49-F238E27FC236}">
                <a16:creationId xmlns:a16="http://schemas.microsoft.com/office/drawing/2014/main" id="{5D316447-2000-4386-8097-34BDF1929855}"/>
              </a:ext>
            </a:extLst>
          </p:cNvPr>
          <p:cNvSpPr/>
          <p:nvPr/>
        </p:nvSpPr>
        <p:spPr>
          <a:xfrm>
            <a:off x="2153848" y="395122"/>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9" name="Picture 14" descr="Syngman Rhee - Wikipedia">
            <a:extLst>
              <a:ext uri="{FF2B5EF4-FFF2-40B4-BE49-F238E27FC236}">
                <a16:creationId xmlns:a16="http://schemas.microsoft.com/office/drawing/2014/main" id="{720FBC8C-5197-47B7-8D14-F0F61A2DFE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31" t="-157" r="-1031" b="21621"/>
          <a:stretch/>
        </p:blipFill>
        <p:spPr bwMode="auto">
          <a:xfrm>
            <a:off x="2333848" y="575225"/>
            <a:ext cx="1440000" cy="143979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45576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7043-2AA8-49D1-A3F9-E0506E70D3A9}"/>
              </a:ext>
            </a:extLst>
          </p:cNvPr>
          <p:cNvSpPr>
            <a:spLocks noGrp="1"/>
          </p:cNvSpPr>
          <p:nvPr>
            <p:ph type="title"/>
          </p:nvPr>
        </p:nvSpPr>
        <p:spPr>
          <a:xfrm>
            <a:off x="4712042" y="484006"/>
            <a:ext cx="6641757" cy="1620000"/>
          </a:xfrm>
        </p:spPr>
        <p:txBody>
          <a:bodyPr>
            <a:noAutofit/>
          </a:bodyPr>
          <a:lstStyle/>
          <a:p>
            <a:pPr algn="ctr"/>
            <a:r>
              <a:rPr lang="en-GB" dirty="0">
                <a:latin typeface="Gill Sans MT" panose="020B0502020104020203" pitchFamily="34" charset="0"/>
              </a:rPr>
              <a:t>The position and aims of the US – </a:t>
            </a:r>
            <a:r>
              <a:rPr lang="en-GB" b="1" dirty="0">
                <a:latin typeface="Gill Sans MT" panose="020B0502020104020203" pitchFamily="34" charset="0"/>
              </a:rPr>
              <a:t>NSC 68</a:t>
            </a:r>
          </a:p>
        </p:txBody>
      </p:sp>
      <p:sp>
        <p:nvSpPr>
          <p:cNvPr id="3" name="Content Placeholder 2">
            <a:extLst>
              <a:ext uri="{FF2B5EF4-FFF2-40B4-BE49-F238E27FC236}">
                <a16:creationId xmlns:a16="http://schemas.microsoft.com/office/drawing/2014/main" id="{66BDACB3-D81B-41FA-918E-1012A524ADB0}"/>
              </a:ext>
            </a:extLst>
          </p:cNvPr>
          <p:cNvSpPr>
            <a:spLocks noGrp="1"/>
          </p:cNvSpPr>
          <p:nvPr>
            <p:ph idx="1"/>
          </p:nvPr>
        </p:nvSpPr>
        <p:spPr>
          <a:xfrm>
            <a:off x="2428296" y="2334498"/>
            <a:ext cx="9209904" cy="4226012"/>
          </a:xfrm>
        </p:spPr>
        <p:txBody>
          <a:bodyPr>
            <a:normAutofit lnSpcReduction="10000"/>
          </a:bodyPr>
          <a:lstStyle/>
          <a:p>
            <a:r>
              <a:rPr lang="en-GB" sz="2800" dirty="0">
                <a:latin typeface="Gill Sans MT" panose="020B0502020104020203" pitchFamily="34" charset="0"/>
              </a:rPr>
              <a:t>In April 1950, the USA issued NSC 86 (this was a </a:t>
            </a:r>
            <a:r>
              <a:rPr lang="en-GB" sz="2800" b="1" dirty="0">
                <a:latin typeface="Gill Sans MT" panose="020B0502020104020203" pitchFamily="34" charset="0"/>
              </a:rPr>
              <a:t>secret</a:t>
            </a:r>
            <a:r>
              <a:rPr lang="en-GB" sz="2800" dirty="0">
                <a:latin typeface="Gill Sans MT" panose="020B0502020104020203" pitchFamily="34" charset="0"/>
              </a:rPr>
              <a:t> document).</a:t>
            </a:r>
          </a:p>
          <a:p>
            <a:r>
              <a:rPr lang="en-GB" sz="2800" dirty="0">
                <a:latin typeface="Gill Sans MT" panose="020B0502020104020203" pitchFamily="34" charset="0"/>
              </a:rPr>
              <a:t>It suggested that the US defence budget be tripled in order to:</a:t>
            </a:r>
          </a:p>
          <a:p>
            <a:pPr marL="1433513" indent="-500063">
              <a:buFont typeface="Wingdings" panose="05000000000000000000" pitchFamily="2" charset="2"/>
              <a:buChar char="Ø"/>
            </a:pPr>
            <a:r>
              <a:rPr lang="en-GB" sz="2800" dirty="0">
                <a:latin typeface="Gill Sans MT" panose="020B0502020104020203" pitchFamily="34" charset="0"/>
              </a:rPr>
              <a:t>Sustain substantial armed forces to prevent Soviet expansion</a:t>
            </a:r>
          </a:p>
          <a:p>
            <a:pPr marL="1433513" indent="-500063">
              <a:buFont typeface="Wingdings" panose="05000000000000000000" pitchFamily="2" charset="2"/>
              <a:buChar char="Ø"/>
            </a:pPr>
            <a:r>
              <a:rPr lang="en-GB" sz="2800" dirty="0">
                <a:latin typeface="Gill Sans MT" panose="020B0502020104020203" pitchFamily="34" charset="0"/>
              </a:rPr>
              <a:t> Have a large stockpile of weapons</a:t>
            </a:r>
          </a:p>
          <a:p>
            <a:pPr marL="1433513" indent="-500063">
              <a:buFont typeface="Wingdings" panose="05000000000000000000" pitchFamily="2" charset="2"/>
              <a:buChar char="Ø"/>
            </a:pPr>
            <a:r>
              <a:rPr lang="en-GB" sz="2800" dirty="0">
                <a:latin typeface="Gill Sans MT" panose="020B0502020104020203" pitchFamily="34" charset="0"/>
              </a:rPr>
              <a:t> Prepare for armed conflict.</a:t>
            </a:r>
          </a:p>
        </p:txBody>
      </p:sp>
      <p:sp>
        <p:nvSpPr>
          <p:cNvPr id="10" name="Rectangle 9">
            <a:extLst>
              <a:ext uri="{FF2B5EF4-FFF2-40B4-BE49-F238E27FC236}">
                <a16:creationId xmlns:a16="http://schemas.microsoft.com/office/drawing/2014/main" id="{B9B72AC9-7D96-413C-8F53-E5360592FB58}"/>
              </a:ext>
            </a:extLst>
          </p:cNvPr>
          <p:cNvSpPr/>
          <p:nvPr/>
        </p:nvSpPr>
        <p:spPr>
          <a:xfrm>
            <a:off x="341576" y="2207053"/>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Gill Sans MT" panose="020B0502020104020203" pitchFamily="34" charset="0"/>
            </a:endParaRPr>
          </a:p>
        </p:txBody>
      </p:sp>
      <p:pic>
        <p:nvPicPr>
          <p:cNvPr id="17" name="Graphic 16" descr="List">
            <a:extLst>
              <a:ext uri="{FF2B5EF4-FFF2-40B4-BE49-F238E27FC236}">
                <a16:creationId xmlns:a16="http://schemas.microsoft.com/office/drawing/2014/main" id="{2A40486F-4988-42EB-AD0B-C075779484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528" y="484006"/>
            <a:ext cx="1646095" cy="1646095"/>
          </a:xfrm>
          <a:prstGeom prst="rect">
            <a:avLst/>
          </a:prstGeom>
        </p:spPr>
      </p:pic>
      <p:sp>
        <p:nvSpPr>
          <p:cNvPr id="8" name="Rectangle 7">
            <a:extLst>
              <a:ext uri="{FF2B5EF4-FFF2-40B4-BE49-F238E27FC236}">
                <a16:creationId xmlns:a16="http://schemas.microsoft.com/office/drawing/2014/main" id="{5D316447-2000-4386-8097-34BDF1929855}"/>
              </a:ext>
            </a:extLst>
          </p:cNvPr>
          <p:cNvSpPr/>
          <p:nvPr/>
        </p:nvSpPr>
        <p:spPr>
          <a:xfrm>
            <a:off x="2153848" y="395122"/>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1" name="Picture 10" descr="General Douglas McArthur | Korean war, Douglas macarthur, World war two">
            <a:extLst>
              <a:ext uri="{FF2B5EF4-FFF2-40B4-BE49-F238E27FC236}">
                <a16:creationId xmlns:a16="http://schemas.microsoft.com/office/drawing/2014/main" id="{CAB5F07A-FB19-4D2E-9B96-9AF97A47E8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24" t="10406" r="9193" b="33406"/>
          <a:stretch/>
        </p:blipFill>
        <p:spPr bwMode="auto">
          <a:xfrm>
            <a:off x="2353800" y="534602"/>
            <a:ext cx="1440000" cy="1439794"/>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2" descr="Harry S. Truman - Quotes, Facts &amp; WW2 - Biography">
            <a:extLst>
              <a:ext uri="{FF2B5EF4-FFF2-40B4-BE49-F238E27FC236}">
                <a16:creationId xmlns:a16="http://schemas.microsoft.com/office/drawing/2014/main" id="{6D1879EF-9DF5-419E-AAFB-B657F9A39A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800" y="2334498"/>
            <a:ext cx="1440000" cy="14400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64369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creen Shot 2016-11-26 at 14.34.04.png">
            <a:extLst>
              <a:ext uri="{FF2B5EF4-FFF2-40B4-BE49-F238E27FC236}">
                <a16:creationId xmlns:a16="http://schemas.microsoft.com/office/drawing/2014/main" id="{98D000F5-448E-4361-B6AC-67697439066B}"/>
              </a:ext>
            </a:extLst>
          </p:cNvPr>
          <p:cNvPicPr>
            <a:picLocks noChangeAspect="1"/>
          </p:cNvPicPr>
          <p:nvPr/>
        </p:nvPicPr>
        <p:blipFill rotWithShape="1">
          <a:blip r:embed="rId2">
            <a:extLst>
              <a:ext uri="{28A0092B-C50C-407E-A947-70E740481C1C}">
                <a14:useLocalDpi xmlns:a14="http://schemas.microsoft.com/office/drawing/2010/main" val="0"/>
              </a:ext>
            </a:extLst>
          </a:blip>
          <a:srcRect l="2771" t="17380" r="2098" b="19934"/>
          <a:stretch/>
        </p:blipFill>
        <p:spPr bwMode="auto">
          <a:xfrm>
            <a:off x="0" y="-65892"/>
            <a:ext cx="12546228" cy="69238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28668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7043-2AA8-49D1-A3F9-E0506E70D3A9}"/>
              </a:ext>
            </a:extLst>
          </p:cNvPr>
          <p:cNvSpPr>
            <a:spLocks noGrp="1"/>
          </p:cNvSpPr>
          <p:nvPr>
            <p:ph type="title"/>
          </p:nvPr>
        </p:nvSpPr>
        <p:spPr>
          <a:xfrm>
            <a:off x="4712042" y="484006"/>
            <a:ext cx="6641757" cy="1620000"/>
          </a:xfrm>
        </p:spPr>
        <p:txBody>
          <a:bodyPr>
            <a:noAutofit/>
          </a:bodyPr>
          <a:lstStyle/>
          <a:p>
            <a:pPr algn="ctr"/>
            <a:r>
              <a:rPr lang="en-GB" b="1" dirty="0">
                <a:latin typeface="Gill Sans MT" panose="020B0502020104020203" pitchFamily="34" charset="0"/>
              </a:rPr>
              <a:t>The Defensive Perimeter Strategy</a:t>
            </a:r>
          </a:p>
        </p:txBody>
      </p:sp>
      <p:sp>
        <p:nvSpPr>
          <p:cNvPr id="3" name="Content Placeholder 2">
            <a:extLst>
              <a:ext uri="{FF2B5EF4-FFF2-40B4-BE49-F238E27FC236}">
                <a16:creationId xmlns:a16="http://schemas.microsoft.com/office/drawing/2014/main" id="{66BDACB3-D81B-41FA-918E-1012A524ADB0}"/>
              </a:ext>
            </a:extLst>
          </p:cNvPr>
          <p:cNvSpPr>
            <a:spLocks noGrp="1"/>
          </p:cNvSpPr>
          <p:nvPr>
            <p:ph idx="1"/>
          </p:nvPr>
        </p:nvSpPr>
        <p:spPr>
          <a:xfrm>
            <a:off x="2353800" y="2334498"/>
            <a:ext cx="9284400" cy="4346388"/>
          </a:xfrm>
        </p:spPr>
        <p:txBody>
          <a:bodyPr>
            <a:normAutofit lnSpcReduction="10000"/>
          </a:bodyPr>
          <a:lstStyle/>
          <a:p>
            <a:r>
              <a:rPr lang="en-GB" sz="2800" dirty="0">
                <a:latin typeface="Gill Sans MT" panose="020B0502020104020203" pitchFamily="34" charset="0"/>
              </a:rPr>
              <a:t>Military, air and naval bases were to be set up on the offshore island chain.</a:t>
            </a:r>
          </a:p>
          <a:p>
            <a:r>
              <a:rPr lang="en-GB" sz="2800" dirty="0">
                <a:latin typeface="Gill Sans MT" panose="020B0502020104020203" pitchFamily="34" charset="0"/>
              </a:rPr>
              <a:t>The CIA stressed the need to keep these islands out of hostile hands.</a:t>
            </a:r>
          </a:p>
          <a:p>
            <a:r>
              <a:rPr lang="en-GB" sz="2800" dirty="0">
                <a:latin typeface="Gill Sans MT" panose="020B0502020104020203" pitchFamily="34" charset="0"/>
              </a:rPr>
              <a:t>In Jan 1950 US </a:t>
            </a:r>
            <a:r>
              <a:rPr lang="en-GB" sz="2800" dirty="0" err="1">
                <a:latin typeface="Gill Sans MT" panose="020B0502020104020203" pitchFamily="34" charset="0"/>
              </a:rPr>
              <a:t>SoS</a:t>
            </a:r>
            <a:r>
              <a:rPr lang="en-GB" sz="2800" dirty="0">
                <a:latin typeface="Gill Sans MT" panose="020B0502020104020203" pitchFamily="34" charset="0"/>
              </a:rPr>
              <a:t> Dean Acheson spoke to the National Press Club, giving the ‘Pacific Perimeter Speech.’</a:t>
            </a:r>
          </a:p>
          <a:p>
            <a:r>
              <a:rPr lang="en-GB" sz="2800" dirty="0">
                <a:latin typeface="Gill Sans MT" panose="020B0502020104020203" pitchFamily="34" charset="0"/>
              </a:rPr>
              <a:t>This, plus the US withdrawal of troops from the ROK (June 1949) may have influenced Stalin’s decision to ultimately support Kim.</a:t>
            </a:r>
          </a:p>
          <a:p>
            <a:pPr marL="1162050">
              <a:buFont typeface="Wingdings" panose="05000000000000000000" pitchFamily="2" charset="2"/>
              <a:buChar char="Ø"/>
            </a:pPr>
            <a:endParaRPr lang="en-GB" sz="2800" dirty="0">
              <a:latin typeface="Gill Sans MT" panose="020B0502020104020203" pitchFamily="34" charset="0"/>
            </a:endParaRPr>
          </a:p>
        </p:txBody>
      </p:sp>
      <p:sp>
        <p:nvSpPr>
          <p:cNvPr id="10" name="Rectangle 9">
            <a:extLst>
              <a:ext uri="{FF2B5EF4-FFF2-40B4-BE49-F238E27FC236}">
                <a16:creationId xmlns:a16="http://schemas.microsoft.com/office/drawing/2014/main" id="{B9B72AC9-7D96-413C-8F53-E5360592FB58}"/>
              </a:ext>
            </a:extLst>
          </p:cNvPr>
          <p:cNvSpPr/>
          <p:nvPr/>
        </p:nvSpPr>
        <p:spPr>
          <a:xfrm>
            <a:off x="341576" y="2207053"/>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Gill Sans MT" panose="020B0502020104020203" pitchFamily="34" charset="0"/>
            </a:endParaRPr>
          </a:p>
        </p:txBody>
      </p:sp>
      <p:pic>
        <p:nvPicPr>
          <p:cNvPr id="17" name="Graphic 16" descr="List">
            <a:extLst>
              <a:ext uri="{FF2B5EF4-FFF2-40B4-BE49-F238E27FC236}">
                <a16:creationId xmlns:a16="http://schemas.microsoft.com/office/drawing/2014/main" id="{2A40486F-4988-42EB-AD0B-C075779484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528" y="484006"/>
            <a:ext cx="1646095" cy="1646095"/>
          </a:xfrm>
          <a:prstGeom prst="rect">
            <a:avLst/>
          </a:prstGeom>
        </p:spPr>
      </p:pic>
      <p:sp>
        <p:nvSpPr>
          <p:cNvPr id="8" name="Rectangle 7">
            <a:extLst>
              <a:ext uri="{FF2B5EF4-FFF2-40B4-BE49-F238E27FC236}">
                <a16:creationId xmlns:a16="http://schemas.microsoft.com/office/drawing/2014/main" id="{5D316447-2000-4386-8097-34BDF1929855}"/>
              </a:ext>
            </a:extLst>
          </p:cNvPr>
          <p:cNvSpPr/>
          <p:nvPr/>
        </p:nvSpPr>
        <p:spPr>
          <a:xfrm>
            <a:off x="2153848" y="395122"/>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latin typeface="Gill Sans MT" panose="020B0502020104020203" pitchFamily="34" charset="0"/>
            </a:endParaRPr>
          </a:p>
        </p:txBody>
      </p:sp>
      <p:pic>
        <p:nvPicPr>
          <p:cNvPr id="11" name="Picture 10" descr="General Douglas McArthur | Korean war, Douglas macarthur, World war two">
            <a:extLst>
              <a:ext uri="{FF2B5EF4-FFF2-40B4-BE49-F238E27FC236}">
                <a16:creationId xmlns:a16="http://schemas.microsoft.com/office/drawing/2014/main" id="{CAB5F07A-FB19-4D2E-9B96-9AF97A47E8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24" t="10406" r="9193" b="33406"/>
          <a:stretch/>
        </p:blipFill>
        <p:spPr bwMode="auto">
          <a:xfrm>
            <a:off x="2353800" y="534602"/>
            <a:ext cx="1440000" cy="1439794"/>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2" descr="Harry S. Truman - Quotes, Facts &amp; WW2 - Biography">
            <a:extLst>
              <a:ext uri="{FF2B5EF4-FFF2-40B4-BE49-F238E27FC236}">
                <a16:creationId xmlns:a16="http://schemas.microsoft.com/office/drawing/2014/main" id="{6D1879EF-9DF5-419E-AAFB-B657F9A39A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800" y="2334498"/>
            <a:ext cx="1440000" cy="14400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1194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78E8-830E-4BAD-AF5E-F52EF4175613}"/>
              </a:ext>
            </a:extLst>
          </p:cNvPr>
          <p:cNvSpPr>
            <a:spLocks noGrp="1"/>
          </p:cNvSpPr>
          <p:nvPr>
            <p:ph type="title"/>
          </p:nvPr>
        </p:nvSpPr>
        <p:spPr>
          <a:xfrm>
            <a:off x="838200" y="681039"/>
            <a:ext cx="10515600" cy="1262517"/>
          </a:xfrm>
        </p:spPr>
        <p:txBody>
          <a:bodyPr>
            <a:normAutofit/>
          </a:bodyPr>
          <a:lstStyle/>
          <a:p>
            <a:r>
              <a:rPr lang="en-GB" sz="3600" dirty="0">
                <a:latin typeface="Gill Sans MT" panose="020B0502020104020203" pitchFamily="34" charset="0"/>
              </a:rPr>
              <a:t>Adapted from Dean Acheson’s speech to the National Press Club in Washington DC on 12</a:t>
            </a:r>
            <a:r>
              <a:rPr lang="en-GB" sz="3600" baseline="30000" dirty="0">
                <a:latin typeface="Gill Sans MT" panose="020B0502020104020203" pitchFamily="34" charset="0"/>
              </a:rPr>
              <a:t>th</a:t>
            </a:r>
            <a:r>
              <a:rPr lang="en-GB" sz="3600" dirty="0">
                <a:latin typeface="Gill Sans MT" panose="020B0502020104020203" pitchFamily="34" charset="0"/>
              </a:rPr>
              <a:t> January 1950:</a:t>
            </a:r>
          </a:p>
        </p:txBody>
      </p:sp>
      <p:sp>
        <p:nvSpPr>
          <p:cNvPr id="3" name="Content Placeholder 2">
            <a:extLst>
              <a:ext uri="{FF2B5EF4-FFF2-40B4-BE49-F238E27FC236}">
                <a16:creationId xmlns:a16="http://schemas.microsoft.com/office/drawing/2014/main" id="{F11073DE-3A77-45CC-B700-3CB26B6EF5A1}"/>
              </a:ext>
            </a:extLst>
          </p:cNvPr>
          <p:cNvSpPr>
            <a:spLocks noGrp="1"/>
          </p:cNvSpPr>
          <p:nvPr>
            <p:ph idx="1"/>
          </p:nvPr>
        </p:nvSpPr>
        <p:spPr>
          <a:xfrm>
            <a:off x="838200" y="2561770"/>
            <a:ext cx="10515600" cy="3615191"/>
          </a:xfrm>
        </p:spPr>
        <p:txBody>
          <a:bodyPr>
            <a:normAutofit lnSpcReduction="10000"/>
          </a:bodyPr>
          <a:lstStyle/>
          <a:p>
            <a:pPr marL="0" indent="0" eaLnBrk="1" hangingPunct="1">
              <a:buNone/>
            </a:pPr>
            <a:r>
              <a:rPr lang="en-GB" altLang="en-US" sz="3200" dirty="0">
                <a:latin typeface="Gill Sans MT" panose="020B0502020104020203" pitchFamily="34" charset="0"/>
              </a:rPr>
              <a:t>This defensive perimeter runs along the Aleutians to Japan and then goes to the Ryukyu Islands. These islands are essential parts of the defensive perimeter of the Pacific, and they must and will be held. The defensive perimeter runs from the Ryukyu to the Philippine Islands. So far as the military security of other areas in the Pacific is concerned, it must be clear that no person can guarantee these areas against military attack.</a:t>
            </a:r>
          </a:p>
        </p:txBody>
      </p:sp>
    </p:spTree>
    <p:extLst>
      <p:ext uri="{BB962C8B-B14F-4D97-AF65-F5344CB8AC3E}">
        <p14:creationId xmlns:p14="http://schemas.microsoft.com/office/powerpoint/2010/main" val="365519095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7043-2AA8-49D1-A3F9-E0506E70D3A9}"/>
              </a:ext>
            </a:extLst>
          </p:cNvPr>
          <p:cNvSpPr>
            <a:spLocks noGrp="1"/>
          </p:cNvSpPr>
          <p:nvPr>
            <p:ph type="title"/>
          </p:nvPr>
        </p:nvSpPr>
        <p:spPr>
          <a:xfrm>
            <a:off x="4712042" y="484006"/>
            <a:ext cx="6641757" cy="1620000"/>
          </a:xfrm>
        </p:spPr>
        <p:txBody>
          <a:bodyPr>
            <a:noAutofit/>
          </a:bodyPr>
          <a:lstStyle/>
          <a:p>
            <a:pPr algn="ctr"/>
            <a:r>
              <a:rPr lang="en-GB" dirty="0">
                <a:latin typeface="Gill Sans MT" panose="020B0502020104020203" pitchFamily="34" charset="0"/>
              </a:rPr>
              <a:t>The position and aims of Stalin and Mao</a:t>
            </a:r>
          </a:p>
        </p:txBody>
      </p:sp>
      <p:sp>
        <p:nvSpPr>
          <p:cNvPr id="3" name="Content Placeholder 2">
            <a:extLst>
              <a:ext uri="{FF2B5EF4-FFF2-40B4-BE49-F238E27FC236}">
                <a16:creationId xmlns:a16="http://schemas.microsoft.com/office/drawing/2014/main" id="{66BDACB3-D81B-41FA-918E-1012A524ADB0}"/>
              </a:ext>
            </a:extLst>
          </p:cNvPr>
          <p:cNvSpPr>
            <a:spLocks noGrp="1"/>
          </p:cNvSpPr>
          <p:nvPr>
            <p:ph idx="1"/>
          </p:nvPr>
        </p:nvSpPr>
        <p:spPr>
          <a:xfrm>
            <a:off x="2479588" y="2537253"/>
            <a:ext cx="9209904" cy="4127158"/>
          </a:xfrm>
        </p:spPr>
        <p:txBody>
          <a:bodyPr>
            <a:normAutofit lnSpcReduction="10000"/>
          </a:bodyPr>
          <a:lstStyle/>
          <a:p>
            <a:r>
              <a:rPr lang="en-GB" sz="2800" dirty="0">
                <a:latin typeface="Gill Sans MT" panose="020B0502020104020203" pitchFamily="34" charset="0"/>
              </a:rPr>
              <a:t>Kim petitioned to both Stalin and Mao.</a:t>
            </a:r>
          </a:p>
          <a:p>
            <a:r>
              <a:rPr lang="en-GB" sz="2800" dirty="0">
                <a:latin typeface="Gill Sans MT" panose="020B0502020104020203" pitchFamily="34" charset="0"/>
              </a:rPr>
              <a:t>Stalin came to believe the US would not intervene and authorised Kim’s plans in April 1950. He </a:t>
            </a:r>
            <a:r>
              <a:rPr lang="en-GB" sz="2800" b="1" dirty="0">
                <a:latin typeface="Gill Sans MT" panose="020B0502020104020203" pitchFamily="34" charset="0"/>
              </a:rPr>
              <a:t>did not </a:t>
            </a:r>
            <a:r>
              <a:rPr lang="en-GB" sz="2800" dirty="0">
                <a:latin typeface="Gill Sans MT" panose="020B0502020104020203" pitchFamily="34" charset="0"/>
              </a:rPr>
              <a:t>supply men.</a:t>
            </a:r>
          </a:p>
          <a:p>
            <a:r>
              <a:rPr lang="en-GB" sz="2800" dirty="0">
                <a:latin typeface="Gill Sans MT" panose="020B0502020104020203" pitchFamily="34" charset="0"/>
              </a:rPr>
              <a:t>He would not have been satisfied with the PRC being the only supporters of the north.</a:t>
            </a:r>
          </a:p>
          <a:p>
            <a:r>
              <a:rPr lang="en-GB" sz="2800" dirty="0">
                <a:latin typeface="Gill Sans MT" panose="020B0502020104020203" pitchFamily="34" charset="0"/>
              </a:rPr>
              <a:t>Mao was initially focused on consolidating Chinese territory but was spurred into action by US naval forces being positioned in the Taiwan Strait.</a:t>
            </a:r>
          </a:p>
          <a:p>
            <a:endParaRPr lang="en-GB" sz="2800" dirty="0">
              <a:latin typeface="Gill Sans MT" panose="020B0502020104020203" pitchFamily="34" charset="0"/>
            </a:endParaRPr>
          </a:p>
        </p:txBody>
      </p:sp>
      <p:sp>
        <p:nvSpPr>
          <p:cNvPr id="10" name="Rectangle 9">
            <a:extLst>
              <a:ext uri="{FF2B5EF4-FFF2-40B4-BE49-F238E27FC236}">
                <a16:creationId xmlns:a16="http://schemas.microsoft.com/office/drawing/2014/main" id="{B9B72AC9-7D96-413C-8F53-E5360592FB58}"/>
              </a:ext>
            </a:extLst>
          </p:cNvPr>
          <p:cNvSpPr/>
          <p:nvPr/>
        </p:nvSpPr>
        <p:spPr>
          <a:xfrm>
            <a:off x="341576" y="2207053"/>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latin typeface="Gill Sans MT" panose="020B0502020104020203" pitchFamily="34" charset="0"/>
            </a:endParaRPr>
          </a:p>
        </p:txBody>
      </p:sp>
      <p:pic>
        <p:nvPicPr>
          <p:cNvPr id="17" name="Graphic 16" descr="List">
            <a:extLst>
              <a:ext uri="{FF2B5EF4-FFF2-40B4-BE49-F238E27FC236}">
                <a16:creationId xmlns:a16="http://schemas.microsoft.com/office/drawing/2014/main" id="{2A40486F-4988-42EB-AD0B-C075779484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528" y="484006"/>
            <a:ext cx="1646095" cy="1646095"/>
          </a:xfrm>
          <a:prstGeom prst="rect">
            <a:avLst/>
          </a:prstGeom>
        </p:spPr>
      </p:pic>
      <p:sp>
        <p:nvSpPr>
          <p:cNvPr id="8" name="Rectangle 7">
            <a:extLst>
              <a:ext uri="{FF2B5EF4-FFF2-40B4-BE49-F238E27FC236}">
                <a16:creationId xmlns:a16="http://schemas.microsoft.com/office/drawing/2014/main" id="{5D316447-2000-4386-8097-34BDF1929855}"/>
              </a:ext>
            </a:extLst>
          </p:cNvPr>
          <p:cNvSpPr/>
          <p:nvPr/>
        </p:nvSpPr>
        <p:spPr>
          <a:xfrm>
            <a:off x="2153848" y="395122"/>
            <a:ext cx="1800000" cy="180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latin typeface="Gill Sans MT" panose="020B0502020104020203" pitchFamily="34" charset="0"/>
            </a:endParaRPr>
          </a:p>
        </p:txBody>
      </p:sp>
      <p:pic>
        <p:nvPicPr>
          <p:cNvPr id="11" name="Picture 20" descr="Joseph Stalin - Facts, Quotes &amp; World War II - Biography">
            <a:extLst>
              <a:ext uri="{FF2B5EF4-FFF2-40B4-BE49-F238E27FC236}">
                <a16:creationId xmlns:a16="http://schemas.microsoft.com/office/drawing/2014/main" id="{451ACD52-2726-41F2-B7D2-C1C8B0FB5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234" y="540785"/>
            <a:ext cx="1508669" cy="1508669"/>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4" descr="Mao Zedong - Wikipedia">
            <a:extLst>
              <a:ext uri="{FF2B5EF4-FFF2-40B4-BE49-F238E27FC236}">
                <a16:creationId xmlns:a16="http://schemas.microsoft.com/office/drawing/2014/main" id="{0C24779F-2C21-44AD-B05E-7F9E1DC7ED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6185"/>
          <a:stretch/>
        </p:blipFill>
        <p:spPr bwMode="auto">
          <a:xfrm>
            <a:off x="502508" y="2387156"/>
            <a:ext cx="1440000" cy="143979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6977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Today in History: June 25 | WTOP News">
            <a:extLst>
              <a:ext uri="{FF2B5EF4-FFF2-40B4-BE49-F238E27FC236}">
                <a16:creationId xmlns:a16="http://schemas.microsoft.com/office/drawing/2014/main" id="{EFE0125E-CBCD-4CAC-AD98-E912894624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043" b="20312"/>
          <a:stretch/>
        </p:blipFill>
        <p:spPr bwMode="auto">
          <a:xfrm>
            <a:off x="20" y="10"/>
            <a:ext cx="12191979" cy="55371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F7C2A816-955C-4079-AAAB-066EBD441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55828" y="0"/>
            <a:ext cx="854351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B6C80D-44A7-49BC-9B5F-24D414868D1C}"/>
              </a:ext>
            </a:extLst>
          </p:cNvPr>
          <p:cNvSpPr>
            <a:spLocks noGrp="1"/>
          </p:cNvSpPr>
          <p:nvPr>
            <p:ph type="title"/>
          </p:nvPr>
        </p:nvSpPr>
        <p:spPr>
          <a:xfrm>
            <a:off x="6421729" y="914400"/>
            <a:ext cx="4892948" cy="3427867"/>
          </a:xfrm>
        </p:spPr>
        <p:txBody>
          <a:bodyPr vert="horz" lIns="91440" tIns="45720" rIns="91440" bIns="45720" rtlCol="0" anchor="t">
            <a:normAutofit/>
          </a:bodyPr>
          <a:lstStyle/>
          <a:p>
            <a:pPr algn="r"/>
            <a:r>
              <a:rPr lang="en-US" sz="6600" dirty="0">
                <a:solidFill>
                  <a:srgbClr val="FFFFFF"/>
                </a:solidFill>
                <a:latin typeface="Gill Sans MT" panose="020B0502020104020203" pitchFamily="34" charset="0"/>
              </a:rPr>
              <a:t>25</a:t>
            </a:r>
            <a:r>
              <a:rPr lang="en-US" sz="6600" baseline="30000" dirty="0">
                <a:solidFill>
                  <a:srgbClr val="FFFFFF"/>
                </a:solidFill>
                <a:latin typeface="Gill Sans MT" panose="020B0502020104020203" pitchFamily="34" charset="0"/>
              </a:rPr>
              <a:t>th</a:t>
            </a:r>
            <a:r>
              <a:rPr lang="en-US" sz="6600" dirty="0">
                <a:solidFill>
                  <a:srgbClr val="FFFFFF"/>
                </a:solidFill>
                <a:latin typeface="Gill Sans MT" panose="020B0502020104020203" pitchFamily="34" charset="0"/>
              </a:rPr>
              <a:t> June 1950</a:t>
            </a:r>
          </a:p>
        </p:txBody>
      </p:sp>
      <p:sp>
        <p:nvSpPr>
          <p:cNvPr id="6" name="Content Placeholder 2">
            <a:extLst>
              <a:ext uri="{FF2B5EF4-FFF2-40B4-BE49-F238E27FC236}">
                <a16:creationId xmlns:a16="http://schemas.microsoft.com/office/drawing/2014/main" id="{1BE12D46-AAE0-40C8-94E9-55D08C93EC40}"/>
              </a:ext>
            </a:extLst>
          </p:cNvPr>
          <p:cNvSpPr txBox="1">
            <a:spLocks/>
          </p:cNvSpPr>
          <p:nvPr/>
        </p:nvSpPr>
        <p:spPr>
          <a:xfrm>
            <a:off x="229874" y="5643310"/>
            <a:ext cx="11860526" cy="1040519"/>
          </a:xfrm>
          <a:custGeom>
            <a:avLst/>
            <a:gdLst>
              <a:gd name="connsiteX0" fmla="*/ 0 w 11860526"/>
              <a:gd name="connsiteY0" fmla="*/ 0 h 1040519"/>
              <a:gd name="connsiteX1" fmla="*/ 355816 w 11860526"/>
              <a:gd name="connsiteY1" fmla="*/ 0 h 1040519"/>
              <a:gd name="connsiteX2" fmla="*/ 593026 w 11860526"/>
              <a:gd name="connsiteY2" fmla="*/ 0 h 1040519"/>
              <a:gd name="connsiteX3" fmla="*/ 830237 w 11860526"/>
              <a:gd name="connsiteY3" fmla="*/ 0 h 1040519"/>
              <a:gd name="connsiteX4" fmla="*/ 1541868 w 11860526"/>
              <a:gd name="connsiteY4" fmla="*/ 0 h 1040519"/>
              <a:gd name="connsiteX5" fmla="*/ 1779079 w 11860526"/>
              <a:gd name="connsiteY5" fmla="*/ 0 h 1040519"/>
              <a:gd name="connsiteX6" fmla="*/ 2609316 w 11860526"/>
              <a:gd name="connsiteY6" fmla="*/ 0 h 1040519"/>
              <a:gd name="connsiteX7" fmla="*/ 3439553 w 11860526"/>
              <a:gd name="connsiteY7" fmla="*/ 0 h 1040519"/>
              <a:gd name="connsiteX8" fmla="*/ 3676763 w 11860526"/>
              <a:gd name="connsiteY8" fmla="*/ 0 h 1040519"/>
              <a:gd name="connsiteX9" fmla="*/ 4269789 w 11860526"/>
              <a:gd name="connsiteY9" fmla="*/ 0 h 1040519"/>
              <a:gd name="connsiteX10" fmla="*/ 4862816 w 11860526"/>
              <a:gd name="connsiteY10" fmla="*/ 0 h 1040519"/>
              <a:gd name="connsiteX11" fmla="*/ 5100026 w 11860526"/>
              <a:gd name="connsiteY11" fmla="*/ 0 h 1040519"/>
              <a:gd name="connsiteX12" fmla="*/ 5693052 w 11860526"/>
              <a:gd name="connsiteY12" fmla="*/ 0 h 1040519"/>
              <a:gd name="connsiteX13" fmla="*/ 6048868 w 11860526"/>
              <a:gd name="connsiteY13" fmla="*/ 0 h 1040519"/>
              <a:gd name="connsiteX14" fmla="*/ 6760500 w 11860526"/>
              <a:gd name="connsiteY14" fmla="*/ 0 h 1040519"/>
              <a:gd name="connsiteX15" fmla="*/ 7353526 w 11860526"/>
              <a:gd name="connsiteY15" fmla="*/ 0 h 1040519"/>
              <a:gd name="connsiteX16" fmla="*/ 7709342 w 11860526"/>
              <a:gd name="connsiteY16" fmla="*/ 0 h 1040519"/>
              <a:gd name="connsiteX17" fmla="*/ 8065158 w 11860526"/>
              <a:gd name="connsiteY17" fmla="*/ 0 h 1040519"/>
              <a:gd name="connsiteX18" fmla="*/ 8420973 w 11860526"/>
              <a:gd name="connsiteY18" fmla="*/ 0 h 1040519"/>
              <a:gd name="connsiteX19" fmla="*/ 9132605 w 11860526"/>
              <a:gd name="connsiteY19" fmla="*/ 0 h 1040519"/>
              <a:gd name="connsiteX20" fmla="*/ 9369816 w 11860526"/>
              <a:gd name="connsiteY20" fmla="*/ 0 h 1040519"/>
              <a:gd name="connsiteX21" fmla="*/ 9962842 w 11860526"/>
              <a:gd name="connsiteY21" fmla="*/ 0 h 1040519"/>
              <a:gd name="connsiteX22" fmla="*/ 10437263 w 11860526"/>
              <a:gd name="connsiteY22" fmla="*/ 0 h 1040519"/>
              <a:gd name="connsiteX23" fmla="*/ 10793079 w 11860526"/>
              <a:gd name="connsiteY23" fmla="*/ 0 h 1040519"/>
              <a:gd name="connsiteX24" fmla="*/ 11860526 w 11860526"/>
              <a:gd name="connsiteY24" fmla="*/ 0 h 1040519"/>
              <a:gd name="connsiteX25" fmla="*/ 11860526 w 11860526"/>
              <a:gd name="connsiteY25" fmla="*/ 499449 h 1040519"/>
              <a:gd name="connsiteX26" fmla="*/ 11860526 w 11860526"/>
              <a:gd name="connsiteY26" fmla="*/ 1040519 h 1040519"/>
              <a:gd name="connsiteX27" fmla="*/ 11504710 w 11860526"/>
              <a:gd name="connsiteY27" fmla="*/ 1040519 h 1040519"/>
              <a:gd name="connsiteX28" fmla="*/ 10793079 w 11860526"/>
              <a:gd name="connsiteY28" fmla="*/ 1040519 h 1040519"/>
              <a:gd name="connsiteX29" fmla="*/ 10437263 w 11860526"/>
              <a:gd name="connsiteY29" fmla="*/ 1040519 h 1040519"/>
              <a:gd name="connsiteX30" fmla="*/ 9607026 w 11860526"/>
              <a:gd name="connsiteY30" fmla="*/ 1040519 h 1040519"/>
              <a:gd name="connsiteX31" fmla="*/ 9014000 w 11860526"/>
              <a:gd name="connsiteY31" fmla="*/ 1040519 h 1040519"/>
              <a:gd name="connsiteX32" fmla="*/ 8183763 w 11860526"/>
              <a:gd name="connsiteY32" fmla="*/ 1040519 h 1040519"/>
              <a:gd name="connsiteX33" fmla="*/ 7827947 w 11860526"/>
              <a:gd name="connsiteY33" fmla="*/ 1040519 h 1040519"/>
              <a:gd name="connsiteX34" fmla="*/ 7353526 w 11860526"/>
              <a:gd name="connsiteY34" fmla="*/ 1040519 h 1040519"/>
              <a:gd name="connsiteX35" fmla="*/ 6760500 w 11860526"/>
              <a:gd name="connsiteY35" fmla="*/ 1040519 h 1040519"/>
              <a:gd name="connsiteX36" fmla="*/ 5930263 w 11860526"/>
              <a:gd name="connsiteY36" fmla="*/ 1040519 h 1040519"/>
              <a:gd name="connsiteX37" fmla="*/ 5100026 w 11860526"/>
              <a:gd name="connsiteY37" fmla="*/ 1040519 h 1040519"/>
              <a:gd name="connsiteX38" fmla="*/ 4269789 w 11860526"/>
              <a:gd name="connsiteY38" fmla="*/ 1040519 h 1040519"/>
              <a:gd name="connsiteX39" fmla="*/ 3676763 w 11860526"/>
              <a:gd name="connsiteY39" fmla="*/ 1040519 h 1040519"/>
              <a:gd name="connsiteX40" fmla="*/ 2846526 w 11860526"/>
              <a:gd name="connsiteY40" fmla="*/ 1040519 h 1040519"/>
              <a:gd name="connsiteX41" fmla="*/ 2372105 w 11860526"/>
              <a:gd name="connsiteY41" fmla="*/ 1040519 h 1040519"/>
              <a:gd name="connsiteX42" fmla="*/ 2016289 w 11860526"/>
              <a:gd name="connsiteY42" fmla="*/ 1040519 h 1040519"/>
              <a:gd name="connsiteX43" fmla="*/ 1779079 w 11860526"/>
              <a:gd name="connsiteY43" fmla="*/ 1040519 h 1040519"/>
              <a:gd name="connsiteX44" fmla="*/ 1541868 w 11860526"/>
              <a:gd name="connsiteY44" fmla="*/ 1040519 h 1040519"/>
              <a:gd name="connsiteX45" fmla="*/ 1067447 w 11860526"/>
              <a:gd name="connsiteY45" fmla="*/ 1040519 h 1040519"/>
              <a:gd name="connsiteX46" fmla="*/ 0 w 11860526"/>
              <a:gd name="connsiteY46" fmla="*/ 1040519 h 1040519"/>
              <a:gd name="connsiteX47" fmla="*/ 0 w 11860526"/>
              <a:gd name="connsiteY47" fmla="*/ 509854 h 1040519"/>
              <a:gd name="connsiteX48" fmla="*/ 0 w 11860526"/>
              <a:gd name="connsiteY48" fmla="*/ 0 h 104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60526" h="1040519" fill="none" extrusionOk="0">
                <a:moveTo>
                  <a:pt x="0" y="0"/>
                </a:moveTo>
                <a:cubicBezTo>
                  <a:pt x="154314" y="-26905"/>
                  <a:pt x="283019" y="7093"/>
                  <a:pt x="355816" y="0"/>
                </a:cubicBezTo>
                <a:cubicBezTo>
                  <a:pt x="428613" y="-7093"/>
                  <a:pt x="484692" y="16712"/>
                  <a:pt x="593026" y="0"/>
                </a:cubicBezTo>
                <a:cubicBezTo>
                  <a:pt x="701360" y="-16712"/>
                  <a:pt x="775348" y="11284"/>
                  <a:pt x="830237" y="0"/>
                </a:cubicBezTo>
                <a:cubicBezTo>
                  <a:pt x="885126" y="-11284"/>
                  <a:pt x="1355121" y="21543"/>
                  <a:pt x="1541868" y="0"/>
                </a:cubicBezTo>
                <a:cubicBezTo>
                  <a:pt x="1728615" y="-21543"/>
                  <a:pt x="1665119" y="26681"/>
                  <a:pt x="1779079" y="0"/>
                </a:cubicBezTo>
                <a:cubicBezTo>
                  <a:pt x="1893039" y="-26681"/>
                  <a:pt x="2247638" y="95172"/>
                  <a:pt x="2609316" y="0"/>
                </a:cubicBezTo>
                <a:cubicBezTo>
                  <a:pt x="2970994" y="-95172"/>
                  <a:pt x="3134507" y="97767"/>
                  <a:pt x="3439553" y="0"/>
                </a:cubicBezTo>
                <a:cubicBezTo>
                  <a:pt x="3744599" y="-97767"/>
                  <a:pt x="3621979" y="8976"/>
                  <a:pt x="3676763" y="0"/>
                </a:cubicBezTo>
                <a:cubicBezTo>
                  <a:pt x="3731547" y="-8976"/>
                  <a:pt x="4126598" y="58495"/>
                  <a:pt x="4269789" y="0"/>
                </a:cubicBezTo>
                <a:cubicBezTo>
                  <a:pt x="4412980" y="-58495"/>
                  <a:pt x="4681515" y="67672"/>
                  <a:pt x="4862816" y="0"/>
                </a:cubicBezTo>
                <a:cubicBezTo>
                  <a:pt x="5044117" y="-67672"/>
                  <a:pt x="4989620" y="25297"/>
                  <a:pt x="5100026" y="0"/>
                </a:cubicBezTo>
                <a:cubicBezTo>
                  <a:pt x="5210432" y="-25297"/>
                  <a:pt x="5496582" y="5525"/>
                  <a:pt x="5693052" y="0"/>
                </a:cubicBezTo>
                <a:cubicBezTo>
                  <a:pt x="5889522" y="-5525"/>
                  <a:pt x="5953717" y="12588"/>
                  <a:pt x="6048868" y="0"/>
                </a:cubicBezTo>
                <a:cubicBezTo>
                  <a:pt x="6144019" y="-12588"/>
                  <a:pt x="6582569" y="30783"/>
                  <a:pt x="6760500" y="0"/>
                </a:cubicBezTo>
                <a:cubicBezTo>
                  <a:pt x="6938431" y="-30783"/>
                  <a:pt x="7216740" y="16377"/>
                  <a:pt x="7353526" y="0"/>
                </a:cubicBezTo>
                <a:cubicBezTo>
                  <a:pt x="7490312" y="-16377"/>
                  <a:pt x="7621993" y="21180"/>
                  <a:pt x="7709342" y="0"/>
                </a:cubicBezTo>
                <a:cubicBezTo>
                  <a:pt x="7796691" y="-21180"/>
                  <a:pt x="7909592" y="10536"/>
                  <a:pt x="8065158" y="0"/>
                </a:cubicBezTo>
                <a:cubicBezTo>
                  <a:pt x="8220724" y="-10536"/>
                  <a:pt x="8334883" y="14703"/>
                  <a:pt x="8420973" y="0"/>
                </a:cubicBezTo>
                <a:cubicBezTo>
                  <a:pt x="8507064" y="-14703"/>
                  <a:pt x="8898601" y="31275"/>
                  <a:pt x="9132605" y="0"/>
                </a:cubicBezTo>
                <a:cubicBezTo>
                  <a:pt x="9366609" y="-31275"/>
                  <a:pt x="9286672" y="27275"/>
                  <a:pt x="9369816" y="0"/>
                </a:cubicBezTo>
                <a:cubicBezTo>
                  <a:pt x="9452960" y="-27275"/>
                  <a:pt x="9712628" y="47191"/>
                  <a:pt x="9962842" y="0"/>
                </a:cubicBezTo>
                <a:cubicBezTo>
                  <a:pt x="10213056" y="-47191"/>
                  <a:pt x="10246536" y="50486"/>
                  <a:pt x="10437263" y="0"/>
                </a:cubicBezTo>
                <a:cubicBezTo>
                  <a:pt x="10627990" y="-50486"/>
                  <a:pt x="10647949" y="24748"/>
                  <a:pt x="10793079" y="0"/>
                </a:cubicBezTo>
                <a:cubicBezTo>
                  <a:pt x="10938209" y="-24748"/>
                  <a:pt x="11504989" y="19545"/>
                  <a:pt x="11860526" y="0"/>
                </a:cubicBezTo>
                <a:cubicBezTo>
                  <a:pt x="11867155" y="247134"/>
                  <a:pt x="11802824" y="370329"/>
                  <a:pt x="11860526" y="499449"/>
                </a:cubicBezTo>
                <a:cubicBezTo>
                  <a:pt x="11918228" y="628569"/>
                  <a:pt x="11809928" y="829756"/>
                  <a:pt x="11860526" y="1040519"/>
                </a:cubicBezTo>
                <a:cubicBezTo>
                  <a:pt x="11788729" y="1051901"/>
                  <a:pt x="11677585" y="1026541"/>
                  <a:pt x="11504710" y="1040519"/>
                </a:cubicBezTo>
                <a:cubicBezTo>
                  <a:pt x="11331835" y="1054497"/>
                  <a:pt x="10987710" y="1024719"/>
                  <a:pt x="10793079" y="1040519"/>
                </a:cubicBezTo>
                <a:cubicBezTo>
                  <a:pt x="10598448" y="1056319"/>
                  <a:pt x="10575040" y="1028964"/>
                  <a:pt x="10437263" y="1040519"/>
                </a:cubicBezTo>
                <a:cubicBezTo>
                  <a:pt x="10299486" y="1052074"/>
                  <a:pt x="9837798" y="997602"/>
                  <a:pt x="9607026" y="1040519"/>
                </a:cubicBezTo>
                <a:cubicBezTo>
                  <a:pt x="9376254" y="1083436"/>
                  <a:pt x="9288530" y="1029612"/>
                  <a:pt x="9014000" y="1040519"/>
                </a:cubicBezTo>
                <a:cubicBezTo>
                  <a:pt x="8739470" y="1051426"/>
                  <a:pt x="8415885" y="963715"/>
                  <a:pt x="8183763" y="1040519"/>
                </a:cubicBezTo>
                <a:cubicBezTo>
                  <a:pt x="7951641" y="1117323"/>
                  <a:pt x="7910125" y="1004523"/>
                  <a:pt x="7827947" y="1040519"/>
                </a:cubicBezTo>
                <a:cubicBezTo>
                  <a:pt x="7745769" y="1076515"/>
                  <a:pt x="7506416" y="1034913"/>
                  <a:pt x="7353526" y="1040519"/>
                </a:cubicBezTo>
                <a:cubicBezTo>
                  <a:pt x="7200636" y="1046125"/>
                  <a:pt x="6968987" y="997224"/>
                  <a:pt x="6760500" y="1040519"/>
                </a:cubicBezTo>
                <a:cubicBezTo>
                  <a:pt x="6552013" y="1083814"/>
                  <a:pt x="6190240" y="953807"/>
                  <a:pt x="5930263" y="1040519"/>
                </a:cubicBezTo>
                <a:cubicBezTo>
                  <a:pt x="5670286" y="1127231"/>
                  <a:pt x="5487192" y="941097"/>
                  <a:pt x="5100026" y="1040519"/>
                </a:cubicBezTo>
                <a:cubicBezTo>
                  <a:pt x="4712860" y="1139941"/>
                  <a:pt x="4526121" y="1023767"/>
                  <a:pt x="4269789" y="1040519"/>
                </a:cubicBezTo>
                <a:cubicBezTo>
                  <a:pt x="4013457" y="1057271"/>
                  <a:pt x="3917073" y="970646"/>
                  <a:pt x="3676763" y="1040519"/>
                </a:cubicBezTo>
                <a:cubicBezTo>
                  <a:pt x="3436453" y="1110392"/>
                  <a:pt x="3033323" y="999193"/>
                  <a:pt x="2846526" y="1040519"/>
                </a:cubicBezTo>
                <a:cubicBezTo>
                  <a:pt x="2659729" y="1081845"/>
                  <a:pt x="2596134" y="1029235"/>
                  <a:pt x="2372105" y="1040519"/>
                </a:cubicBezTo>
                <a:cubicBezTo>
                  <a:pt x="2148076" y="1051803"/>
                  <a:pt x="2185958" y="1030303"/>
                  <a:pt x="2016289" y="1040519"/>
                </a:cubicBezTo>
                <a:cubicBezTo>
                  <a:pt x="1846620" y="1050735"/>
                  <a:pt x="1863933" y="1017918"/>
                  <a:pt x="1779079" y="1040519"/>
                </a:cubicBezTo>
                <a:cubicBezTo>
                  <a:pt x="1694225" y="1063120"/>
                  <a:pt x="1649856" y="1029446"/>
                  <a:pt x="1541868" y="1040519"/>
                </a:cubicBezTo>
                <a:cubicBezTo>
                  <a:pt x="1433880" y="1051592"/>
                  <a:pt x="1237277" y="988720"/>
                  <a:pt x="1067447" y="1040519"/>
                </a:cubicBezTo>
                <a:cubicBezTo>
                  <a:pt x="897617" y="1092318"/>
                  <a:pt x="288675" y="987440"/>
                  <a:pt x="0" y="1040519"/>
                </a:cubicBezTo>
                <a:cubicBezTo>
                  <a:pt x="-39596" y="851275"/>
                  <a:pt x="51007" y="706648"/>
                  <a:pt x="0" y="509854"/>
                </a:cubicBezTo>
                <a:cubicBezTo>
                  <a:pt x="-51007" y="313060"/>
                  <a:pt x="52924" y="223678"/>
                  <a:pt x="0" y="0"/>
                </a:cubicBezTo>
                <a:close/>
              </a:path>
              <a:path w="11860526" h="1040519" stroke="0" extrusionOk="0">
                <a:moveTo>
                  <a:pt x="0" y="0"/>
                </a:moveTo>
                <a:cubicBezTo>
                  <a:pt x="200260" y="-17477"/>
                  <a:pt x="363049" y="40377"/>
                  <a:pt x="593026" y="0"/>
                </a:cubicBezTo>
                <a:cubicBezTo>
                  <a:pt x="823003" y="-40377"/>
                  <a:pt x="875800" y="27846"/>
                  <a:pt x="948842" y="0"/>
                </a:cubicBezTo>
                <a:cubicBezTo>
                  <a:pt x="1021884" y="-27846"/>
                  <a:pt x="1310009" y="52385"/>
                  <a:pt x="1541868" y="0"/>
                </a:cubicBezTo>
                <a:cubicBezTo>
                  <a:pt x="1773727" y="-52385"/>
                  <a:pt x="1913122" y="30274"/>
                  <a:pt x="2134895" y="0"/>
                </a:cubicBezTo>
                <a:cubicBezTo>
                  <a:pt x="2356668" y="-30274"/>
                  <a:pt x="2501846" y="44218"/>
                  <a:pt x="2609316" y="0"/>
                </a:cubicBezTo>
                <a:cubicBezTo>
                  <a:pt x="2716786" y="-44218"/>
                  <a:pt x="2830957" y="11209"/>
                  <a:pt x="2965132" y="0"/>
                </a:cubicBezTo>
                <a:cubicBezTo>
                  <a:pt x="3099307" y="-11209"/>
                  <a:pt x="3301303" y="34901"/>
                  <a:pt x="3558158" y="0"/>
                </a:cubicBezTo>
                <a:cubicBezTo>
                  <a:pt x="3815013" y="-34901"/>
                  <a:pt x="3881226" y="55924"/>
                  <a:pt x="4151184" y="0"/>
                </a:cubicBezTo>
                <a:cubicBezTo>
                  <a:pt x="4421142" y="-55924"/>
                  <a:pt x="4344955" y="11759"/>
                  <a:pt x="4507000" y="0"/>
                </a:cubicBezTo>
                <a:cubicBezTo>
                  <a:pt x="4669045" y="-11759"/>
                  <a:pt x="4678371" y="2653"/>
                  <a:pt x="4744210" y="0"/>
                </a:cubicBezTo>
                <a:cubicBezTo>
                  <a:pt x="4810049" y="-2653"/>
                  <a:pt x="4885110" y="17417"/>
                  <a:pt x="4981421" y="0"/>
                </a:cubicBezTo>
                <a:cubicBezTo>
                  <a:pt x="5077732" y="-17417"/>
                  <a:pt x="5108865" y="22006"/>
                  <a:pt x="5218631" y="0"/>
                </a:cubicBezTo>
                <a:cubicBezTo>
                  <a:pt x="5328397" y="-22006"/>
                  <a:pt x="5473494" y="15146"/>
                  <a:pt x="5574447" y="0"/>
                </a:cubicBezTo>
                <a:cubicBezTo>
                  <a:pt x="5675400" y="-15146"/>
                  <a:pt x="5982095" y="45441"/>
                  <a:pt x="6286079" y="0"/>
                </a:cubicBezTo>
                <a:cubicBezTo>
                  <a:pt x="6590063" y="-45441"/>
                  <a:pt x="6921291" y="56229"/>
                  <a:pt x="7116316" y="0"/>
                </a:cubicBezTo>
                <a:cubicBezTo>
                  <a:pt x="7311341" y="-56229"/>
                  <a:pt x="7439664" y="40951"/>
                  <a:pt x="7590737" y="0"/>
                </a:cubicBezTo>
                <a:cubicBezTo>
                  <a:pt x="7741810" y="-40951"/>
                  <a:pt x="7958457" y="36343"/>
                  <a:pt x="8302368" y="0"/>
                </a:cubicBezTo>
                <a:cubicBezTo>
                  <a:pt x="8646279" y="-36343"/>
                  <a:pt x="8651405" y="19086"/>
                  <a:pt x="8776789" y="0"/>
                </a:cubicBezTo>
                <a:cubicBezTo>
                  <a:pt x="8902173" y="-19086"/>
                  <a:pt x="9146534" y="60737"/>
                  <a:pt x="9488421" y="0"/>
                </a:cubicBezTo>
                <a:cubicBezTo>
                  <a:pt x="9830308" y="-60737"/>
                  <a:pt x="9953421" y="46328"/>
                  <a:pt x="10200052" y="0"/>
                </a:cubicBezTo>
                <a:cubicBezTo>
                  <a:pt x="10446683" y="-46328"/>
                  <a:pt x="10461760" y="6487"/>
                  <a:pt x="10555868" y="0"/>
                </a:cubicBezTo>
                <a:cubicBezTo>
                  <a:pt x="10649976" y="-6487"/>
                  <a:pt x="11026151" y="57009"/>
                  <a:pt x="11148894" y="0"/>
                </a:cubicBezTo>
                <a:cubicBezTo>
                  <a:pt x="11271637" y="-57009"/>
                  <a:pt x="11643922" y="62538"/>
                  <a:pt x="11860526" y="0"/>
                </a:cubicBezTo>
                <a:cubicBezTo>
                  <a:pt x="11882045" y="192869"/>
                  <a:pt x="11825534" y="298638"/>
                  <a:pt x="11860526" y="530665"/>
                </a:cubicBezTo>
                <a:cubicBezTo>
                  <a:pt x="11895518" y="762692"/>
                  <a:pt x="11852640" y="820879"/>
                  <a:pt x="11860526" y="1040519"/>
                </a:cubicBezTo>
                <a:cubicBezTo>
                  <a:pt x="11612424" y="1087180"/>
                  <a:pt x="11532373" y="997908"/>
                  <a:pt x="11267500" y="1040519"/>
                </a:cubicBezTo>
                <a:cubicBezTo>
                  <a:pt x="11002627" y="1083130"/>
                  <a:pt x="10624529" y="991105"/>
                  <a:pt x="10437263" y="1040519"/>
                </a:cubicBezTo>
                <a:cubicBezTo>
                  <a:pt x="10249997" y="1089933"/>
                  <a:pt x="9907898" y="958463"/>
                  <a:pt x="9725631" y="1040519"/>
                </a:cubicBezTo>
                <a:cubicBezTo>
                  <a:pt x="9543364" y="1122575"/>
                  <a:pt x="9463475" y="1007943"/>
                  <a:pt x="9369816" y="1040519"/>
                </a:cubicBezTo>
                <a:cubicBezTo>
                  <a:pt x="9276158" y="1073095"/>
                  <a:pt x="9238754" y="1038968"/>
                  <a:pt x="9132605" y="1040519"/>
                </a:cubicBezTo>
                <a:cubicBezTo>
                  <a:pt x="9026456" y="1042070"/>
                  <a:pt x="8811075" y="1034452"/>
                  <a:pt x="8658184" y="1040519"/>
                </a:cubicBezTo>
                <a:cubicBezTo>
                  <a:pt x="8505293" y="1046586"/>
                  <a:pt x="8297376" y="989475"/>
                  <a:pt x="8065158" y="1040519"/>
                </a:cubicBezTo>
                <a:cubicBezTo>
                  <a:pt x="7832940" y="1091563"/>
                  <a:pt x="7723706" y="985429"/>
                  <a:pt x="7590737" y="1040519"/>
                </a:cubicBezTo>
                <a:cubicBezTo>
                  <a:pt x="7457768" y="1095609"/>
                  <a:pt x="7471916" y="1016657"/>
                  <a:pt x="7353526" y="1040519"/>
                </a:cubicBezTo>
                <a:cubicBezTo>
                  <a:pt x="7235136" y="1064381"/>
                  <a:pt x="6719721" y="961595"/>
                  <a:pt x="6523289" y="1040519"/>
                </a:cubicBezTo>
                <a:cubicBezTo>
                  <a:pt x="6326857" y="1119443"/>
                  <a:pt x="6178745" y="1009140"/>
                  <a:pt x="6048868" y="1040519"/>
                </a:cubicBezTo>
                <a:cubicBezTo>
                  <a:pt x="5918991" y="1071898"/>
                  <a:pt x="5912993" y="1026662"/>
                  <a:pt x="5811658" y="1040519"/>
                </a:cubicBezTo>
                <a:cubicBezTo>
                  <a:pt x="5710323" y="1054376"/>
                  <a:pt x="5365722" y="994424"/>
                  <a:pt x="5218631" y="1040519"/>
                </a:cubicBezTo>
                <a:cubicBezTo>
                  <a:pt x="5071540" y="1086614"/>
                  <a:pt x="4978038" y="1032878"/>
                  <a:pt x="4862816" y="1040519"/>
                </a:cubicBezTo>
                <a:cubicBezTo>
                  <a:pt x="4747594" y="1048160"/>
                  <a:pt x="4676564" y="1033648"/>
                  <a:pt x="4625605" y="1040519"/>
                </a:cubicBezTo>
                <a:cubicBezTo>
                  <a:pt x="4574646" y="1047390"/>
                  <a:pt x="4389250" y="1034763"/>
                  <a:pt x="4269789" y="1040519"/>
                </a:cubicBezTo>
                <a:cubicBezTo>
                  <a:pt x="4150328" y="1046275"/>
                  <a:pt x="3889325" y="983690"/>
                  <a:pt x="3558158" y="1040519"/>
                </a:cubicBezTo>
                <a:cubicBezTo>
                  <a:pt x="3226991" y="1097348"/>
                  <a:pt x="3096424" y="996650"/>
                  <a:pt x="2846526" y="1040519"/>
                </a:cubicBezTo>
                <a:cubicBezTo>
                  <a:pt x="2596628" y="1084388"/>
                  <a:pt x="2298910" y="992465"/>
                  <a:pt x="2134895" y="1040519"/>
                </a:cubicBezTo>
                <a:cubicBezTo>
                  <a:pt x="1970880" y="1088573"/>
                  <a:pt x="1595503" y="1006093"/>
                  <a:pt x="1423263" y="1040519"/>
                </a:cubicBezTo>
                <a:cubicBezTo>
                  <a:pt x="1251023" y="1074945"/>
                  <a:pt x="917854" y="1028054"/>
                  <a:pt x="711632" y="1040519"/>
                </a:cubicBezTo>
                <a:cubicBezTo>
                  <a:pt x="505410" y="1052984"/>
                  <a:pt x="216116" y="1018090"/>
                  <a:pt x="0" y="1040519"/>
                </a:cubicBezTo>
                <a:cubicBezTo>
                  <a:pt x="-30785" y="770041"/>
                  <a:pt x="38398" y="727512"/>
                  <a:pt x="0" y="499449"/>
                </a:cubicBezTo>
                <a:cubicBezTo>
                  <a:pt x="-38398" y="271386"/>
                  <a:pt x="10899" y="108142"/>
                  <a:pt x="0" y="0"/>
                </a:cubicBezTo>
                <a:close/>
              </a:path>
            </a:pathLst>
          </a:custGeom>
          <a:solidFill>
            <a:schemeClr val="bg1">
              <a:lumMod val="95000"/>
            </a:schemeClr>
          </a:solidFill>
          <a:ln>
            <a:solidFill>
              <a:schemeClr val="tx1"/>
            </a:solidFill>
            <a:extLst>
              <a:ext uri="{C807C97D-BFC1-408E-A445-0C87EB9F89A2}">
                <ask:lineSketchStyleProps xmlns:ask="http://schemas.microsoft.com/office/drawing/2018/sketchyshapes" sd="2883804265">
                  <a:prstGeom prst="rect">
                    <a:avLst/>
                  </a:prstGeom>
                  <ask:type>
                    <ask:lineSketchScribble/>
                  </ask:type>
                </ask:lineSketchStyleProps>
              </a:ext>
            </a:extLst>
          </a:ln>
        </p:spPr>
        <p:txBody>
          <a:bodyPr>
            <a:normAutofit/>
          </a:bodyPr>
          <a:lstStyle>
            <a:lvl1pPr marL="228600" indent="-228600" algn="l" defTabSz="914400" rtl="0" eaLnBrk="1" latinLnBrk="0" hangingPunct="1">
              <a:lnSpc>
                <a:spcPct val="11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dirty="0">
                <a:latin typeface="Gill Sans MT" panose="020B0502020104020203" pitchFamily="34" charset="0"/>
              </a:rPr>
              <a:t>By the 27</a:t>
            </a:r>
            <a:r>
              <a:rPr lang="en-GB" sz="2800" baseline="30000" dirty="0">
                <a:latin typeface="Gill Sans MT" panose="020B0502020104020203" pitchFamily="34" charset="0"/>
              </a:rPr>
              <a:t>th</a:t>
            </a:r>
            <a:r>
              <a:rPr lang="en-GB" sz="2800" dirty="0">
                <a:latin typeface="Gill Sans MT" panose="020B0502020104020203" pitchFamily="34" charset="0"/>
              </a:rPr>
              <a:t> June, the North Korean army controlled most of the peninsula, including the capital Seoul.</a:t>
            </a:r>
          </a:p>
        </p:txBody>
      </p:sp>
    </p:spTree>
    <p:extLst>
      <p:ext uri="{BB962C8B-B14F-4D97-AF65-F5344CB8AC3E}">
        <p14:creationId xmlns:p14="http://schemas.microsoft.com/office/powerpoint/2010/main" val="35889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The Taiwan Strait Crises of the 1950s and the evolution of Sino-US  relations [Photo story], History News - ThinkChina">
            <a:extLst>
              <a:ext uri="{FF2B5EF4-FFF2-40B4-BE49-F238E27FC236}">
                <a16:creationId xmlns:a16="http://schemas.microsoft.com/office/drawing/2014/main" id="{1079831D-31D4-4E65-AB03-9D9E1C114B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75"/>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F7C2A816-955C-4079-AAAB-066EBD441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55828" y="0"/>
            <a:ext cx="854351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87B9C22-D1C5-445F-9B5C-278C58248384}"/>
              </a:ext>
            </a:extLst>
          </p:cNvPr>
          <p:cNvSpPr>
            <a:spLocks noGrp="1"/>
          </p:cNvSpPr>
          <p:nvPr>
            <p:ph type="title"/>
          </p:nvPr>
        </p:nvSpPr>
        <p:spPr>
          <a:xfrm>
            <a:off x="6421729" y="914400"/>
            <a:ext cx="4892948" cy="3427867"/>
          </a:xfrm>
        </p:spPr>
        <p:txBody>
          <a:bodyPr vert="horz" lIns="91440" tIns="45720" rIns="91440" bIns="45720" rtlCol="0" anchor="t">
            <a:normAutofit/>
          </a:bodyPr>
          <a:lstStyle/>
          <a:p>
            <a:pPr algn="r"/>
            <a:r>
              <a:rPr lang="en-US" sz="6600">
                <a:solidFill>
                  <a:srgbClr val="FFFFFF"/>
                </a:solidFill>
                <a:latin typeface="Gill Sans MT" panose="020B0502020104020203" pitchFamily="34" charset="0"/>
              </a:rPr>
              <a:t>26</a:t>
            </a:r>
            <a:r>
              <a:rPr lang="en-US" sz="6600" baseline="30000">
                <a:solidFill>
                  <a:srgbClr val="FFFFFF"/>
                </a:solidFill>
                <a:latin typeface="Gill Sans MT" panose="020B0502020104020203" pitchFamily="34" charset="0"/>
              </a:rPr>
              <a:t>th</a:t>
            </a:r>
            <a:r>
              <a:rPr lang="en-US" sz="6600">
                <a:solidFill>
                  <a:srgbClr val="FFFFFF"/>
                </a:solidFill>
                <a:latin typeface="Gill Sans MT" panose="020B0502020104020203" pitchFamily="34" charset="0"/>
              </a:rPr>
              <a:t> June 1950</a:t>
            </a:r>
          </a:p>
        </p:txBody>
      </p:sp>
    </p:spTree>
    <p:extLst>
      <p:ext uri="{BB962C8B-B14F-4D97-AF65-F5344CB8AC3E}">
        <p14:creationId xmlns:p14="http://schemas.microsoft.com/office/powerpoint/2010/main" val="2958789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BB79-FC31-4FAF-893E-E2A060592F49}"/>
              </a:ext>
            </a:extLst>
          </p:cNvPr>
          <p:cNvSpPr>
            <a:spLocks noGrp="1"/>
          </p:cNvSpPr>
          <p:nvPr>
            <p:ph type="title"/>
          </p:nvPr>
        </p:nvSpPr>
        <p:spPr/>
        <p:txBody>
          <a:bodyPr/>
          <a:lstStyle/>
          <a:p>
            <a:r>
              <a:rPr lang="en-GB" dirty="0"/>
              <a:t>Task</a:t>
            </a:r>
          </a:p>
        </p:txBody>
      </p:sp>
      <p:sp>
        <p:nvSpPr>
          <p:cNvPr id="3" name="Content Placeholder 2">
            <a:extLst>
              <a:ext uri="{FF2B5EF4-FFF2-40B4-BE49-F238E27FC236}">
                <a16:creationId xmlns:a16="http://schemas.microsoft.com/office/drawing/2014/main" id="{AC842576-2BE3-445F-9B39-B140280EA489}"/>
              </a:ext>
            </a:extLst>
          </p:cNvPr>
          <p:cNvSpPr>
            <a:spLocks noGrp="1"/>
          </p:cNvSpPr>
          <p:nvPr>
            <p:ph idx="1"/>
          </p:nvPr>
        </p:nvSpPr>
        <p:spPr>
          <a:xfrm>
            <a:off x="3021493" y="590501"/>
            <a:ext cx="8780513" cy="1100187"/>
          </a:xfrm>
        </p:spPr>
        <p:txBody>
          <a:bodyPr>
            <a:normAutofit/>
          </a:bodyPr>
          <a:lstStyle/>
          <a:p>
            <a:pPr marL="0" indent="0" algn="ctr">
              <a:buNone/>
            </a:pPr>
            <a:r>
              <a:rPr lang="en-GB" sz="2800" dirty="0">
                <a:latin typeface="Gill Sans MT" panose="020B0502020104020203" pitchFamily="34" charset="0"/>
              </a:rPr>
              <a:t>Circle the correct answer for each of the questions on the front of your pack.</a:t>
            </a:r>
          </a:p>
        </p:txBody>
      </p:sp>
      <p:pic>
        <p:nvPicPr>
          <p:cNvPr id="7" name="Picture 6">
            <a:extLst>
              <a:ext uri="{FF2B5EF4-FFF2-40B4-BE49-F238E27FC236}">
                <a16:creationId xmlns:a16="http://schemas.microsoft.com/office/drawing/2014/main" id="{1F8F0BE5-887E-49C2-8CC7-D6F209AF8980}"/>
              </a:ext>
            </a:extLst>
          </p:cNvPr>
          <p:cNvPicPr>
            <a:picLocks noChangeAspect="1"/>
          </p:cNvPicPr>
          <p:nvPr/>
        </p:nvPicPr>
        <p:blipFill rotWithShape="1">
          <a:blip r:embed="rId2"/>
          <a:srcRect b="32804"/>
          <a:stretch/>
        </p:blipFill>
        <p:spPr>
          <a:xfrm>
            <a:off x="489060" y="1995714"/>
            <a:ext cx="11312946" cy="4608286"/>
          </a:xfrm>
          <a:prstGeom prst="rect">
            <a:avLst/>
          </a:prstGeom>
        </p:spPr>
      </p:pic>
    </p:spTree>
    <p:extLst>
      <p:ext uri="{BB962C8B-B14F-4D97-AF65-F5344CB8AC3E}">
        <p14:creationId xmlns:p14="http://schemas.microsoft.com/office/powerpoint/2010/main" val="131130060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BF00FC8-1A5B-428B-B9E7-0B8494C3D05B}"/>
              </a:ext>
            </a:extLst>
          </p:cNvPr>
          <p:cNvSpPr txBox="1">
            <a:spLocks/>
          </p:cNvSpPr>
          <p:nvPr/>
        </p:nvSpPr>
        <p:spPr>
          <a:xfrm>
            <a:off x="85468" y="-108580"/>
            <a:ext cx="3629282" cy="1023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latin typeface="Gill Sans MT" panose="020B0502020104020203" pitchFamily="34" charset="0"/>
              </a:rPr>
              <a:t>EXTERNAL</a:t>
            </a:r>
          </a:p>
        </p:txBody>
      </p:sp>
      <p:pic>
        <p:nvPicPr>
          <p:cNvPr id="1026" name="Picture 2" descr="Statement of Unity by Korean Americans and Allies on the Historic Inter- Korean Summit and the Upcoming U.S.-North Korea Summit | Massachusetts  Peace Action">
            <a:extLst>
              <a:ext uri="{FF2B5EF4-FFF2-40B4-BE49-F238E27FC236}">
                <a16:creationId xmlns:a16="http://schemas.microsoft.com/office/drawing/2014/main" id="{F5F3B0A3-5DC9-40FB-9273-55D0DD960DC8}"/>
              </a:ext>
            </a:extLst>
          </p:cNvPr>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2156" b="97347" l="10000" r="93250">
                        <a14:foregroundMark x1="36000" y1="97678" x2="36000" y2="97678"/>
                        <a14:foregroundMark x1="80500" y1="6136" x2="80500" y2="6136"/>
                        <a14:foregroundMark x1="81000" y1="2156" x2="81000" y2="2156"/>
                        <a14:foregroundMark x1="14500" y1="51078" x2="14500" y2="51078"/>
                        <a14:foregroundMark x1="36250" y1="58209" x2="36250" y2="58209"/>
                        <a14:foregroundMark x1="27750" y1="83085" x2="27750" y2="83085"/>
                        <a14:foregroundMark x1="28500" y1="84909" x2="28500" y2="84909"/>
                        <a14:foregroundMark x1="30250" y1="82919" x2="30250" y2="82919"/>
                        <a14:foregroundMark x1="20250" y1="83914" x2="20250" y2="83914"/>
                        <a14:foregroundMark x1="36000" y1="89552" x2="36000" y2="89552"/>
                        <a14:foregroundMark x1="38750" y1="89221" x2="38750" y2="89221"/>
                        <a14:foregroundMark x1="89250" y1="56219" x2="89250" y2="56219"/>
                        <a14:foregroundMark x1="93250" y1="55224" x2="93250" y2="55224"/>
                      </a14:backgroundRemoval>
                    </a14:imgEffect>
                  </a14:imgLayer>
                </a14:imgProps>
              </a:ext>
              <a:ext uri="{28A0092B-C50C-407E-A947-70E740481C1C}">
                <a14:useLocalDpi xmlns:a14="http://schemas.microsoft.com/office/drawing/2010/main" val="0"/>
              </a:ext>
            </a:extLst>
          </a:blip>
          <a:srcRect/>
          <a:stretch>
            <a:fillRect/>
          </a:stretch>
        </p:blipFill>
        <p:spPr bwMode="auto">
          <a:xfrm>
            <a:off x="3557638" y="1390990"/>
            <a:ext cx="3143265" cy="473847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80AB6525-AADC-4B2C-875F-E69E3F4761FC}"/>
              </a:ext>
            </a:extLst>
          </p:cNvPr>
          <p:cNvCxnSpPr>
            <a:cxnSpLocks/>
          </p:cNvCxnSpPr>
          <p:nvPr/>
        </p:nvCxnSpPr>
        <p:spPr>
          <a:xfrm flipH="1">
            <a:off x="8674922" y="1847694"/>
            <a:ext cx="623262" cy="3164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A76279B7-DA41-4199-BBF7-097B8FB42F44}"/>
              </a:ext>
            </a:extLst>
          </p:cNvPr>
          <p:cNvSpPr txBox="1"/>
          <p:nvPr/>
        </p:nvSpPr>
        <p:spPr>
          <a:xfrm>
            <a:off x="9406511" y="1286995"/>
            <a:ext cx="2465408" cy="1200329"/>
          </a:xfrm>
          <a:prstGeom prst="rect">
            <a:avLst/>
          </a:prstGeom>
          <a:noFill/>
        </p:spPr>
        <p:txBody>
          <a:bodyPr wrap="square" rtlCol="0">
            <a:spAutoFit/>
          </a:bodyPr>
          <a:lstStyle/>
          <a:p>
            <a:r>
              <a:rPr lang="en-GB" dirty="0">
                <a:latin typeface="Gill Sans MT" panose="020B0502020104020203" pitchFamily="34" charset="0"/>
              </a:rPr>
              <a:t>Formerly occupied by Japan, divided along the 38</a:t>
            </a:r>
            <a:r>
              <a:rPr lang="en-GB" baseline="30000" dirty="0">
                <a:latin typeface="Gill Sans MT" panose="020B0502020104020203" pitchFamily="34" charset="0"/>
              </a:rPr>
              <a:t>th</a:t>
            </a:r>
            <a:r>
              <a:rPr lang="en-GB" dirty="0">
                <a:latin typeface="Gill Sans MT" panose="020B0502020104020203" pitchFamily="34" charset="0"/>
              </a:rPr>
              <a:t> parallel by Soviets and Allies</a:t>
            </a:r>
          </a:p>
        </p:txBody>
      </p:sp>
      <p:sp>
        <p:nvSpPr>
          <p:cNvPr id="13" name="TextBox 12">
            <a:extLst>
              <a:ext uri="{FF2B5EF4-FFF2-40B4-BE49-F238E27FC236}">
                <a16:creationId xmlns:a16="http://schemas.microsoft.com/office/drawing/2014/main" id="{C514857F-6447-42B1-ACC5-98E8D6C999EB}"/>
              </a:ext>
            </a:extLst>
          </p:cNvPr>
          <p:cNvSpPr txBox="1"/>
          <p:nvPr/>
        </p:nvSpPr>
        <p:spPr>
          <a:xfrm>
            <a:off x="9406511" y="5273754"/>
            <a:ext cx="2465408" cy="1200329"/>
          </a:xfrm>
          <a:prstGeom prst="rect">
            <a:avLst/>
          </a:prstGeom>
          <a:noFill/>
        </p:spPr>
        <p:txBody>
          <a:bodyPr wrap="square" rtlCol="0">
            <a:spAutoFit/>
          </a:bodyPr>
          <a:lstStyle/>
          <a:p>
            <a:r>
              <a:rPr lang="en-GB" dirty="0">
                <a:latin typeface="Gill Sans MT" panose="020B0502020104020203" pitchFamily="34" charset="0"/>
              </a:rPr>
              <a:t>North occupied by Soviets, South by US and puppet governments in place</a:t>
            </a:r>
          </a:p>
        </p:txBody>
      </p:sp>
      <p:cxnSp>
        <p:nvCxnSpPr>
          <p:cNvPr id="14" name="Straight Arrow Connector 13">
            <a:extLst>
              <a:ext uri="{FF2B5EF4-FFF2-40B4-BE49-F238E27FC236}">
                <a16:creationId xmlns:a16="http://schemas.microsoft.com/office/drawing/2014/main" id="{88C4F101-8D38-4B2C-87BB-CC53385F3E41}"/>
              </a:ext>
            </a:extLst>
          </p:cNvPr>
          <p:cNvCxnSpPr>
            <a:cxnSpLocks/>
          </p:cNvCxnSpPr>
          <p:nvPr/>
        </p:nvCxnSpPr>
        <p:spPr>
          <a:xfrm flipV="1">
            <a:off x="2116612" y="4580459"/>
            <a:ext cx="1033819" cy="34464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4A94CC6B-4EAC-4B2D-8333-05BC90F6CC1F}"/>
              </a:ext>
            </a:extLst>
          </p:cNvPr>
          <p:cNvSpPr txBox="1"/>
          <p:nvPr/>
        </p:nvSpPr>
        <p:spPr>
          <a:xfrm>
            <a:off x="460101" y="4186437"/>
            <a:ext cx="2068191" cy="1477328"/>
          </a:xfrm>
          <a:prstGeom prst="rect">
            <a:avLst/>
          </a:prstGeom>
          <a:noFill/>
        </p:spPr>
        <p:txBody>
          <a:bodyPr wrap="square" rtlCol="0">
            <a:spAutoFit/>
          </a:bodyPr>
          <a:lstStyle/>
          <a:p>
            <a:r>
              <a:rPr lang="en-GB" dirty="0">
                <a:latin typeface="Gill Sans MT" panose="020B0502020104020203" pitchFamily="34" charset="0"/>
              </a:rPr>
              <a:t>The Republic of Korea (ROK) created by US, Syngman Rhee installed as leader</a:t>
            </a:r>
          </a:p>
        </p:txBody>
      </p:sp>
      <p:cxnSp>
        <p:nvCxnSpPr>
          <p:cNvPr id="18" name="Straight Arrow Connector 17">
            <a:extLst>
              <a:ext uri="{FF2B5EF4-FFF2-40B4-BE49-F238E27FC236}">
                <a16:creationId xmlns:a16="http://schemas.microsoft.com/office/drawing/2014/main" id="{880501CB-34B3-4129-9AEB-302E58E576BD}"/>
              </a:ext>
            </a:extLst>
          </p:cNvPr>
          <p:cNvCxnSpPr>
            <a:cxnSpLocks/>
          </p:cNvCxnSpPr>
          <p:nvPr/>
        </p:nvCxnSpPr>
        <p:spPr>
          <a:xfrm>
            <a:off x="2316860" y="2902823"/>
            <a:ext cx="833571" cy="34602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91EC7258-C601-4BCA-B307-C8B3E6AA5B45}"/>
              </a:ext>
            </a:extLst>
          </p:cNvPr>
          <p:cNvSpPr txBox="1"/>
          <p:nvPr/>
        </p:nvSpPr>
        <p:spPr>
          <a:xfrm>
            <a:off x="6347119" y="1887160"/>
            <a:ext cx="2068191" cy="2031325"/>
          </a:xfrm>
          <a:prstGeom prst="rect">
            <a:avLst/>
          </a:prstGeom>
          <a:noFill/>
        </p:spPr>
        <p:txBody>
          <a:bodyPr wrap="square" rtlCol="0">
            <a:spAutoFit/>
          </a:bodyPr>
          <a:lstStyle/>
          <a:p>
            <a:r>
              <a:rPr lang="en-GB" dirty="0">
                <a:latin typeface="Gill Sans MT" panose="020B0502020104020203" pitchFamily="34" charset="0"/>
              </a:rPr>
              <a:t>Most Koreans wanted unification, whichever side they were on, they had suffered occupation in one way or another since 1910</a:t>
            </a:r>
          </a:p>
        </p:txBody>
      </p:sp>
      <p:sp>
        <p:nvSpPr>
          <p:cNvPr id="15" name="TextBox 14">
            <a:extLst>
              <a:ext uri="{FF2B5EF4-FFF2-40B4-BE49-F238E27FC236}">
                <a16:creationId xmlns:a16="http://schemas.microsoft.com/office/drawing/2014/main" id="{950F4FDD-8923-44D3-A5E5-41AA0CF8669E}"/>
              </a:ext>
            </a:extLst>
          </p:cNvPr>
          <p:cNvSpPr txBox="1"/>
          <p:nvPr/>
        </p:nvSpPr>
        <p:spPr>
          <a:xfrm>
            <a:off x="85468" y="6383262"/>
            <a:ext cx="7701446" cy="369332"/>
          </a:xfrm>
          <a:prstGeom prst="rect">
            <a:avLst/>
          </a:prstGeom>
          <a:noFill/>
        </p:spPr>
        <p:txBody>
          <a:bodyPr wrap="square" rtlCol="0">
            <a:spAutoFit/>
          </a:bodyPr>
          <a:lstStyle/>
          <a:p>
            <a:r>
              <a:rPr lang="en-GB" b="1" dirty="0">
                <a:latin typeface="Gill Sans MT" panose="020B0502020104020203" pitchFamily="34" charset="0"/>
              </a:rPr>
              <a:t>Check</a:t>
            </a:r>
            <a:r>
              <a:rPr lang="en-GB" dirty="0">
                <a:latin typeface="Gill Sans MT" panose="020B0502020104020203" pitchFamily="34" charset="0"/>
              </a:rPr>
              <a:t> you have fully completed the ‘table of factors’ in your resource packs</a:t>
            </a:r>
            <a:endParaRPr lang="en-GB" u="sng" dirty="0">
              <a:solidFill>
                <a:srgbClr val="FF0000"/>
              </a:solidFill>
              <a:latin typeface="Gill Sans MT" panose="020B0502020104020203" pitchFamily="34" charset="0"/>
            </a:endParaRPr>
          </a:p>
        </p:txBody>
      </p:sp>
      <p:sp>
        <p:nvSpPr>
          <p:cNvPr id="16" name="Title 1">
            <a:extLst>
              <a:ext uri="{FF2B5EF4-FFF2-40B4-BE49-F238E27FC236}">
                <a16:creationId xmlns:a16="http://schemas.microsoft.com/office/drawing/2014/main" id="{B8416805-59A9-4251-982E-FAD26838E4AE}"/>
              </a:ext>
            </a:extLst>
          </p:cNvPr>
          <p:cNvSpPr txBox="1">
            <a:spLocks/>
          </p:cNvSpPr>
          <p:nvPr/>
        </p:nvSpPr>
        <p:spPr>
          <a:xfrm>
            <a:off x="3339582" y="1020682"/>
            <a:ext cx="3290702" cy="55978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latin typeface="Gill Sans MT" panose="020B0502020104020203" pitchFamily="34" charset="0"/>
              </a:rPr>
              <a:t>INTERNAL</a:t>
            </a:r>
            <a:r>
              <a:rPr lang="en-GB" sz="3600" u="sng" dirty="0">
                <a:solidFill>
                  <a:srgbClr val="FF0000"/>
                </a:solidFill>
                <a:latin typeface="Gill Sans MT" panose="020B0502020104020203" pitchFamily="34" charset="0"/>
              </a:rPr>
              <a:t> </a:t>
            </a:r>
          </a:p>
        </p:txBody>
      </p:sp>
      <p:sp>
        <p:nvSpPr>
          <p:cNvPr id="22" name="TextBox 21">
            <a:extLst>
              <a:ext uri="{FF2B5EF4-FFF2-40B4-BE49-F238E27FC236}">
                <a16:creationId xmlns:a16="http://schemas.microsoft.com/office/drawing/2014/main" id="{AE011342-ED9A-4144-98C5-AEBF043AAD7F}"/>
              </a:ext>
            </a:extLst>
          </p:cNvPr>
          <p:cNvSpPr txBox="1"/>
          <p:nvPr/>
        </p:nvSpPr>
        <p:spPr>
          <a:xfrm>
            <a:off x="867525" y="2005900"/>
            <a:ext cx="2068191" cy="1754326"/>
          </a:xfrm>
          <a:prstGeom prst="rect">
            <a:avLst/>
          </a:prstGeom>
          <a:noFill/>
        </p:spPr>
        <p:txBody>
          <a:bodyPr wrap="square" rtlCol="0">
            <a:spAutoFit/>
          </a:bodyPr>
          <a:lstStyle/>
          <a:p>
            <a:r>
              <a:rPr lang="en-GB" dirty="0">
                <a:latin typeface="Gill Sans MT" panose="020B0502020104020203" pitchFamily="34" charset="0"/>
              </a:rPr>
              <a:t>Democratic People’s Republic of Korea (DPRK) founded in response, under Kim Il Sung</a:t>
            </a:r>
          </a:p>
        </p:txBody>
      </p:sp>
      <p:sp>
        <p:nvSpPr>
          <p:cNvPr id="23" name="TextBox 22">
            <a:extLst>
              <a:ext uri="{FF2B5EF4-FFF2-40B4-BE49-F238E27FC236}">
                <a16:creationId xmlns:a16="http://schemas.microsoft.com/office/drawing/2014/main" id="{E93B4767-B080-448E-ABB7-320CEDA0572D}"/>
              </a:ext>
            </a:extLst>
          </p:cNvPr>
          <p:cNvSpPr txBox="1"/>
          <p:nvPr/>
        </p:nvSpPr>
        <p:spPr>
          <a:xfrm>
            <a:off x="6520537" y="4484432"/>
            <a:ext cx="2068191" cy="1477328"/>
          </a:xfrm>
          <a:prstGeom prst="rect">
            <a:avLst/>
          </a:prstGeom>
          <a:noFill/>
        </p:spPr>
        <p:txBody>
          <a:bodyPr wrap="square" rtlCol="0">
            <a:spAutoFit/>
          </a:bodyPr>
          <a:lstStyle/>
          <a:p>
            <a:r>
              <a:rPr lang="en-GB" dirty="0">
                <a:latin typeface="Gill Sans MT" panose="020B0502020104020203" pitchFamily="34" charset="0"/>
              </a:rPr>
              <a:t>The North Koreans wished to extend communism throughout the Korean peninsula </a:t>
            </a:r>
          </a:p>
        </p:txBody>
      </p:sp>
      <p:sp>
        <p:nvSpPr>
          <p:cNvPr id="26" name="TextBox 25">
            <a:extLst>
              <a:ext uri="{FF2B5EF4-FFF2-40B4-BE49-F238E27FC236}">
                <a16:creationId xmlns:a16="http://schemas.microsoft.com/office/drawing/2014/main" id="{9C34EB2B-1A10-45DC-A830-6E6C12A786A8}"/>
              </a:ext>
            </a:extLst>
          </p:cNvPr>
          <p:cNvSpPr txBox="1"/>
          <p:nvPr/>
        </p:nvSpPr>
        <p:spPr>
          <a:xfrm>
            <a:off x="9393502" y="2902822"/>
            <a:ext cx="2667869" cy="2031325"/>
          </a:xfrm>
          <a:prstGeom prst="rect">
            <a:avLst/>
          </a:prstGeom>
          <a:noFill/>
        </p:spPr>
        <p:txBody>
          <a:bodyPr wrap="square" rtlCol="0">
            <a:spAutoFit/>
          </a:bodyPr>
          <a:lstStyle/>
          <a:p>
            <a:r>
              <a:rPr lang="en-GB" dirty="0">
                <a:latin typeface="Gill Sans MT" panose="020B0502020104020203" pitchFamily="34" charset="0"/>
              </a:rPr>
              <a:t>North Korean communists were emboldened by communist triumph in the Chinese civil war and support by the new People’s Republic </a:t>
            </a:r>
          </a:p>
        </p:txBody>
      </p:sp>
      <p:cxnSp>
        <p:nvCxnSpPr>
          <p:cNvPr id="27" name="Straight Arrow Connector 26">
            <a:extLst>
              <a:ext uri="{FF2B5EF4-FFF2-40B4-BE49-F238E27FC236}">
                <a16:creationId xmlns:a16="http://schemas.microsoft.com/office/drawing/2014/main" id="{508BB0B8-5180-4696-8068-0EFF2B4835A3}"/>
              </a:ext>
            </a:extLst>
          </p:cNvPr>
          <p:cNvCxnSpPr>
            <a:cxnSpLocks/>
          </p:cNvCxnSpPr>
          <p:nvPr/>
        </p:nvCxnSpPr>
        <p:spPr>
          <a:xfrm flipH="1" flipV="1">
            <a:off x="8686272" y="5435255"/>
            <a:ext cx="707230" cy="28037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279A244E-3FCD-47A3-BF32-53CDB2F73708}"/>
              </a:ext>
            </a:extLst>
          </p:cNvPr>
          <p:cNvCxnSpPr>
            <a:cxnSpLocks/>
          </p:cNvCxnSpPr>
          <p:nvPr/>
        </p:nvCxnSpPr>
        <p:spPr>
          <a:xfrm flipH="1">
            <a:off x="8750938" y="3918485"/>
            <a:ext cx="553083"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0" name="Title 1">
            <a:extLst>
              <a:ext uri="{FF2B5EF4-FFF2-40B4-BE49-F238E27FC236}">
                <a16:creationId xmlns:a16="http://schemas.microsoft.com/office/drawing/2014/main" id="{E76CFC1F-AC73-4CED-A387-4D328E5055F3}"/>
              </a:ext>
            </a:extLst>
          </p:cNvPr>
          <p:cNvSpPr>
            <a:spLocks noGrp="1"/>
          </p:cNvSpPr>
          <p:nvPr>
            <p:ph type="title"/>
          </p:nvPr>
        </p:nvSpPr>
        <p:spPr>
          <a:xfrm>
            <a:off x="9406511" y="233759"/>
            <a:ext cx="2533939" cy="713629"/>
          </a:xfrm>
        </p:spPr>
        <p:txBody>
          <a:bodyPr>
            <a:noAutofit/>
          </a:bodyPr>
          <a:lstStyle/>
          <a:p>
            <a:pPr algn="ctr"/>
            <a:r>
              <a:rPr lang="en-GB" b="1" dirty="0">
                <a:latin typeface="Gill Sans MT" panose="020B0502020104020203" pitchFamily="34" charset="0"/>
              </a:rPr>
              <a:t>Recap</a:t>
            </a:r>
          </a:p>
        </p:txBody>
      </p:sp>
      <p:sp>
        <p:nvSpPr>
          <p:cNvPr id="3" name="Rectangle 2">
            <a:extLst>
              <a:ext uri="{FF2B5EF4-FFF2-40B4-BE49-F238E27FC236}">
                <a16:creationId xmlns:a16="http://schemas.microsoft.com/office/drawing/2014/main" id="{8C396B49-ECD5-4D2E-94B6-FBBF8F25C56E}"/>
              </a:ext>
            </a:extLst>
          </p:cNvPr>
          <p:cNvSpPr/>
          <p:nvPr/>
        </p:nvSpPr>
        <p:spPr>
          <a:xfrm>
            <a:off x="3247975" y="864559"/>
            <a:ext cx="5318619" cy="543559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3831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P spid="21" grpId="0"/>
      <p:bldP spid="22" grpId="0"/>
      <p:bldP spid="23"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E733-C9DB-4EA9-A3F2-3D4B4C59336F}"/>
              </a:ext>
            </a:extLst>
          </p:cNvPr>
          <p:cNvSpPr>
            <a:spLocks noGrp="1"/>
          </p:cNvSpPr>
          <p:nvPr>
            <p:ph type="title"/>
          </p:nvPr>
        </p:nvSpPr>
        <p:spPr/>
        <p:txBody>
          <a:bodyPr/>
          <a:lstStyle/>
          <a:p>
            <a:r>
              <a:rPr lang="en-GB" dirty="0">
                <a:latin typeface="Gill Sans MT" panose="020B0502020104020203" pitchFamily="34" charset="0"/>
              </a:rPr>
              <a:t>Tasks</a:t>
            </a:r>
          </a:p>
        </p:txBody>
      </p:sp>
      <p:sp>
        <p:nvSpPr>
          <p:cNvPr id="3" name="Content Placeholder 2">
            <a:extLst>
              <a:ext uri="{FF2B5EF4-FFF2-40B4-BE49-F238E27FC236}">
                <a16:creationId xmlns:a16="http://schemas.microsoft.com/office/drawing/2014/main" id="{2FB84B97-D78C-48C7-A9F1-3B5D75E14E31}"/>
              </a:ext>
            </a:extLst>
          </p:cNvPr>
          <p:cNvSpPr>
            <a:spLocks noGrp="1"/>
          </p:cNvSpPr>
          <p:nvPr>
            <p:ph idx="1"/>
          </p:nvPr>
        </p:nvSpPr>
        <p:spPr/>
        <p:txBody>
          <a:bodyPr>
            <a:normAutofit/>
          </a:bodyPr>
          <a:lstStyle/>
          <a:p>
            <a:pPr marL="0" indent="0">
              <a:buNone/>
            </a:pPr>
            <a:r>
              <a:rPr lang="en-GB" sz="2800" dirty="0">
                <a:latin typeface="Gill Sans MT" panose="020B0502020104020203" pitchFamily="34" charset="0"/>
              </a:rPr>
              <a:t>Complete pages 3 to 5 of your resource booklet.</a:t>
            </a:r>
          </a:p>
          <a:p>
            <a:pPr marL="0" indent="0">
              <a:buNone/>
            </a:pPr>
            <a:endParaRPr lang="en-GB" sz="2800" dirty="0">
              <a:latin typeface="Gill Sans MT" panose="020B0502020104020203" pitchFamily="34" charset="0"/>
            </a:endParaRPr>
          </a:p>
          <a:p>
            <a:pPr marL="0" indent="0">
              <a:buNone/>
            </a:pPr>
            <a:r>
              <a:rPr lang="en-GB" sz="2800" dirty="0">
                <a:latin typeface="Gill Sans MT" panose="020B0502020104020203" pitchFamily="34" charset="0"/>
              </a:rPr>
              <a:t>Extension: Consider how you might approach the following question</a:t>
            </a:r>
          </a:p>
          <a:p>
            <a:pPr marL="0" indent="0" algn="ctr">
              <a:buNone/>
            </a:pPr>
            <a:r>
              <a:rPr lang="en-GB" sz="2800" b="1" dirty="0">
                <a:latin typeface="Gill Sans MT" panose="020B0502020104020203" pitchFamily="34" charset="0"/>
              </a:rPr>
              <a:t>‘’</a:t>
            </a:r>
            <a:r>
              <a:rPr lang="en-GB" sz="2800" b="1" dirty="0">
                <a:effectLst/>
                <a:latin typeface="Gill Sans MT" panose="020B0502020104020203" pitchFamily="34" charset="0"/>
                <a:ea typeface="Calibri" panose="020F0502020204030204" pitchFamily="34" charset="0"/>
              </a:rPr>
              <a:t>The main reason why the United States entered the Korean War was in order to defend South Korea.’ </a:t>
            </a:r>
          </a:p>
          <a:p>
            <a:pPr marL="0" indent="0" algn="ctr">
              <a:buNone/>
            </a:pPr>
            <a:r>
              <a:rPr lang="en-GB" sz="2800" b="1" dirty="0">
                <a:effectLst/>
                <a:latin typeface="Gill Sans MT" panose="020B0502020104020203" pitchFamily="34" charset="0"/>
                <a:ea typeface="Calibri" panose="020F0502020204030204" pitchFamily="34" charset="0"/>
              </a:rPr>
              <a:t>Assess the validity of this view</a:t>
            </a:r>
            <a:endParaRPr lang="en-GB" sz="2800" b="1" dirty="0">
              <a:latin typeface="Gill Sans MT" panose="020B0502020104020203" pitchFamily="34" charset="0"/>
            </a:endParaRPr>
          </a:p>
        </p:txBody>
      </p:sp>
      <p:pic>
        <p:nvPicPr>
          <p:cNvPr id="5" name="Graphic 4" descr="Pen with solid fill">
            <a:extLst>
              <a:ext uri="{FF2B5EF4-FFF2-40B4-BE49-F238E27FC236}">
                <a16:creationId xmlns:a16="http://schemas.microsoft.com/office/drawing/2014/main" id="{29A9F0E0-655E-4215-B88D-1C57BDA0E4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25428" y="570705"/>
            <a:ext cx="1679009" cy="1679009"/>
          </a:xfrm>
          <a:prstGeom prst="rect">
            <a:avLst/>
          </a:prstGeom>
        </p:spPr>
      </p:pic>
    </p:spTree>
    <p:extLst>
      <p:ext uri="{BB962C8B-B14F-4D97-AF65-F5344CB8AC3E}">
        <p14:creationId xmlns:p14="http://schemas.microsoft.com/office/powerpoint/2010/main" val="59681482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nited States in the Korean War - Wikipedia">
            <a:extLst>
              <a:ext uri="{FF2B5EF4-FFF2-40B4-BE49-F238E27FC236}">
                <a16:creationId xmlns:a16="http://schemas.microsoft.com/office/drawing/2014/main" id="{3DB17BFE-4709-456E-9A77-F0FBF63856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74" b="12810"/>
          <a:stretch/>
        </p:blipFill>
        <p:spPr bwMode="auto">
          <a:xfrm>
            <a:off x="20" y="10"/>
            <a:ext cx="12191979" cy="685798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F7C2A816-955C-4079-AAAB-066EBD441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0ED196-1EBA-40AE-B6AA-51ACD367FF2A}"/>
              </a:ext>
            </a:extLst>
          </p:cNvPr>
          <p:cNvSpPr>
            <a:spLocks noGrp="1"/>
          </p:cNvSpPr>
          <p:nvPr>
            <p:ph type="title"/>
          </p:nvPr>
        </p:nvSpPr>
        <p:spPr>
          <a:xfrm>
            <a:off x="429768" y="3429000"/>
            <a:ext cx="4892948" cy="3427867"/>
          </a:xfrm>
        </p:spPr>
        <p:txBody>
          <a:bodyPr vert="horz" lIns="91440" tIns="45720" rIns="91440" bIns="45720" rtlCol="0" anchor="t">
            <a:normAutofit/>
          </a:bodyPr>
          <a:lstStyle/>
          <a:p>
            <a:r>
              <a:rPr lang="en-US" sz="6100" dirty="0">
                <a:solidFill>
                  <a:srgbClr val="FFFFFF"/>
                </a:solidFill>
              </a:rPr>
              <a:t>US and Chinese involvement</a:t>
            </a:r>
          </a:p>
        </p:txBody>
      </p:sp>
    </p:spTree>
    <p:extLst>
      <p:ext uri="{BB962C8B-B14F-4D97-AF65-F5344CB8AC3E}">
        <p14:creationId xmlns:p14="http://schemas.microsoft.com/office/powerpoint/2010/main" val="196724576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2C38F8-7B57-4F57-9E86-B1F3AB78F453}"/>
              </a:ext>
            </a:extLst>
          </p:cNvPr>
          <p:cNvSpPr>
            <a:spLocks noGrp="1"/>
          </p:cNvSpPr>
          <p:nvPr>
            <p:ph type="title"/>
          </p:nvPr>
        </p:nvSpPr>
        <p:spPr>
          <a:xfrm>
            <a:off x="470208" y="430476"/>
            <a:ext cx="5729869" cy="1253358"/>
          </a:xfrm>
        </p:spPr>
        <p:txBody>
          <a:bodyPr>
            <a:normAutofit/>
          </a:bodyPr>
          <a:lstStyle/>
          <a:p>
            <a:pPr algn="ctr"/>
            <a:r>
              <a:rPr lang="en-GB" dirty="0">
                <a:latin typeface="Gill Sans MT" panose="020B0502020104020203" pitchFamily="34" charset="0"/>
              </a:rPr>
              <a:t>UN involvement</a:t>
            </a:r>
          </a:p>
        </p:txBody>
      </p:sp>
      <p:sp>
        <p:nvSpPr>
          <p:cNvPr id="3" name="Content Placeholder 2">
            <a:extLst>
              <a:ext uri="{FF2B5EF4-FFF2-40B4-BE49-F238E27FC236}">
                <a16:creationId xmlns:a16="http://schemas.microsoft.com/office/drawing/2014/main" id="{C9831A04-9762-42B4-9B61-93B2822BE398}"/>
              </a:ext>
            </a:extLst>
          </p:cNvPr>
          <p:cNvSpPr>
            <a:spLocks noGrp="1"/>
          </p:cNvSpPr>
          <p:nvPr>
            <p:ph idx="1"/>
          </p:nvPr>
        </p:nvSpPr>
        <p:spPr>
          <a:xfrm>
            <a:off x="506279" y="2002798"/>
            <a:ext cx="5729869" cy="4424726"/>
          </a:xfrm>
        </p:spPr>
        <p:txBody>
          <a:bodyPr>
            <a:normAutofit lnSpcReduction="10000"/>
          </a:bodyPr>
          <a:lstStyle/>
          <a:p>
            <a:pPr>
              <a:lnSpc>
                <a:spcPct val="100000"/>
              </a:lnSpc>
            </a:pPr>
            <a:r>
              <a:rPr lang="en-GB" sz="2400" dirty="0">
                <a:latin typeface="Gill Sans MT" panose="020B0502020104020203" pitchFamily="34" charset="0"/>
              </a:rPr>
              <a:t>The US immediately referred the matter to the UN.</a:t>
            </a:r>
          </a:p>
          <a:p>
            <a:pPr>
              <a:lnSpc>
                <a:spcPct val="100000"/>
              </a:lnSpc>
            </a:pPr>
            <a:r>
              <a:rPr lang="en-GB" sz="2400" dirty="0">
                <a:latin typeface="Gill Sans MT" panose="020B0502020104020203" pitchFamily="34" charset="0"/>
              </a:rPr>
              <a:t>The UN passed a resolution (</a:t>
            </a:r>
            <a:r>
              <a:rPr lang="en-GB" sz="2400" b="1" i="0" dirty="0">
                <a:effectLst/>
                <a:latin typeface="Gill Sans MT" panose="020B0502020104020203" pitchFamily="34" charset="0"/>
              </a:rPr>
              <a:t>UN Security Council Resolution 82</a:t>
            </a:r>
            <a:r>
              <a:rPr lang="en-GB" sz="2400" i="0" dirty="0">
                <a:effectLst/>
                <a:latin typeface="Gill Sans MT" panose="020B0502020104020203" pitchFamily="34" charset="0"/>
              </a:rPr>
              <a:t>) to take military actions against the north Korean forces.</a:t>
            </a:r>
          </a:p>
          <a:p>
            <a:pPr>
              <a:lnSpc>
                <a:spcPct val="100000"/>
              </a:lnSpc>
            </a:pPr>
            <a:r>
              <a:rPr lang="en-GB" sz="2400" i="0" dirty="0">
                <a:effectLst/>
                <a:latin typeface="Gill Sans MT" panose="020B0502020104020203" pitchFamily="34" charset="0"/>
              </a:rPr>
              <a:t>15 countries agreed to send troops (b</a:t>
            </a:r>
            <a:r>
              <a:rPr lang="en-GB" sz="2400" dirty="0">
                <a:latin typeface="Gill Sans MT" panose="020B0502020104020203" pitchFamily="34" charset="0"/>
              </a:rPr>
              <a:t>ut the majority were American).</a:t>
            </a:r>
            <a:endParaRPr lang="en-GB" sz="2400" i="0" dirty="0">
              <a:effectLst/>
              <a:latin typeface="Gill Sans MT" panose="020B0502020104020203" pitchFamily="34" charset="0"/>
            </a:endParaRPr>
          </a:p>
          <a:p>
            <a:pPr>
              <a:lnSpc>
                <a:spcPct val="100000"/>
              </a:lnSpc>
            </a:pPr>
            <a:endParaRPr lang="en-GB" sz="2400" dirty="0">
              <a:latin typeface="Gill Sans MT" panose="020B0502020104020203" pitchFamily="34" charset="0"/>
            </a:endParaRPr>
          </a:p>
          <a:p>
            <a:pPr marL="0" indent="0" algn="ctr">
              <a:lnSpc>
                <a:spcPct val="100000"/>
              </a:lnSpc>
              <a:buNone/>
            </a:pPr>
            <a:r>
              <a:rPr lang="en-GB" sz="2800" b="1" dirty="0">
                <a:solidFill>
                  <a:schemeClr val="accent1">
                    <a:lumMod val="75000"/>
                  </a:schemeClr>
                </a:solidFill>
                <a:latin typeface="Gill Sans MT" panose="020B0502020104020203" pitchFamily="34" charset="0"/>
              </a:rPr>
              <a:t>What made this resolution possible?</a:t>
            </a:r>
          </a:p>
        </p:txBody>
      </p:sp>
      <p:pic>
        <p:nvPicPr>
          <p:cNvPr id="4098" name="Picture 2" descr="United Nations Security Council - Korean War">
            <a:extLst>
              <a:ext uri="{FF2B5EF4-FFF2-40B4-BE49-F238E27FC236}">
                <a16:creationId xmlns:a16="http://schemas.microsoft.com/office/drawing/2014/main" id="{DF77C69C-8F5F-407E-A69F-7E3819E736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48" r="20609" b="1"/>
          <a:stretch/>
        </p:blipFill>
        <p:spPr bwMode="auto">
          <a:xfrm>
            <a:off x="6662889" y="596644"/>
            <a:ext cx="4925879" cy="566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7615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opular North Korean Comedian Sent to Work in Coal Mine Over Slip-up —  Radio Free Asia">
            <a:extLst>
              <a:ext uri="{FF2B5EF4-FFF2-40B4-BE49-F238E27FC236}">
                <a16:creationId xmlns:a16="http://schemas.microsoft.com/office/drawing/2014/main" id="{FB4FEBAB-4D98-4A7D-8F10-B3C1F27878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59" r="15238" b="-2"/>
          <a:stretch/>
        </p:blipFill>
        <p:spPr bwMode="auto">
          <a:xfrm>
            <a:off x="594360" y="596644"/>
            <a:ext cx="5929103" cy="56647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045C93-F1A0-4976-8D26-65979E854A30}"/>
              </a:ext>
            </a:extLst>
          </p:cNvPr>
          <p:cNvSpPr>
            <a:spLocks noGrp="1"/>
          </p:cNvSpPr>
          <p:nvPr>
            <p:ph type="title"/>
          </p:nvPr>
        </p:nvSpPr>
        <p:spPr>
          <a:xfrm>
            <a:off x="6891455" y="248239"/>
            <a:ext cx="4706186" cy="1346385"/>
          </a:xfrm>
        </p:spPr>
        <p:txBody>
          <a:bodyPr anchor="ctr">
            <a:normAutofit/>
          </a:bodyPr>
          <a:lstStyle/>
          <a:p>
            <a:pPr algn="ctr"/>
            <a:r>
              <a:rPr lang="en-GB" dirty="0">
                <a:latin typeface="Gill Sans MT" panose="020B0502020104020203" pitchFamily="34" charset="0"/>
              </a:rPr>
              <a:t>Rollback</a:t>
            </a:r>
          </a:p>
        </p:txBody>
      </p:sp>
      <p:sp>
        <p:nvSpPr>
          <p:cNvPr id="3" name="Content Placeholder 2">
            <a:extLst>
              <a:ext uri="{FF2B5EF4-FFF2-40B4-BE49-F238E27FC236}">
                <a16:creationId xmlns:a16="http://schemas.microsoft.com/office/drawing/2014/main" id="{DDF06462-4978-41BE-B68D-29DB7CB53FBB}"/>
              </a:ext>
            </a:extLst>
          </p:cNvPr>
          <p:cNvSpPr>
            <a:spLocks noGrp="1"/>
          </p:cNvSpPr>
          <p:nvPr>
            <p:ph idx="1"/>
          </p:nvPr>
        </p:nvSpPr>
        <p:spPr>
          <a:xfrm>
            <a:off x="6802244" y="1781531"/>
            <a:ext cx="4973445" cy="4719630"/>
          </a:xfrm>
        </p:spPr>
        <p:txBody>
          <a:bodyPr>
            <a:normAutofit/>
          </a:bodyPr>
          <a:lstStyle/>
          <a:p>
            <a:pPr>
              <a:lnSpc>
                <a:spcPct val="100000"/>
              </a:lnSpc>
            </a:pPr>
            <a:r>
              <a:rPr lang="en-GB" sz="2800" dirty="0">
                <a:latin typeface="Gill Sans MT" panose="020B0502020104020203" pitchFamily="34" charset="0"/>
              </a:rPr>
              <a:t>The UN forces were led the General Douglass MacArthur.</a:t>
            </a:r>
          </a:p>
          <a:p>
            <a:pPr>
              <a:lnSpc>
                <a:spcPct val="100000"/>
              </a:lnSpc>
            </a:pPr>
            <a:r>
              <a:rPr lang="en-GB" sz="2800" dirty="0">
                <a:latin typeface="Gill Sans MT" panose="020B0502020104020203" pitchFamily="34" charset="0"/>
              </a:rPr>
              <a:t>The UN armies launched an amphibious attack at the Port of Inchon, near Seoul.</a:t>
            </a:r>
          </a:p>
          <a:p>
            <a:pPr>
              <a:lnSpc>
                <a:spcPct val="100000"/>
              </a:lnSpc>
            </a:pPr>
            <a:r>
              <a:rPr lang="en-GB" sz="2800" dirty="0">
                <a:latin typeface="Gill Sans MT" panose="020B0502020104020203" pitchFamily="34" charset="0"/>
              </a:rPr>
              <a:t>No only did north Koreans lose the south, the UN forces pushed them up to the Yalu River by October 1950.</a:t>
            </a:r>
          </a:p>
        </p:txBody>
      </p:sp>
    </p:spTree>
    <p:extLst>
      <p:ext uri="{BB962C8B-B14F-4D97-AF65-F5344CB8AC3E}">
        <p14:creationId xmlns:p14="http://schemas.microsoft.com/office/powerpoint/2010/main" val="221179807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E733-C9DB-4EA9-A3F2-3D4B4C59336F}"/>
              </a:ext>
            </a:extLst>
          </p:cNvPr>
          <p:cNvSpPr>
            <a:spLocks noGrp="1"/>
          </p:cNvSpPr>
          <p:nvPr>
            <p:ph type="title"/>
          </p:nvPr>
        </p:nvSpPr>
        <p:spPr>
          <a:xfrm>
            <a:off x="559593" y="245326"/>
            <a:ext cx="10515600" cy="1325563"/>
          </a:xfrm>
        </p:spPr>
        <p:txBody>
          <a:bodyPr/>
          <a:lstStyle/>
          <a:p>
            <a:r>
              <a:rPr lang="en-GB" dirty="0">
                <a:latin typeface="Gill Sans MT" panose="020B0502020104020203" pitchFamily="34" charset="0"/>
              </a:rPr>
              <a:t>Task</a:t>
            </a:r>
          </a:p>
        </p:txBody>
      </p:sp>
      <p:sp>
        <p:nvSpPr>
          <p:cNvPr id="3" name="Content Placeholder 2">
            <a:extLst>
              <a:ext uri="{FF2B5EF4-FFF2-40B4-BE49-F238E27FC236}">
                <a16:creationId xmlns:a16="http://schemas.microsoft.com/office/drawing/2014/main" id="{2FB84B97-D78C-48C7-A9F1-3B5D75E14E31}"/>
              </a:ext>
            </a:extLst>
          </p:cNvPr>
          <p:cNvSpPr>
            <a:spLocks noGrp="1"/>
          </p:cNvSpPr>
          <p:nvPr>
            <p:ph idx="1"/>
          </p:nvPr>
        </p:nvSpPr>
        <p:spPr>
          <a:xfrm>
            <a:off x="2411450" y="912061"/>
            <a:ext cx="7369098" cy="764015"/>
          </a:xfrm>
        </p:spPr>
        <p:txBody>
          <a:bodyPr>
            <a:normAutofit/>
          </a:bodyPr>
          <a:lstStyle/>
          <a:p>
            <a:pPr marL="0" indent="0">
              <a:buNone/>
            </a:pPr>
            <a:r>
              <a:rPr lang="en-GB" sz="2800" dirty="0">
                <a:latin typeface="Gill Sans MT" panose="020B0502020104020203" pitchFamily="34" charset="0"/>
              </a:rPr>
              <a:t>Complete pages 7 to 9 of your resource booklet.</a:t>
            </a:r>
          </a:p>
        </p:txBody>
      </p:sp>
      <p:pic>
        <p:nvPicPr>
          <p:cNvPr id="5" name="Graphic 4" descr="Pen with solid fill">
            <a:extLst>
              <a:ext uri="{FF2B5EF4-FFF2-40B4-BE49-F238E27FC236}">
                <a16:creationId xmlns:a16="http://schemas.microsoft.com/office/drawing/2014/main" id="{29A9F0E0-655E-4215-B88D-1C57BDA0E4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3397" y="245326"/>
            <a:ext cx="1679009" cy="1679009"/>
          </a:xfrm>
          <a:prstGeom prst="rect">
            <a:avLst/>
          </a:prstGeom>
        </p:spPr>
      </p:pic>
      <p:pic>
        <p:nvPicPr>
          <p:cNvPr id="3074" name="Picture 2" descr="The Korean War gave the president the power to take us into battle. It&amp;#39;s  been that way ever since. | by Scott Beauchamp | Timeline">
            <a:extLst>
              <a:ext uri="{FF2B5EF4-FFF2-40B4-BE49-F238E27FC236}">
                <a16:creationId xmlns:a16="http://schemas.microsoft.com/office/drawing/2014/main" id="{36465718-580B-4A1A-A3C8-E2B9C95A17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92" b="28130"/>
          <a:stretch/>
        </p:blipFill>
        <p:spPr bwMode="auto">
          <a:xfrm>
            <a:off x="559593" y="2029522"/>
            <a:ext cx="11072813" cy="44493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13255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E7304E-994D-4CBF-99F0-239ADEF0D5CB}"/>
              </a:ext>
            </a:extLst>
          </p:cNvPr>
          <p:cNvSpPr>
            <a:spLocks noGrp="1"/>
          </p:cNvSpPr>
          <p:nvPr>
            <p:ph type="title"/>
          </p:nvPr>
        </p:nvSpPr>
        <p:spPr>
          <a:xfrm>
            <a:off x="392151" y="386394"/>
            <a:ext cx="5930589" cy="1676582"/>
          </a:xfrm>
        </p:spPr>
        <p:txBody>
          <a:bodyPr>
            <a:normAutofit/>
          </a:bodyPr>
          <a:lstStyle/>
          <a:p>
            <a:pPr algn="ctr"/>
            <a:r>
              <a:rPr lang="en-GB" sz="5000" dirty="0">
                <a:latin typeface="Gill Sans MT" panose="020B0502020104020203" pitchFamily="34" charset="0"/>
              </a:rPr>
              <a:t>Chinese counter-offensive</a:t>
            </a:r>
          </a:p>
        </p:txBody>
      </p:sp>
      <p:sp>
        <p:nvSpPr>
          <p:cNvPr id="3" name="Content Placeholder 2">
            <a:extLst>
              <a:ext uri="{FF2B5EF4-FFF2-40B4-BE49-F238E27FC236}">
                <a16:creationId xmlns:a16="http://schemas.microsoft.com/office/drawing/2014/main" id="{3B5984EF-B3D1-4DB5-BB02-052C558A7A51}"/>
              </a:ext>
            </a:extLst>
          </p:cNvPr>
          <p:cNvSpPr>
            <a:spLocks noGrp="1"/>
          </p:cNvSpPr>
          <p:nvPr>
            <p:ph idx="1"/>
          </p:nvPr>
        </p:nvSpPr>
        <p:spPr>
          <a:xfrm>
            <a:off x="392151" y="2449369"/>
            <a:ext cx="5930589" cy="4163303"/>
          </a:xfrm>
        </p:spPr>
        <p:txBody>
          <a:bodyPr>
            <a:normAutofit fontScale="92500" lnSpcReduction="10000"/>
          </a:bodyPr>
          <a:lstStyle/>
          <a:p>
            <a:pPr>
              <a:lnSpc>
                <a:spcPct val="100000"/>
              </a:lnSpc>
            </a:pPr>
            <a:r>
              <a:rPr lang="en-GB" sz="2800" dirty="0">
                <a:latin typeface="Gill Sans MT" panose="020B0502020104020203" pitchFamily="34" charset="0"/>
              </a:rPr>
              <a:t>In October 1950, Kim wrote to Stalin begging for assistance, but Stalin requested the Chinese send in forces.</a:t>
            </a:r>
          </a:p>
          <a:p>
            <a:pPr>
              <a:lnSpc>
                <a:spcPct val="100000"/>
              </a:lnSpc>
            </a:pPr>
            <a:r>
              <a:rPr lang="en-GB" sz="2800" dirty="0">
                <a:latin typeface="Gill Sans MT" panose="020B0502020104020203" pitchFamily="34" charset="0"/>
              </a:rPr>
              <a:t>Initially reluctant, Mao agreed to assist.</a:t>
            </a:r>
          </a:p>
          <a:p>
            <a:pPr>
              <a:lnSpc>
                <a:spcPct val="100000"/>
              </a:lnSpc>
            </a:pPr>
            <a:r>
              <a:rPr lang="en-GB" sz="2800" dirty="0">
                <a:latin typeface="Gill Sans MT" panose="020B0502020104020203" pitchFamily="34" charset="0"/>
              </a:rPr>
              <a:t>The Communist Volunteer Army Corps was created in October 1950 (300,000 mobilised).</a:t>
            </a:r>
          </a:p>
          <a:p>
            <a:pPr>
              <a:lnSpc>
                <a:spcPct val="100000"/>
              </a:lnSpc>
            </a:pPr>
            <a:r>
              <a:rPr lang="en-GB" sz="2800" dirty="0">
                <a:latin typeface="Gill Sans MT" panose="020B0502020104020203" pitchFamily="34" charset="0"/>
              </a:rPr>
              <a:t>The Chinese ‘volunteers’ crossed the Yalu River and launched their counter offensive.</a:t>
            </a:r>
          </a:p>
        </p:txBody>
      </p:sp>
      <p:pic>
        <p:nvPicPr>
          <p:cNvPr id="6146" name="Picture 2" descr="Korean War - Back to the 38th parallel | Britannica">
            <a:extLst>
              <a:ext uri="{FF2B5EF4-FFF2-40B4-BE49-F238E27FC236}">
                <a16:creationId xmlns:a16="http://schemas.microsoft.com/office/drawing/2014/main" id="{C64D20D2-F30D-4101-81B7-A4E231EB44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19" r="18784" b="-3"/>
          <a:stretch/>
        </p:blipFill>
        <p:spPr bwMode="auto">
          <a:xfrm>
            <a:off x="6662889" y="596644"/>
            <a:ext cx="4925879" cy="566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00034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DBE5C-94B3-4278-A82F-95EF3DE1967F}"/>
              </a:ext>
            </a:extLst>
          </p:cNvPr>
          <p:cNvSpPr>
            <a:spLocks noGrp="1"/>
          </p:cNvSpPr>
          <p:nvPr>
            <p:ph type="title"/>
          </p:nvPr>
        </p:nvSpPr>
        <p:spPr>
          <a:xfrm>
            <a:off x="4787592" y="96047"/>
            <a:ext cx="7225990" cy="1325563"/>
          </a:xfrm>
        </p:spPr>
        <p:txBody>
          <a:bodyPr>
            <a:normAutofit/>
          </a:bodyPr>
          <a:lstStyle/>
          <a:p>
            <a:pPr algn="ctr"/>
            <a:r>
              <a:rPr lang="en-GB" dirty="0">
                <a:latin typeface="Gill Sans MT" panose="020B0502020104020203" pitchFamily="34" charset="0"/>
              </a:rPr>
              <a:t>MacArthur removed</a:t>
            </a:r>
          </a:p>
        </p:txBody>
      </p:sp>
      <p:sp>
        <p:nvSpPr>
          <p:cNvPr id="3" name="Content Placeholder 2">
            <a:extLst>
              <a:ext uri="{FF2B5EF4-FFF2-40B4-BE49-F238E27FC236}">
                <a16:creationId xmlns:a16="http://schemas.microsoft.com/office/drawing/2014/main" id="{173528A6-F12F-43F4-AF46-DBA99A924292}"/>
              </a:ext>
            </a:extLst>
          </p:cNvPr>
          <p:cNvSpPr>
            <a:spLocks noGrp="1"/>
          </p:cNvSpPr>
          <p:nvPr>
            <p:ph idx="1"/>
          </p:nvPr>
        </p:nvSpPr>
        <p:spPr>
          <a:xfrm>
            <a:off x="5040350" y="1673245"/>
            <a:ext cx="6646127" cy="4883672"/>
          </a:xfrm>
        </p:spPr>
        <p:txBody>
          <a:bodyPr>
            <a:normAutofit fontScale="92500"/>
          </a:bodyPr>
          <a:lstStyle/>
          <a:p>
            <a:r>
              <a:rPr lang="en-GB" sz="2800" dirty="0">
                <a:latin typeface="Gill Sans MT" panose="020B0502020104020203" pitchFamily="34" charset="0"/>
              </a:rPr>
              <a:t>The surprise attack was very effective and drove the UN forces out of DPRK territory.</a:t>
            </a:r>
          </a:p>
          <a:p>
            <a:r>
              <a:rPr lang="en-GB" sz="2800" dirty="0">
                <a:latin typeface="Gill Sans MT" panose="020B0502020104020203" pitchFamily="34" charset="0"/>
              </a:rPr>
              <a:t>Mao provided unlimited ‘volunteers’ to defeat the UN forces.</a:t>
            </a:r>
          </a:p>
          <a:p>
            <a:r>
              <a:rPr lang="en-GB" sz="2800" dirty="0">
                <a:latin typeface="Gill Sans MT" panose="020B0502020104020203" pitchFamily="34" charset="0"/>
              </a:rPr>
              <a:t>MacArthur went as far as to suggest the use of nuclear weapons against the Chinese.</a:t>
            </a:r>
          </a:p>
          <a:p>
            <a:r>
              <a:rPr lang="en-GB" sz="2800" dirty="0">
                <a:latin typeface="Gill Sans MT" panose="020B0502020104020203" pitchFamily="34" charset="0"/>
              </a:rPr>
              <a:t>Due to the public nature of MacArthur’s criticisms of government, he was relieved of command (April 1951) and replaced by Matthew Ridgeway.</a:t>
            </a:r>
          </a:p>
        </p:txBody>
      </p:sp>
      <p:pic>
        <p:nvPicPr>
          <p:cNvPr id="7170" name="Picture 2" descr="NATO - Declassified: Matthew Ridgway, 1952 - 1953">
            <a:extLst>
              <a:ext uri="{FF2B5EF4-FFF2-40B4-BE49-F238E27FC236}">
                <a16:creationId xmlns:a16="http://schemas.microsoft.com/office/drawing/2014/main" id="{13D323D3-E86F-4A19-BD69-25759ECAF6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04" r="28107"/>
          <a:stretch/>
        </p:blipFill>
        <p:spPr bwMode="auto">
          <a:xfrm>
            <a:off x="178418" y="96047"/>
            <a:ext cx="4348977" cy="66698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NATO - Declassified: Matthew Ridgway, 1952 - 1953">
            <a:extLst>
              <a:ext uri="{FF2B5EF4-FFF2-40B4-BE49-F238E27FC236}">
                <a16:creationId xmlns:a16="http://schemas.microsoft.com/office/drawing/2014/main" id="{B0ED4349-B136-4E32-BDA0-548680472F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04" r="28107"/>
          <a:stretch/>
        </p:blipFill>
        <p:spPr bwMode="auto">
          <a:xfrm>
            <a:off x="178418" y="40291"/>
            <a:ext cx="4348977" cy="6669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00802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344B53-B7BA-4AD0-911E-E85590498550}"/>
              </a:ext>
            </a:extLst>
          </p:cNvPr>
          <p:cNvSpPr>
            <a:spLocks noGrp="1"/>
          </p:cNvSpPr>
          <p:nvPr>
            <p:ph type="title"/>
          </p:nvPr>
        </p:nvSpPr>
        <p:spPr>
          <a:xfrm>
            <a:off x="392151" y="473927"/>
            <a:ext cx="5941742" cy="908824"/>
          </a:xfrm>
        </p:spPr>
        <p:txBody>
          <a:bodyPr>
            <a:normAutofit fontScale="90000"/>
          </a:bodyPr>
          <a:lstStyle/>
          <a:p>
            <a:pPr algn="ctr"/>
            <a:r>
              <a:rPr lang="en-GB" dirty="0">
                <a:latin typeface="Gill Sans MT" panose="020B0502020104020203" pitchFamily="34" charset="0"/>
              </a:rPr>
              <a:t>POW issues</a:t>
            </a:r>
          </a:p>
        </p:txBody>
      </p:sp>
      <p:sp>
        <p:nvSpPr>
          <p:cNvPr id="3" name="Content Placeholder 2">
            <a:extLst>
              <a:ext uri="{FF2B5EF4-FFF2-40B4-BE49-F238E27FC236}">
                <a16:creationId xmlns:a16="http://schemas.microsoft.com/office/drawing/2014/main" id="{47C79C18-C2DE-4CAC-B9DD-73538453A418}"/>
              </a:ext>
            </a:extLst>
          </p:cNvPr>
          <p:cNvSpPr>
            <a:spLocks noGrp="1"/>
          </p:cNvSpPr>
          <p:nvPr>
            <p:ph idx="1"/>
          </p:nvPr>
        </p:nvSpPr>
        <p:spPr>
          <a:xfrm>
            <a:off x="392151" y="1580205"/>
            <a:ext cx="5941742" cy="4803868"/>
          </a:xfrm>
        </p:spPr>
        <p:txBody>
          <a:bodyPr>
            <a:normAutofit fontScale="92500" lnSpcReduction="10000"/>
          </a:bodyPr>
          <a:lstStyle/>
          <a:p>
            <a:pPr>
              <a:lnSpc>
                <a:spcPct val="100000"/>
              </a:lnSpc>
            </a:pPr>
            <a:r>
              <a:rPr lang="en-GB" sz="3200" dirty="0">
                <a:latin typeface="Gill Sans MT" panose="020B0502020104020203" pitchFamily="34" charset="0"/>
              </a:rPr>
              <a:t>Battlelines stabilised near the 38</a:t>
            </a:r>
            <a:r>
              <a:rPr lang="en-GB" sz="3200" baseline="30000" dirty="0">
                <a:latin typeface="Gill Sans MT" panose="020B0502020104020203" pitchFamily="34" charset="0"/>
              </a:rPr>
              <a:t>th</a:t>
            </a:r>
            <a:r>
              <a:rPr lang="en-GB" sz="3200" dirty="0">
                <a:latin typeface="Gill Sans MT" panose="020B0502020104020203" pitchFamily="34" charset="0"/>
              </a:rPr>
              <a:t> parallel and a ceasefire was called to discuss terms.</a:t>
            </a:r>
          </a:p>
          <a:p>
            <a:pPr>
              <a:lnSpc>
                <a:spcPct val="100000"/>
              </a:lnSpc>
            </a:pPr>
            <a:r>
              <a:rPr lang="en-GB" sz="3200" dirty="0">
                <a:latin typeface="Gill Sans MT" panose="020B0502020104020203" pitchFamily="34" charset="0"/>
              </a:rPr>
              <a:t>1951-3 there were sporadic battles.</a:t>
            </a:r>
          </a:p>
          <a:p>
            <a:pPr>
              <a:lnSpc>
                <a:spcPct val="100000"/>
              </a:lnSpc>
            </a:pPr>
            <a:r>
              <a:rPr lang="en-GB" sz="3200" dirty="0">
                <a:latin typeface="Gill Sans MT" panose="020B0502020104020203" pitchFamily="34" charset="0"/>
              </a:rPr>
              <a:t>The main sticking point was the repatriation of POW.</a:t>
            </a:r>
          </a:p>
          <a:p>
            <a:pPr>
              <a:lnSpc>
                <a:spcPct val="100000"/>
              </a:lnSpc>
            </a:pPr>
            <a:r>
              <a:rPr lang="en-GB" sz="3200" dirty="0">
                <a:latin typeface="Gill Sans MT" panose="020B0502020104020203" pitchFamily="34" charset="0"/>
              </a:rPr>
              <a:t>The USA and UN wanted voluntary returns, but the majority of North Korean and Chinese forces did not return voluntarily.</a:t>
            </a:r>
          </a:p>
        </p:txBody>
      </p:sp>
      <p:pic>
        <p:nvPicPr>
          <p:cNvPr id="8194" name="Picture 2" descr="Korean War - Battling over POWs | Britannica">
            <a:extLst>
              <a:ext uri="{FF2B5EF4-FFF2-40B4-BE49-F238E27FC236}">
                <a16:creationId xmlns:a16="http://schemas.microsoft.com/office/drawing/2014/main" id="{3ED800BB-08A9-4B2C-9306-A093972327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06" r="18825"/>
          <a:stretch/>
        </p:blipFill>
        <p:spPr bwMode="auto">
          <a:xfrm>
            <a:off x="6662889" y="596644"/>
            <a:ext cx="4925879" cy="566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99750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B5D054-4995-47DF-B10E-71E312808094}"/>
              </a:ext>
            </a:extLst>
          </p:cNvPr>
          <p:cNvPicPr/>
          <p:nvPr/>
        </p:nvPicPr>
        <p:blipFill>
          <a:blip r:embed="rId2"/>
          <a:stretch>
            <a:fillRect/>
          </a:stretch>
        </p:blipFill>
        <p:spPr>
          <a:xfrm>
            <a:off x="484632" y="1577320"/>
            <a:ext cx="2560320" cy="3697214"/>
          </a:xfrm>
          <a:prstGeom prst="rect">
            <a:avLst/>
          </a:prstGeom>
        </p:spPr>
      </p:pic>
      <p:cxnSp>
        <p:nvCxnSpPr>
          <p:cNvPr id="16" name="Straight Connector 15">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CA62D3F-C81E-4C45-A27D-F14D864E58DE}"/>
              </a:ext>
            </a:extLst>
          </p:cNvPr>
          <p:cNvPicPr/>
          <p:nvPr/>
        </p:nvPicPr>
        <p:blipFill>
          <a:blip r:embed="rId3"/>
          <a:stretch>
            <a:fillRect/>
          </a:stretch>
        </p:blipFill>
        <p:spPr>
          <a:xfrm>
            <a:off x="3370654" y="1553936"/>
            <a:ext cx="2623746" cy="3730177"/>
          </a:xfrm>
          <a:prstGeom prst="rect">
            <a:avLst/>
          </a:prstGeom>
        </p:spPr>
      </p:pic>
      <p:cxnSp>
        <p:nvCxnSpPr>
          <p:cNvPr id="18" name="Straight Connector 17">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5A498F7-0E84-4698-86F7-17BB0E77C516}"/>
              </a:ext>
            </a:extLst>
          </p:cNvPr>
          <p:cNvPicPr/>
          <p:nvPr/>
        </p:nvPicPr>
        <p:blipFill>
          <a:blip r:embed="rId4"/>
          <a:stretch>
            <a:fillRect/>
          </a:stretch>
        </p:blipFill>
        <p:spPr>
          <a:xfrm>
            <a:off x="6193807" y="1475370"/>
            <a:ext cx="2784320" cy="3873144"/>
          </a:xfrm>
          <a:prstGeom prst="rect">
            <a:avLst/>
          </a:prstGeom>
        </p:spPr>
      </p:pic>
      <p:cxnSp>
        <p:nvCxnSpPr>
          <p:cNvPr id="20" name="Straight Connector 19">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E30D604-8CA4-4816-B35A-E0187CEF4CB4}"/>
              </a:ext>
            </a:extLst>
          </p:cNvPr>
          <p:cNvPicPr/>
          <p:nvPr/>
        </p:nvPicPr>
        <p:blipFill>
          <a:blip r:embed="rId5"/>
          <a:stretch>
            <a:fillRect/>
          </a:stretch>
        </p:blipFill>
        <p:spPr>
          <a:xfrm>
            <a:off x="8978127" y="1482452"/>
            <a:ext cx="2843749" cy="3873144"/>
          </a:xfrm>
          <a:prstGeom prst="rect">
            <a:avLst/>
          </a:prstGeom>
        </p:spPr>
      </p:pic>
      <p:sp>
        <p:nvSpPr>
          <p:cNvPr id="19" name="Title 1">
            <a:extLst>
              <a:ext uri="{FF2B5EF4-FFF2-40B4-BE49-F238E27FC236}">
                <a16:creationId xmlns:a16="http://schemas.microsoft.com/office/drawing/2014/main" id="{3A7F3F8E-776A-46EA-9618-1FD6FBF93C38}"/>
              </a:ext>
            </a:extLst>
          </p:cNvPr>
          <p:cNvSpPr txBox="1">
            <a:spLocks/>
          </p:cNvSpPr>
          <p:nvPr/>
        </p:nvSpPr>
        <p:spPr>
          <a:xfrm>
            <a:off x="5755888" y="284356"/>
            <a:ext cx="5941742" cy="908824"/>
          </a:xfrm>
          <a:prstGeom prst="rect">
            <a:avLst/>
          </a:prstGeom>
        </p:spPr>
        <p:txBody>
          <a:bodyPr>
            <a:normAutofit fontScale="97500"/>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pPr algn="r"/>
            <a:r>
              <a:rPr lang="en-GB" dirty="0">
                <a:latin typeface="Gill Sans MT" panose="020B0502020104020203" pitchFamily="34" charset="0"/>
              </a:rPr>
              <a:t>Page 6</a:t>
            </a:r>
          </a:p>
        </p:txBody>
      </p:sp>
    </p:spTree>
    <p:extLst>
      <p:ext uri="{BB962C8B-B14F-4D97-AF65-F5344CB8AC3E}">
        <p14:creationId xmlns:p14="http://schemas.microsoft.com/office/powerpoint/2010/main" val="179544220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306DE3-D49F-4520-8547-17DBCCB7C708}"/>
              </a:ext>
            </a:extLst>
          </p:cNvPr>
          <p:cNvSpPr>
            <a:spLocks noGrp="1"/>
          </p:cNvSpPr>
          <p:nvPr>
            <p:ph type="title"/>
          </p:nvPr>
        </p:nvSpPr>
        <p:spPr>
          <a:xfrm>
            <a:off x="5853675" y="596644"/>
            <a:ext cx="5500125" cy="3435606"/>
          </a:xfrm>
        </p:spPr>
        <p:txBody>
          <a:bodyPr vert="horz" lIns="91440" tIns="45720" rIns="91440" bIns="45720" rtlCol="0" anchor="b">
            <a:normAutofit/>
          </a:bodyPr>
          <a:lstStyle/>
          <a:p>
            <a:pPr algn="ctr">
              <a:lnSpc>
                <a:spcPct val="90000"/>
              </a:lnSpc>
            </a:pPr>
            <a:r>
              <a:rPr lang="en-US" sz="5600" b="1" dirty="0">
                <a:latin typeface="Gill Sans MT" panose="020B0502020104020203" pitchFamily="34" charset="0"/>
              </a:rPr>
              <a:t>What do you already know about the Korean War?</a:t>
            </a:r>
          </a:p>
        </p:txBody>
      </p:sp>
      <p:pic>
        <p:nvPicPr>
          <p:cNvPr id="2050" name="Picture 2" descr="The Korean War in Pictures - The New York Times">
            <a:extLst>
              <a:ext uri="{FF2B5EF4-FFF2-40B4-BE49-F238E27FC236}">
                <a16:creationId xmlns:a16="http://schemas.microsoft.com/office/drawing/2014/main" id="{09EC4D3E-EBA2-4161-8F14-F276A1903C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6477"/>
          <a:stretch/>
        </p:blipFill>
        <p:spPr bwMode="auto">
          <a:xfrm>
            <a:off x="601557" y="596644"/>
            <a:ext cx="4780081" cy="565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013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3366BB0-BF67-4519-BA41-2F0021F5E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E77895-C7A4-4C88-AD66-02C0B7D2F847}"/>
              </a:ext>
            </a:extLst>
          </p:cNvPr>
          <p:cNvSpPr>
            <a:spLocks noGrp="1"/>
          </p:cNvSpPr>
          <p:nvPr>
            <p:ph type="title"/>
          </p:nvPr>
        </p:nvSpPr>
        <p:spPr>
          <a:xfrm>
            <a:off x="594068" y="237263"/>
            <a:ext cx="4990587" cy="1076094"/>
          </a:xfrm>
        </p:spPr>
        <p:txBody>
          <a:bodyPr anchor="b">
            <a:normAutofit/>
          </a:bodyPr>
          <a:lstStyle/>
          <a:p>
            <a:pPr algn="ctr"/>
            <a:r>
              <a:rPr lang="en-GB" dirty="0">
                <a:latin typeface="Gill Sans MT" panose="020B0502020104020203" pitchFamily="34" charset="0"/>
              </a:rPr>
              <a:t>Ceasefire</a:t>
            </a:r>
          </a:p>
        </p:txBody>
      </p:sp>
      <p:sp>
        <p:nvSpPr>
          <p:cNvPr id="3" name="Content Placeholder 2">
            <a:extLst>
              <a:ext uri="{FF2B5EF4-FFF2-40B4-BE49-F238E27FC236}">
                <a16:creationId xmlns:a16="http://schemas.microsoft.com/office/drawing/2014/main" id="{2A6FF0DF-B841-4DB3-AB52-C3430C326B49}"/>
              </a:ext>
            </a:extLst>
          </p:cNvPr>
          <p:cNvSpPr>
            <a:spLocks noGrp="1"/>
          </p:cNvSpPr>
          <p:nvPr>
            <p:ph idx="1"/>
          </p:nvPr>
        </p:nvSpPr>
        <p:spPr>
          <a:xfrm>
            <a:off x="5951034" y="237263"/>
            <a:ext cx="5783766" cy="6275049"/>
          </a:xfrm>
        </p:spPr>
        <p:txBody>
          <a:bodyPr>
            <a:normAutofit lnSpcReduction="10000"/>
          </a:bodyPr>
          <a:lstStyle/>
          <a:p>
            <a:pPr>
              <a:lnSpc>
                <a:spcPct val="120000"/>
              </a:lnSpc>
            </a:pPr>
            <a:r>
              <a:rPr lang="en-GB" sz="2800" dirty="0">
                <a:latin typeface="Gill Sans MT" panose="020B0502020104020203" pitchFamily="34" charset="0"/>
              </a:rPr>
              <a:t>The official position of the USSR was neutral though they did contribute disguised pilots.</a:t>
            </a:r>
          </a:p>
          <a:p>
            <a:pPr>
              <a:lnSpc>
                <a:spcPct val="120000"/>
              </a:lnSpc>
            </a:pPr>
            <a:r>
              <a:rPr lang="en-GB" sz="2800" dirty="0">
                <a:latin typeface="Gill Sans MT" panose="020B0502020104020203" pitchFamily="34" charset="0"/>
              </a:rPr>
              <a:t>Stalin was unwilling to accept communist defeat, so his death (March 1953) was instrumental to ending the war.</a:t>
            </a:r>
          </a:p>
          <a:p>
            <a:pPr>
              <a:lnSpc>
                <a:spcPct val="120000"/>
              </a:lnSpc>
            </a:pPr>
            <a:r>
              <a:rPr lang="en-GB" sz="2800" dirty="0">
                <a:latin typeface="Gill Sans MT" panose="020B0502020104020203" pitchFamily="34" charset="0"/>
              </a:rPr>
              <a:t>Eisenhower became POTUS in 1953 and based part of his election on withdrawal.</a:t>
            </a:r>
          </a:p>
          <a:p>
            <a:pPr>
              <a:lnSpc>
                <a:spcPct val="120000"/>
              </a:lnSpc>
            </a:pPr>
            <a:r>
              <a:rPr lang="en-GB" sz="2800" dirty="0">
                <a:latin typeface="Gill Sans MT" panose="020B0502020104020203" pitchFamily="34" charset="0"/>
              </a:rPr>
              <a:t>27</a:t>
            </a:r>
            <a:r>
              <a:rPr lang="en-GB" sz="2800" baseline="30000" dirty="0">
                <a:latin typeface="Gill Sans MT" panose="020B0502020104020203" pitchFamily="34" charset="0"/>
              </a:rPr>
              <a:t>th</a:t>
            </a:r>
            <a:r>
              <a:rPr lang="en-GB" sz="2800" dirty="0">
                <a:latin typeface="Gill Sans MT" panose="020B0502020104020203" pitchFamily="34" charset="0"/>
              </a:rPr>
              <a:t> July 1953 the UN, North Korea and China signed a ceasefire.</a:t>
            </a:r>
          </a:p>
        </p:txBody>
      </p:sp>
      <p:pic>
        <p:nvPicPr>
          <p:cNvPr id="9218" name="Picture 2" descr="Column: Korean War armistice and today&amp;#39;s world - Chicago Tribune">
            <a:extLst>
              <a:ext uri="{FF2B5EF4-FFF2-40B4-BE49-F238E27FC236}">
                <a16:creationId xmlns:a16="http://schemas.microsoft.com/office/drawing/2014/main" id="{7DC11508-999B-476A-911B-F9B5BF1D36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22" t="17757" r="13949" b="104"/>
          <a:stretch/>
        </p:blipFill>
        <p:spPr bwMode="auto">
          <a:xfrm>
            <a:off x="457200" y="1692499"/>
            <a:ext cx="5127455" cy="465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3867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E733-C9DB-4EA9-A3F2-3D4B4C59336F}"/>
              </a:ext>
            </a:extLst>
          </p:cNvPr>
          <p:cNvSpPr>
            <a:spLocks noGrp="1"/>
          </p:cNvSpPr>
          <p:nvPr>
            <p:ph type="title"/>
          </p:nvPr>
        </p:nvSpPr>
        <p:spPr>
          <a:xfrm>
            <a:off x="559593" y="245326"/>
            <a:ext cx="10515600" cy="1325563"/>
          </a:xfrm>
        </p:spPr>
        <p:txBody>
          <a:bodyPr/>
          <a:lstStyle/>
          <a:p>
            <a:r>
              <a:rPr lang="en-GB" dirty="0">
                <a:latin typeface="Gill Sans MT" panose="020B0502020104020203" pitchFamily="34" charset="0"/>
              </a:rPr>
              <a:t>Task</a:t>
            </a:r>
          </a:p>
        </p:txBody>
      </p:sp>
      <p:sp>
        <p:nvSpPr>
          <p:cNvPr id="3" name="Content Placeholder 2">
            <a:extLst>
              <a:ext uri="{FF2B5EF4-FFF2-40B4-BE49-F238E27FC236}">
                <a16:creationId xmlns:a16="http://schemas.microsoft.com/office/drawing/2014/main" id="{2FB84B97-D78C-48C7-A9F1-3B5D75E14E31}"/>
              </a:ext>
            </a:extLst>
          </p:cNvPr>
          <p:cNvSpPr>
            <a:spLocks noGrp="1"/>
          </p:cNvSpPr>
          <p:nvPr>
            <p:ph idx="1"/>
          </p:nvPr>
        </p:nvSpPr>
        <p:spPr>
          <a:xfrm>
            <a:off x="2411450" y="912061"/>
            <a:ext cx="7369098" cy="764015"/>
          </a:xfrm>
        </p:spPr>
        <p:txBody>
          <a:bodyPr>
            <a:normAutofit fontScale="92500"/>
          </a:bodyPr>
          <a:lstStyle/>
          <a:p>
            <a:pPr marL="0" indent="0">
              <a:buNone/>
            </a:pPr>
            <a:r>
              <a:rPr lang="en-GB" sz="2800" dirty="0">
                <a:latin typeface="Gill Sans MT" panose="020B0502020104020203" pitchFamily="34" charset="0"/>
              </a:rPr>
              <a:t>Complete pages 10 and 11 of your resource booklet.</a:t>
            </a:r>
          </a:p>
        </p:txBody>
      </p:sp>
      <p:pic>
        <p:nvPicPr>
          <p:cNvPr id="5" name="Graphic 4" descr="Pen with solid fill">
            <a:extLst>
              <a:ext uri="{FF2B5EF4-FFF2-40B4-BE49-F238E27FC236}">
                <a16:creationId xmlns:a16="http://schemas.microsoft.com/office/drawing/2014/main" id="{29A9F0E0-655E-4215-B88D-1C57BDA0E4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3397" y="245326"/>
            <a:ext cx="1679009" cy="1679009"/>
          </a:xfrm>
          <a:prstGeom prst="rect">
            <a:avLst/>
          </a:prstGeom>
        </p:spPr>
      </p:pic>
      <p:pic>
        <p:nvPicPr>
          <p:cNvPr id="11266" name="Picture 2" descr="Korean War Armistice turns 60 July 27 | Article | The United States Army">
            <a:extLst>
              <a:ext uri="{FF2B5EF4-FFF2-40B4-BE49-F238E27FC236}">
                <a16:creationId xmlns:a16="http://schemas.microsoft.com/office/drawing/2014/main" id="{663A1FD0-DD9F-4555-979D-2B1A30F0A5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85" b="38054"/>
          <a:stretch/>
        </p:blipFill>
        <p:spPr bwMode="auto">
          <a:xfrm>
            <a:off x="291789" y="2096429"/>
            <a:ext cx="11608419" cy="41453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44550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illions Dead: You Won&amp;#39;t Believe the True Horror of the Korean War | The  National Interest">
            <a:extLst>
              <a:ext uri="{FF2B5EF4-FFF2-40B4-BE49-F238E27FC236}">
                <a16:creationId xmlns:a16="http://schemas.microsoft.com/office/drawing/2014/main" id="{383C9137-49D8-477D-A43D-B04DC8B149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287" b="8400"/>
          <a:stretch/>
        </p:blipFill>
        <p:spPr bwMode="auto">
          <a:xfrm>
            <a:off x="20" y="10"/>
            <a:ext cx="12191979" cy="685798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F7C2A816-955C-4079-AAAB-066EBD441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chemeClr val="tx2">
                  <a:lumMod val="50000"/>
                  <a:alpha val="0"/>
                </a:schemeClr>
              </a:gs>
              <a:gs pos="58000">
                <a:srgbClr val="0E0D12">
                  <a:alpha val="58000"/>
                </a:srgbClr>
              </a:gs>
              <a:gs pos="93000">
                <a:srgbClr val="000000">
                  <a:alpha val="58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C1B6D6-2408-4049-BD51-497B2BE4B1C4}"/>
              </a:ext>
            </a:extLst>
          </p:cNvPr>
          <p:cNvSpPr>
            <a:spLocks noGrp="1"/>
          </p:cNvSpPr>
          <p:nvPr>
            <p:ph type="title"/>
          </p:nvPr>
        </p:nvSpPr>
        <p:spPr>
          <a:xfrm>
            <a:off x="841248" y="914400"/>
            <a:ext cx="4892948" cy="3427867"/>
          </a:xfrm>
        </p:spPr>
        <p:txBody>
          <a:bodyPr vert="horz" lIns="91440" tIns="45720" rIns="91440" bIns="45720" rtlCol="0" anchor="t">
            <a:normAutofit/>
          </a:bodyPr>
          <a:lstStyle/>
          <a:p>
            <a:r>
              <a:rPr lang="en-US" sz="6600">
                <a:solidFill>
                  <a:srgbClr val="FFFFFF"/>
                </a:solidFill>
              </a:rPr>
              <a:t>Impact</a:t>
            </a:r>
          </a:p>
        </p:txBody>
      </p:sp>
    </p:spTree>
    <p:extLst>
      <p:ext uri="{BB962C8B-B14F-4D97-AF65-F5344CB8AC3E}">
        <p14:creationId xmlns:p14="http://schemas.microsoft.com/office/powerpoint/2010/main" val="187100368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5987EAD-A2C8-4CC2-9103-38B2BC7C74E8}"/>
              </a:ext>
            </a:extLst>
          </p:cNvPr>
          <p:cNvSpPr>
            <a:spLocks noGrp="1"/>
          </p:cNvSpPr>
          <p:nvPr>
            <p:ph type="title"/>
          </p:nvPr>
        </p:nvSpPr>
        <p:spPr>
          <a:xfrm>
            <a:off x="271312" y="217449"/>
            <a:ext cx="6185244" cy="1878980"/>
          </a:xfrm>
        </p:spPr>
        <p:txBody>
          <a:bodyPr>
            <a:normAutofit/>
          </a:bodyPr>
          <a:lstStyle/>
          <a:p>
            <a:pPr algn="ctr"/>
            <a:r>
              <a:rPr lang="en-GB" dirty="0">
                <a:latin typeface="Gill Sans MT" panose="020B0502020104020203" pitchFamily="34" charset="0"/>
              </a:rPr>
              <a:t>Consequences</a:t>
            </a:r>
            <a:br>
              <a:rPr lang="en-GB" dirty="0">
                <a:latin typeface="Gill Sans MT" panose="020B0502020104020203" pitchFamily="34" charset="0"/>
              </a:rPr>
            </a:br>
            <a:r>
              <a:rPr lang="en-GB" dirty="0">
                <a:latin typeface="Gill Sans MT" panose="020B0502020104020203" pitchFamily="34" charset="0"/>
              </a:rPr>
              <a:t>US ideology</a:t>
            </a:r>
          </a:p>
        </p:txBody>
      </p:sp>
      <p:sp>
        <p:nvSpPr>
          <p:cNvPr id="4" name="Content Placeholder 3">
            <a:extLst>
              <a:ext uri="{FF2B5EF4-FFF2-40B4-BE49-F238E27FC236}">
                <a16:creationId xmlns:a16="http://schemas.microsoft.com/office/drawing/2014/main" id="{6E3CF994-D3A5-4EF8-83B8-0684EAC39E6D}"/>
              </a:ext>
            </a:extLst>
          </p:cNvPr>
          <p:cNvSpPr>
            <a:spLocks noGrp="1"/>
          </p:cNvSpPr>
          <p:nvPr>
            <p:ph idx="1"/>
          </p:nvPr>
        </p:nvSpPr>
        <p:spPr>
          <a:xfrm>
            <a:off x="271313" y="2313878"/>
            <a:ext cx="6185243" cy="4231888"/>
          </a:xfrm>
        </p:spPr>
        <p:txBody>
          <a:bodyPr>
            <a:normAutofit lnSpcReduction="10000"/>
          </a:bodyPr>
          <a:lstStyle/>
          <a:p>
            <a:pPr>
              <a:lnSpc>
                <a:spcPct val="100000"/>
              </a:lnSpc>
            </a:pPr>
            <a:r>
              <a:rPr lang="en-GB" sz="2800" dirty="0">
                <a:latin typeface="Gill Sans MT" panose="020B0502020104020203" pitchFamily="34" charset="0"/>
              </a:rPr>
              <a:t>The USSR remained officially neutral</a:t>
            </a:r>
          </a:p>
          <a:p>
            <a:pPr>
              <a:lnSpc>
                <a:spcPct val="100000"/>
              </a:lnSpc>
            </a:pPr>
            <a:r>
              <a:rPr lang="en-GB" sz="2800" dirty="0">
                <a:latin typeface="Gill Sans MT" panose="020B0502020104020203" pitchFamily="34" charset="0"/>
              </a:rPr>
              <a:t>The USA stood by its policy of containment – Eisenhower kept troops in South Korea and expanded Acheson’s defence perimeter.</a:t>
            </a:r>
          </a:p>
          <a:p>
            <a:pPr>
              <a:lnSpc>
                <a:spcPct val="100000"/>
              </a:lnSpc>
            </a:pPr>
            <a:r>
              <a:rPr lang="en-GB" sz="2800" dirty="0">
                <a:latin typeface="Gill Sans MT" panose="020B0502020104020203" pitchFamily="34" charset="0"/>
              </a:rPr>
              <a:t>Rearmament in West Germany began.</a:t>
            </a:r>
          </a:p>
          <a:p>
            <a:pPr>
              <a:lnSpc>
                <a:spcPct val="100000"/>
              </a:lnSpc>
            </a:pPr>
            <a:r>
              <a:rPr lang="en-GB" sz="2800" dirty="0">
                <a:latin typeface="Gill Sans MT" panose="020B0502020104020203" pitchFamily="34" charset="0"/>
              </a:rPr>
              <a:t>The USA intensified espionage and developed the CIA to conduct covert operations.</a:t>
            </a:r>
          </a:p>
        </p:txBody>
      </p:sp>
      <p:pic>
        <p:nvPicPr>
          <p:cNvPr id="12290" name="Picture 2" descr="When Marilyn Monroe Interrupted Her Honeymoon to Go to Korea">
            <a:extLst>
              <a:ext uri="{FF2B5EF4-FFF2-40B4-BE49-F238E27FC236}">
                <a16:creationId xmlns:a16="http://schemas.microsoft.com/office/drawing/2014/main" id="{B78C3D51-17ED-42B3-B8EA-A0D44D1D44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9" t="-3" r="26768" b="3"/>
          <a:stretch/>
        </p:blipFill>
        <p:spPr bwMode="auto">
          <a:xfrm>
            <a:off x="6662889" y="596644"/>
            <a:ext cx="4925879" cy="566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16560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9DFA4D1-A2F8-4D64-98F0-0711097C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9E7736-8B68-4C31-8FB1-8EF754BE784B}"/>
              </a:ext>
            </a:extLst>
          </p:cNvPr>
          <p:cNvSpPr>
            <a:spLocks noGrp="1"/>
          </p:cNvSpPr>
          <p:nvPr>
            <p:ph type="title"/>
          </p:nvPr>
        </p:nvSpPr>
        <p:spPr>
          <a:xfrm>
            <a:off x="6288969" y="596644"/>
            <a:ext cx="5598231" cy="1276761"/>
          </a:xfrm>
        </p:spPr>
        <p:txBody>
          <a:bodyPr anchor="ctr">
            <a:normAutofit/>
          </a:bodyPr>
          <a:lstStyle/>
          <a:p>
            <a:pPr algn="ctr"/>
            <a:r>
              <a:rPr lang="en-GB" dirty="0">
                <a:latin typeface="Gill Sans MT" panose="020B0502020104020203" pitchFamily="34" charset="0"/>
              </a:rPr>
              <a:t>United Nations</a:t>
            </a:r>
          </a:p>
        </p:txBody>
      </p:sp>
      <p:sp>
        <p:nvSpPr>
          <p:cNvPr id="3" name="Content Placeholder 2">
            <a:extLst>
              <a:ext uri="{FF2B5EF4-FFF2-40B4-BE49-F238E27FC236}">
                <a16:creationId xmlns:a16="http://schemas.microsoft.com/office/drawing/2014/main" id="{BADC619F-D8D9-4C6E-B6AE-9ECC8CFD9367}"/>
              </a:ext>
            </a:extLst>
          </p:cNvPr>
          <p:cNvSpPr>
            <a:spLocks noGrp="1"/>
          </p:cNvSpPr>
          <p:nvPr>
            <p:ph idx="1"/>
          </p:nvPr>
        </p:nvSpPr>
        <p:spPr>
          <a:xfrm>
            <a:off x="6446482" y="1873405"/>
            <a:ext cx="5151158" cy="4549697"/>
          </a:xfrm>
        </p:spPr>
        <p:txBody>
          <a:bodyPr>
            <a:normAutofit fontScale="92500" lnSpcReduction="10000"/>
          </a:bodyPr>
          <a:lstStyle/>
          <a:p>
            <a:pPr>
              <a:lnSpc>
                <a:spcPct val="100000"/>
              </a:lnSpc>
            </a:pPr>
            <a:r>
              <a:rPr lang="en-GB" sz="3600" dirty="0">
                <a:latin typeface="Gill Sans MT" panose="020B0502020104020203" pitchFamily="34" charset="0"/>
              </a:rPr>
              <a:t>A majority of UN member states had agreed to support police action.</a:t>
            </a:r>
          </a:p>
          <a:p>
            <a:pPr>
              <a:lnSpc>
                <a:spcPct val="100000"/>
              </a:lnSpc>
            </a:pPr>
            <a:r>
              <a:rPr lang="en-GB" sz="3600" dirty="0">
                <a:latin typeface="Gill Sans MT" panose="020B0502020104020203" pitchFamily="34" charset="0"/>
              </a:rPr>
              <a:t>Once the Soviets rejoined the Security Council they used their veto to block further action in Korea.</a:t>
            </a:r>
          </a:p>
          <a:p>
            <a:pPr>
              <a:lnSpc>
                <a:spcPct val="100000"/>
              </a:lnSpc>
            </a:pPr>
            <a:r>
              <a:rPr lang="en-GB" sz="3600" dirty="0">
                <a:latin typeface="Gill Sans MT" panose="020B0502020104020203" pitchFamily="34" charset="0"/>
              </a:rPr>
              <a:t>It demonstrated weakness in the UN system.</a:t>
            </a:r>
          </a:p>
        </p:txBody>
      </p:sp>
      <p:pic>
        <p:nvPicPr>
          <p:cNvPr id="13316" name="Picture 4" descr="1946-1955 - 75 Years, 75 Documents - Research Guides at United Nations Dag  Hammarskjöld Library">
            <a:extLst>
              <a:ext uri="{FF2B5EF4-FFF2-40B4-BE49-F238E27FC236}">
                <a16:creationId xmlns:a16="http://schemas.microsoft.com/office/drawing/2014/main" id="{22E1D87B-FE89-4082-AC9B-992773C3EB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501"/>
          <a:stretch/>
        </p:blipFill>
        <p:spPr bwMode="auto">
          <a:xfrm>
            <a:off x="520017" y="496283"/>
            <a:ext cx="5562562" cy="5726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31993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14338" name="Picture 2" descr="Korean DMZ: A Rare Look Inside the &amp;#39;Scariest Place on Earth&amp;#39; | WIRED">
            <a:extLst>
              <a:ext uri="{FF2B5EF4-FFF2-40B4-BE49-F238E27FC236}">
                <a16:creationId xmlns:a16="http://schemas.microsoft.com/office/drawing/2014/main" id="{227509A8-5F9F-458B-AC8A-C69BD0D36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battle casualties of the Korean War (1950–53) -- Britannica School">
            <a:extLst>
              <a:ext uri="{FF2B5EF4-FFF2-40B4-BE49-F238E27FC236}">
                <a16:creationId xmlns:a16="http://schemas.microsoft.com/office/drawing/2014/main" id="{C872A003-54FF-41D2-BA31-729E36D74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9613" y="0"/>
            <a:ext cx="64023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00557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E733-C9DB-4EA9-A3F2-3D4B4C59336F}"/>
              </a:ext>
            </a:extLst>
          </p:cNvPr>
          <p:cNvSpPr>
            <a:spLocks noGrp="1"/>
          </p:cNvSpPr>
          <p:nvPr>
            <p:ph type="title"/>
          </p:nvPr>
        </p:nvSpPr>
        <p:spPr>
          <a:xfrm>
            <a:off x="559593" y="245326"/>
            <a:ext cx="10515600" cy="1325563"/>
          </a:xfrm>
        </p:spPr>
        <p:txBody>
          <a:bodyPr/>
          <a:lstStyle/>
          <a:p>
            <a:r>
              <a:rPr lang="en-GB" dirty="0">
                <a:latin typeface="Gill Sans MT" panose="020B0502020104020203" pitchFamily="34" charset="0"/>
              </a:rPr>
              <a:t>Task</a:t>
            </a:r>
          </a:p>
        </p:txBody>
      </p:sp>
      <p:sp>
        <p:nvSpPr>
          <p:cNvPr id="3" name="Content Placeholder 2">
            <a:extLst>
              <a:ext uri="{FF2B5EF4-FFF2-40B4-BE49-F238E27FC236}">
                <a16:creationId xmlns:a16="http://schemas.microsoft.com/office/drawing/2014/main" id="{2FB84B97-D78C-48C7-A9F1-3B5D75E14E31}"/>
              </a:ext>
            </a:extLst>
          </p:cNvPr>
          <p:cNvSpPr>
            <a:spLocks noGrp="1"/>
          </p:cNvSpPr>
          <p:nvPr>
            <p:ph idx="1"/>
          </p:nvPr>
        </p:nvSpPr>
        <p:spPr>
          <a:xfrm>
            <a:off x="2411449" y="912061"/>
            <a:ext cx="7541947" cy="872134"/>
          </a:xfrm>
        </p:spPr>
        <p:txBody>
          <a:bodyPr>
            <a:normAutofit fontScale="92500"/>
          </a:bodyPr>
          <a:lstStyle/>
          <a:p>
            <a:pPr marL="0" indent="0">
              <a:buNone/>
            </a:pPr>
            <a:r>
              <a:rPr lang="en-GB" sz="2800" dirty="0">
                <a:latin typeface="Gill Sans MT" panose="020B0502020104020203" pitchFamily="34" charset="0"/>
              </a:rPr>
              <a:t>Complete pages 12 to 14 of your resource booklet.</a:t>
            </a:r>
          </a:p>
        </p:txBody>
      </p:sp>
      <p:pic>
        <p:nvPicPr>
          <p:cNvPr id="5" name="Graphic 4" descr="Pen with solid fill">
            <a:extLst>
              <a:ext uri="{FF2B5EF4-FFF2-40B4-BE49-F238E27FC236}">
                <a16:creationId xmlns:a16="http://schemas.microsoft.com/office/drawing/2014/main" id="{29A9F0E0-655E-4215-B88D-1C57BDA0E4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04374">
            <a:off x="10030178" y="68602"/>
            <a:ext cx="1679009" cy="1679009"/>
          </a:xfrm>
          <a:prstGeom prst="rect">
            <a:avLst/>
          </a:prstGeom>
        </p:spPr>
      </p:pic>
      <p:pic>
        <p:nvPicPr>
          <p:cNvPr id="15362" name="Picture 2" descr="Korean War, a &amp;#39;Forgotten&amp;#39; Conflict That Shaped the Modern World - The New  York Times">
            <a:extLst>
              <a:ext uri="{FF2B5EF4-FFF2-40B4-BE49-F238E27FC236}">
                <a16:creationId xmlns:a16="http://schemas.microsoft.com/office/drawing/2014/main" id="{2C81EC18-7B41-4CB4-AA96-380B10C493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201" b="11747"/>
          <a:stretch/>
        </p:blipFill>
        <p:spPr bwMode="auto">
          <a:xfrm>
            <a:off x="206163" y="1672683"/>
            <a:ext cx="11779674" cy="50738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71652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4B959B-AA1B-4F15-8A10-F5E321F50EF3}"/>
              </a:ext>
            </a:extLst>
          </p:cNvPr>
          <p:cNvSpPr txBox="1"/>
          <p:nvPr/>
        </p:nvSpPr>
        <p:spPr>
          <a:xfrm>
            <a:off x="1120343" y="1290369"/>
            <a:ext cx="10175841" cy="4277261"/>
          </a:xfrm>
          <a:prstGeom prst="rect">
            <a:avLst/>
          </a:prstGeom>
          <a:noFill/>
        </p:spPr>
        <p:txBody>
          <a:bodyPr wrap="square" rtlCol="0">
            <a:spAutoFit/>
          </a:bodyPr>
          <a:lstStyle/>
          <a:p>
            <a:pPr>
              <a:lnSpc>
                <a:spcPct val="150000"/>
              </a:lnSpc>
            </a:pPr>
            <a:r>
              <a:rPr lang="en-GB" sz="2300" b="1" dirty="0">
                <a:latin typeface="Gill Sans MT" panose="020B0502020104020203" pitchFamily="34" charset="0"/>
                <a:ea typeface="Cambria" panose="02040503050406030204" pitchFamily="18" charset="0"/>
              </a:rPr>
              <a:t>From a speech delivered by president Truman to the US Congress, on 27 June 1950, in which he announced his plans to address the crisis in Korea.</a:t>
            </a:r>
          </a:p>
          <a:p>
            <a:pPr>
              <a:lnSpc>
                <a:spcPct val="150000"/>
              </a:lnSpc>
            </a:pPr>
            <a:r>
              <a:rPr lang="en-GB" sz="2300" dirty="0">
                <a:latin typeface="Gill Sans MT" panose="020B0502020104020203" pitchFamily="34" charset="0"/>
                <a:ea typeface="Cambria" panose="02040503050406030204" pitchFamily="18" charset="0"/>
              </a:rPr>
              <a:t>The attack upon Korea makes it plain beyond all doubt that communism has now passed beyond the use of subversion to conquer independent nations, and will now use armed invasion and war. It has defied the orders of the Security Council of the United Nations issued to preserve international peace and security. A return to the rule of force in international affairs would have far-reaching effects. The United States will continue to uphold the rule of law. </a:t>
            </a:r>
          </a:p>
        </p:txBody>
      </p:sp>
    </p:spTree>
    <p:extLst>
      <p:ext uri="{BB962C8B-B14F-4D97-AF65-F5344CB8AC3E}">
        <p14:creationId xmlns:p14="http://schemas.microsoft.com/office/powerpoint/2010/main" val="390485317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0DA432-215E-4AAE-B9DC-6C5A89812324}"/>
              </a:ext>
            </a:extLst>
          </p:cNvPr>
          <p:cNvSpPr txBox="1"/>
          <p:nvPr/>
        </p:nvSpPr>
        <p:spPr>
          <a:xfrm>
            <a:off x="1062667" y="985488"/>
            <a:ext cx="9977040" cy="4808176"/>
          </a:xfrm>
          <a:prstGeom prst="rect">
            <a:avLst/>
          </a:prstGeom>
          <a:noFill/>
        </p:spPr>
        <p:txBody>
          <a:bodyPr wrap="square" rtlCol="0">
            <a:spAutoFit/>
          </a:bodyPr>
          <a:lstStyle/>
          <a:p>
            <a:pPr>
              <a:lnSpc>
                <a:spcPct val="150000"/>
              </a:lnSpc>
            </a:pPr>
            <a:r>
              <a:rPr lang="en-GB" sz="2300" b="1" dirty="0">
                <a:latin typeface="Gill Sans MT" panose="020B0502020104020203" pitchFamily="34" charset="0"/>
                <a:ea typeface="Cambria" panose="02040503050406030204" pitchFamily="18" charset="0"/>
              </a:rPr>
              <a:t>From an official statement by Mao, issued on 28 June, 1950, in which he define China’s position regarding North Korea’s invasion of the South. </a:t>
            </a:r>
          </a:p>
          <a:p>
            <a:pPr>
              <a:lnSpc>
                <a:spcPct val="150000"/>
              </a:lnSpc>
            </a:pPr>
            <a:endParaRPr lang="en-GB" sz="2300" b="1" dirty="0">
              <a:latin typeface="Gill Sans MT" panose="020B0502020104020203" pitchFamily="34" charset="0"/>
              <a:ea typeface="Cambria" panose="02040503050406030204" pitchFamily="18" charset="0"/>
            </a:endParaRPr>
          </a:p>
          <a:p>
            <a:pPr>
              <a:lnSpc>
                <a:spcPct val="150000"/>
              </a:lnSpc>
            </a:pPr>
            <a:r>
              <a:rPr lang="en-GB" sz="2300" dirty="0">
                <a:latin typeface="Gill Sans MT" panose="020B0502020104020203" pitchFamily="34" charset="0"/>
                <a:ea typeface="Cambria" panose="02040503050406030204" pitchFamily="18" charset="0"/>
              </a:rPr>
              <a:t>The US invasion of Asia can only touch off the broad and resolute opposition of the Asian people. On 5 January, Truman said in an announcement that the United States would not intervene in Taiwan. Now this conduct proves what he said was false. The United States thus reveals its imperialist nature in its true colours. The United States is unable to justify in any way its intervention in the internal affairs of Korea. </a:t>
            </a:r>
          </a:p>
        </p:txBody>
      </p:sp>
    </p:spTree>
    <p:extLst>
      <p:ext uri="{BB962C8B-B14F-4D97-AF65-F5344CB8AC3E}">
        <p14:creationId xmlns:p14="http://schemas.microsoft.com/office/powerpoint/2010/main" val="369008225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3A2128-4BFA-49AB-AB3B-185A576B6D17}"/>
              </a:ext>
            </a:extLst>
          </p:cNvPr>
          <p:cNvSpPr>
            <a:spLocks noGrp="1"/>
          </p:cNvSpPr>
          <p:nvPr>
            <p:ph type="title"/>
          </p:nvPr>
        </p:nvSpPr>
        <p:spPr>
          <a:xfrm>
            <a:off x="838200" y="685800"/>
            <a:ext cx="5257800" cy="945292"/>
          </a:xfrm>
        </p:spPr>
        <p:txBody>
          <a:bodyPr>
            <a:normAutofit/>
          </a:bodyPr>
          <a:lstStyle/>
          <a:p>
            <a:pPr algn="ctr"/>
            <a:r>
              <a:rPr lang="en-GB" dirty="0">
                <a:latin typeface="Gill Sans MT" panose="020B0502020104020203" pitchFamily="34" charset="0"/>
              </a:rPr>
              <a:t>Background</a:t>
            </a:r>
          </a:p>
        </p:txBody>
      </p:sp>
      <p:sp>
        <p:nvSpPr>
          <p:cNvPr id="3" name="Content Placeholder 2">
            <a:extLst>
              <a:ext uri="{FF2B5EF4-FFF2-40B4-BE49-F238E27FC236}">
                <a16:creationId xmlns:a16="http://schemas.microsoft.com/office/drawing/2014/main" id="{97789BB7-5D3E-4B70-8E2E-9492EA713440}"/>
              </a:ext>
            </a:extLst>
          </p:cNvPr>
          <p:cNvSpPr>
            <a:spLocks noGrp="1"/>
          </p:cNvSpPr>
          <p:nvPr>
            <p:ph idx="1"/>
          </p:nvPr>
        </p:nvSpPr>
        <p:spPr>
          <a:xfrm>
            <a:off x="603232" y="1927653"/>
            <a:ext cx="5492767" cy="4333365"/>
          </a:xfrm>
        </p:spPr>
        <p:txBody>
          <a:bodyPr>
            <a:normAutofit fontScale="92500" lnSpcReduction="10000"/>
          </a:bodyPr>
          <a:lstStyle/>
          <a:p>
            <a:pPr>
              <a:lnSpc>
                <a:spcPct val="100000"/>
              </a:lnSpc>
            </a:pPr>
            <a:r>
              <a:rPr lang="en-GB" sz="2600" dirty="0">
                <a:latin typeface="Gill Sans MT" panose="020B0502020104020203" pitchFamily="34" charset="0"/>
              </a:rPr>
              <a:t>Japan annexed Korea in 1910; once Japan surrendered, there needed to be a method to returning independence to the country.</a:t>
            </a:r>
          </a:p>
          <a:p>
            <a:pPr>
              <a:lnSpc>
                <a:spcPct val="100000"/>
              </a:lnSpc>
            </a:pPr>
            <a:r>
              <a:rPr lang="en-GB" sz="2600" dirty="0">
                <a:latin typeface="Gill Sans MT" panose="020B0502020104020203" pitchFamily="34" charset="0"/>
              </a:rPr>
              <a:t>At Potsdam, freedom and independence was promised, but how would this take shape?</a:t>
            </a:r>
          </a:p>
          <a:p>
            <a:pPr>
              <a:lnSpc>
                <a:spcPct val="100000"/>
              </a:lnSpc>
            </a:pPr>
            <a:r>
              <a:rPr lang="en-GB" sz="2600" dirty="0">
                <a:latin typeface="Gill Sans MT" panose="020B0502020104020203" pitchFamily="34" charset="0"/>
              </a:rPr>
              <a:t>Korea had been of Russian interest in the 19</a:t>
            </a:r>
            <a:r>
              <a:rPr lang="en-GB" sz="2600" baseline="30000" dirty="0">
                <a:latin typeface="Gill Sans MT" panose="020B0502020104020203" pitchFamily="34" charset="0"/>
              </a:rPr>
              <a:t>th</a:t>
            </a:r>
            <a:r>
              <a:rPr lang="en-GB" sz="2600" dirty="0">
                <a:latin typeface="Gill Sans MT" panose="020B0502020104020203" pitchFamily="34" charset="0"/>
              </a:rPr>
              <a:t> century and Soviet troops entered north eastern Korea 12</a:t>
            </a:r>
            <a:r>
              <a:rPr lang="en-GB" sz="2600" baseline="30000" dirty="0">
                <a:latin typeface="Gill Sans MT" panose="020B0502020104020203" pitchFamily="34" charset="0"/>
              </a:rPr>
              <a:t>th</a:t>
            </a:r>
            <a:r>
              <a:rPr lang="en-GB" sz="2600" dirty="0">
                <a:latin typeface="Gill Sans MT" panose="020B0502020104020203" pitchFamily="34" charset="0"/>
              </a:rPr>
              <a:t> August 1945.</a:t>
            </a:r>
          </a:p>
          <a:p>
            <a:pPr>
              <a:lnSpc>
                <a:spcPct val="100000"/>
              </a:lnSpc>
            </a:pPr>
            <a:endParaRPr lang="en-GB" dirty="0">
              <a:latin typeface="Gill Sans MT" panose="020B0502020104020203" pitchFamily="34" charset="0"/>
            </a:endParaRPr>
          </a:p>
        </p:txBody>
      </p:sp>
      <p:pic>
        <p:nvPicPr>
          <p:cNvPr id="3074" name="Picture 2" descr="The Legacy of the Soviet Offensives of August 1945 | Asia Maritime  Transparency Initiative">
            <a:extLst>
              <a:ext uri="{FF2B5EF4-FFF2-40B4-BE49-F238E27FC236}">
                <a16:creationId xmlns:a16="http://schemas.microsoft.com/office/drawing/2014/main" id="{848454A4-ED1E-40B5-91C9-180C48EB19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43" r="12756"/>
          <a:stretch/>
        </p:blipFill>
        <p:spPr bwMode="auto">
          <a:xfrm>
            <a:off x="6662889" y="596644"/>
            <a:ext cx="4925879" cy="566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52152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649E4-BF1A-48C2-A4BC-CA2ABB9C65E4}"/>
              </a:ext>
            </a:extLst>
          </p:cNvPr>
          <p:cNvSpPr>
            <a:spLocks noGrp="1"/>
          </p:cNvSpPr>
          <p:nvPr>
            <p:ph type="title"/>
          </p:nvPr>
        </p:nvSpPr>
        <p:spPr>
          <a:xfrm>
            <a:off x="7757839" y="596644"/>
            <a:ext cx="3748361" cy="1116826"/>
          </a:xfrm>
          <a:noFill/>
        </p:spPr>
        <p:txBody>
          <a:bodyPr anchor="ctr">
            <a:normAutofit/>
          </a:bodyPr>
          <a:lstStyle/>
          <a:p>
            <a:pPr algn="ctr"/>
            <a:r>
              <a:rPr lang="en-GB" dirty="0">
                <a:latin typeface="Gill Sans MT" panose="020B0502020104020203" pitchFamily="34" charset="0"/>
              </a:rPr>
              <a:t>Division</a:t>
            </a:r>
          </a:p>
        </p:txBody>
      </p:sp>
      <p:sp>
        <p:nvSpPr>
          <p:cNvPr id="3" name="Content Placeholder 2">
            <a:extLst>
              <a:ext uri="{FF2B5EF4-FFF2-40B4-BE49-F238E27FC236}">
                <a16:creationId xmlns:a16="http://schemas.microsoft.com/office/drawing/2014/main" id="{904E87B4-C387-4561-987F-0220502CB4F0}"/>
              </a:ext>
            </a:extLst>
          </p:cNvPr>
          <p:cNvSpPr>
            <a:spLocks noGrp="1"/>
          </p:cNvSpPr>
          <p:nvPr>
            <p:ph idx="1"/>
          </p:nvPr>
        </p:nvSpPr>
        <p:spPr>
          <a:xfrm>
            <a:off x="7296520" y="1859180"/>
            <a:ext cx="4442399" cy="4343912"/>
          </a:xfrm>
        </p:spPr>
        <p:txBody>
          <a:bodyPr>
            <a:normAutofit fontScale="77500" lnSpcReduction="20000"/>
          </a:bodyPr>
          <a:lstStyle/>
          <a:p>
            <a:pPr>
              <a:lnSpc>
                <a:spcPct val="120000"/>
              </a:lnSpc>
              <a:spcBef>
                <a:spcPts val="600"/>
              </a:spcBef>
            </a:pPr>
            <a:r>
              <a:rPr lang="en-GB" sz="2800" dirty="0">
                <a:latin typeface="Gill Sans MT" panose="020B0502020104020203" pitchFamily="34" charset="0"/>
              </a:rPr>
              <a:t>Roosevelt envisioned a trusteeship but when Turman became POTUS there were increasing concerns regarding the spread of communism.</a:t>
            </a:r>
          </a:p>
          <a:p>
            <a:pPr>
              <a:lnSpc>
                <a:spcPct val="120000"/>
              </a:lnSpc>
              <a:spcBef>
                <a:spcPts val="600"/>
              </a:spcBef>
            </a:pPr>
            <a:r>
              <a:rPr lang="en-GB" sz="2800" dirty="0">
                <a:latin typeface="Gill Sans MT" panose="020B0502020104020203" pitchFamily="34" charset="0"/>
              </a:rPr>
              <a:t>Korea was divided along the 38</a:t>
            </a:r>
            <a:r>
              <a:rPr lang="en-GB" sz="2800" baseline="30000" dirty="0">
                <a:latin typeface="Gill Sans MT" panose="020B0502020104020203" pitchFamily="34" charset="0"/>
              </a:rPr>
              <a:t>th</a:t>
            </a:r>
            <a:r>
              <a:rPr lang="en-GB" sz="2800" dirty="0">
                <a:latin typeface="Gill Sans MT" panose="020B0502020104020203" pitchFamily="34" charset="0"/>
              </a:rPr>
              <a:t> parallel following Japanese surrender; the US occupied the southern part.</a:t>
            </a:r>
          </a:p>
          <a:p>
            <a:pPr>
              <a:lnSpc>
                <a:spcPct val="120000"/>
              </a:lnSpc>
              <a:spcBef>
                <a:spcPts val="600"/>
              </a:spcBef>
            </a:pPr>
            <a:r>
              <a:rPr lang="en-GB" sz="2800" dirty="0">
                <a:latin typeface="Gill Sans MT" panose="020B0502020104020203" pitchFamily="34" charset="0"/>
              </a:rPr>
              <a:t>The Soviet Union occupied north of the 38</a:t>
            </a:r>
            <a:r>
              <a:rPr lang="en-GB" sz="2800" baseline="30000" dirty="0">
                <a:latin typeface="Gill Sans MT" panose="020B0502020104020203" pitchFamily="34" charset="0"/>
              </a:rPr>
              <a:t>th</a:t>
            </a:r>
            <a:r>
              <a:rPr lang="en-GB" sz="2800" dirty="0">
                <a:latin typeface="Gill Sans MT" panose="020B0502020104020203" pitchFamily="34" charset="0"/>
              </a:rPr>
              <a:t> parallel and did not advance further.</a:t>
            </a:r>
          </a:p>
        </p:txBody>
      </p:sp>
      <p:pic>
        <p:nvPicPr>
          <p:cNvPr id="1028" name="Picture 4" descr="Korea and the Thirty-Eighth Parallel | The National Endowment for the  Humanities">
            <a:extLst>
              <a:ext uri="{FF2B5EF4-FFF2-40B4-BE49-F238E27FC236}">
                <a16:creationId xmlns:a16="http://schemas.microsoft.com/office/drawing/2014/main" id="{E52079EF-5C93-4C78-9C64-E4F884E1F4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17" r="32781"/>
          <a:stretch/>
        </p:blipFill>
        <p:spPr bwMode="auto">
          <a:xfrm>
            <a:off x="958337" y="596644"/>
            <a:ext cx="5841166" cy="5664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20240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4383F1-5401-4409-A1A4-1BE73A98FBA8}"/>
              </a:ext>
            </a:extLst>
          </p:cNvPr>
          <p:cNvSpPr>
            <a:spLocks noGrp="1"/>
          </p:cNvSpPr>
          <p:nvPr>
            <p:ph type="title"/>
          </p:nvPr>
        </p:nvSpPr>
        <p:spPr>
          <a:xfrm>
            <a:off x="838200" y="685800"/>
            <a:ext cx="5257800" cy="937054"/>
          </a:xfrm>
        </p:spPr>
        <p:txBody>
          <a:bodyPr>
            <a:normAutofit/>
          </a:bodyPr>
          <a:lstStyle/>
          <a:p>
            <a:pPr algn="ctr"/>
            <a:r>
              <a:rPr lang="en-GB" dirty="0">
                <a:latin typeface="Gill Sans MT" panose="020B0502020104020203" pitchFamily="34" charset="0"/>
              </a:rPr>
              <a:t>Kim II Sung</a:t>
            </a:r>
          </a:p>
        </p:txBody>
      </p:sp>
      <p:sp>
        <p:nvSpPr>
          <p:cNvPr id="3" name="Content Placeholder 2">
            <a:extLst>
              <a:ext uri="{FF2B5EF4-FFF2-40B4-BE49-F238E27FC236}">
                <a16:creationId xmlns:a16="http://schemas.microsoft.com/office/drawing/2014/main" id="{A940191E-A356-4ADA-BB58-ECF6ED5AA424}"/>
              </a:ext>
            </a:extLst>
          </p:cNvPr>
          <p:cNvSpPr>
            <a:spLocks noGrp="1"/>
          </p:cNvSpPr>
          <p:nvPr>
            <p:ph idx="1"/>
          </p:nvPr>
        </p:nvSpPr>
        <p:spPr>
          <a:xfrm>
            <a:off x="461319" y="1919415"/>
            <a:ext cx="5848865" cy="4341603"/>
          </a:xfrm>
        </p:spPr>
        <p:txBody>
          <a:bodyPr>
            <a:normAutofit lnSpcReduction="10000"/>
          </a:bodyPr>
          <a:lstStyle/>
          <a:p>
            <a:pPr>
              <a:lnSpc>
                <a:spcPct val="100000"/>
              </a:lnSpc>
            </a:pPr>
            <a:r>
              <a:rPr lang="en-GB" sz="2400" dirty="0">
                <a:latin typeface="Gill Sans MT" panose="020B0502020104020203" pitchFamily="34" charset="0"/>
              </a:rPr>
              <a:t>The Soviets established a military occupation force but gave the Koreans autonomy.</a:t>
            </a:r>
          </a:p>
          <a:p>
            <a:pPr>
              <a:lnSpc>
                <a:spcPct val="100000"/>
              </a:lnSpc>
            </a:pPr>
            <a:r>
              <a:rPr lang="en-GB" sz="2400" dirty="0">
                <a:latin typeface="Gill Sans MT" panose="020B0502020104020203" pitchFamily="34" charset="0"/>
              </a:rPr>
              <a:t>People’s Committees were established consisting of communists and nationalists.</a:t>
            </a:r>
          </a:p>
          <a:p>
            <a:pPr>
              <a:lnSpc>
                <a:spcPct val="100000"/>
              </a:lnSpc>
            </a:pPr>
            <a:r>
              <a:rPr lang="en-GB" sz="2400" dirty="0">
                <a:latin typeface="Gill Sans MT" panose="020B0502020104020203" pitchFamily="34" charset="0"/>
              </a:rPr>
              <a:t>Of the potential communist leaders, Kim II Sung emerged – he was a strong nationalist who ultimately sought to expel foreign influence.</a:t>
            </a:r>
          </a:p>
          <a:p>
            <a:pPr>
              <a:lnSpc>
                <a:spcPct val="100000"/>
              </a:lnSpc>
            </a:pPr>
            <a:r>
              <a:rPr lang="en-GB" sz="2400" dirty="0">
                <a:latin typeface="Gill Sans MT" panose="020B0502020104020203" pitchFamily="34" charset="0"/>
              </a:rPr>
              <a:t>His other main concern was rebuilding the country, partly through land reform.</a:t>
            </a:r>
          </a:p>
          <a:p>
            <a:pPr>
              <a:lnSpc>
                <a:spcPct val="100000"/>
              </a:lnSpc>
            </a:pPr>
            <a:endParaRPr lang="en-GB" sz="1700" dirty="0">
              <a:latin typeface="Gill Sans MT" panose="020B0502020104020203" pitchFamily="34" charset="0"/>
            </a:endParaRPr>
          </a:p>
        </p:txBody>
      </p:sp>
      <p:pic>
        <p:nvPicPr>
          <p:cNvPr id="2050" name="Picture 2" descr="Kim Il-Sung | Biography, Facts, Leadership of North Korea, Significance, &amp;amp;  Death | Britannica">
            <a:extLst>
              <a:ext uri="{FF2B5EF4-FFF2-40B4-BE49-F238E27FC236}">
                <a16:creationId xmlns:a16="http://schemas.microsoft.com/office/drawing/2014/main" id="{1FE0C033-6019-4F8F-9ED1-8368B9E13C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7433"/>
          <a:stretch/>
        </p:blipFill>
        <p:spPr bwMode="auto">
          <a:xfrm>
            <a:off x="6662889" y="596644"/>
            <a:ext cx="4925879" cy="566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60021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ow Does Syngman Rhee&amp;#39;s Friendship with America Still Matter Today? - War  on the Rocks">
            <a:extLst>
              <a:ext uri="{FF2B5EF4-FFF2-40B4-BE49-F238E27FC236}">
                <a16:creationId xmlns:a16="http://schemas.microsoft.com/office/drawing/2014/main" id="{BCFBCC39-14CE-4C23-9EF0-663287483E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70" r="13318"/>
          <a:stretch/>
        </p:blipFill>
        <p:spPr bwMode="auto">
          <a:xfrm>
            <a:off x="889687" y="1094493"/>
            <a:ext cx="4843850" cy="44713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7515DB-2717-4DF1-B1C4-65ABC88929FD}"/>
              </a:ext>
            </a:extLst>
          </p:cNvPr>
          <p:cNvSpPr>
            <a:spLocks noGrp="1"/>
          </p:cNvSpPr>
          <p:nvPr>
            <p:ph type="title"/>
          </p:nvPr>
        </p:nvSpPr>
        <p:spPr>
          <a:xfrm>
            <a:off x="6176174" y="250655"/>
            <a:ext cx="5645123" cy="1355723"/>
          </a:xfrm>
          <a:noFill/>
        </p:spPr>
        <p:txBody>
          <a:bodyPr anchor="ctr">
            <a:normAutofit/>
          </a:bodyPr>
          <a:lstStyle/>
          <a:p>
            <a:pPr algn="ctr"/>
            <a:r>
              <a:rPr lang="en-GB" dirty="0">
                <a:latin typeface="Gill Sans MT" panose="020B0502020104020203" pitchFamily="34" charset="0"/>
              </a:rPr>
              <a:t>Syngman Rhee</a:t>
            </a:r>
          </a:p>
        </p:txBody>
      </p:sp>
      <p:sp>
        <p:nvSpPr>
          <p:cNvPr id="3" name="Content Placeholder 2">
            <a:extLst>
              <a:ext uri="{FF2B5EF4-FFF2-40B4-BE49-F238E27FC236}">
                <a16:creationId xmlns:a16="http://schemas.microsoft.com/office/drawing/2014/main" id="{3FEA4144-67F4-46E7-9EB0-A6C513D6E128}"/>
              </a:ext>
            </a:extLst>
          </p:cNvPr>
          <p:cNvSpPr>
            <a:spLocks noGrp="1"/>
          </p:cNvSpPr>
          <p:nvPr>
            <p:ph idx="1"/>
          </p:nvPr>
        </p:nvSpPr>
        <p:spPr>
          <a:xfrm>
            <a:off x="6275028" y="1857032"/>
            <a:ext cx="5546269" cy="4535529"/>
          </a:xfrm>
        </p:spPr>
        <p:txBody>
          <a:bodyPr>
            <a:normAutofit fontScale="92500"/>
          </a:bodyPr>
          <a:lstStyle/>
          <a:p>
            <a:r>
              <a:rPr lang="en-GB" sz="2400" dirty="0">
                <a:latin typeface="Gill Sans MT" panose="020B0502020104020203" pitchFamily="34" charset="0"/>
              </a:rPr>
              <a:t>The USA were suspicious of the People’s Committees – they supported Syngman Rhee.</a:t>
            </a:r>
          </a:p>
          <a:p>
            <a:r>
              <a:rPr lang="en-GB" sz="2400" dirty="0">
                <a:latin typeface="Gill Sans MT" panose="020B0502020104020203" pitchFamily="34" charset="0"/>
              </a:rPr>
              <a:t>He was American educated and presided over the Korean Government in Exile after 1919.</a:t>
            </a:r>
          </a:p>
          <a:p>
            <a:r>
              <a:rPr lang="en-GB" sz="2400" dirty="0">
                <a:latin typeface="Gill Sans MT" panose="020B0502020104020203" pitchFamily="34" charset="0"/>
              </a:rPr>
              <a:t>He proved to be a brutal ruler working in a structure that many Koreans despised.</a:t>
            </a:r>
          </a:p>
          <a:p>
            <a:r>
              <a:rPr lang="en-GB" sz="2400" dirty="0">
                <a:latin typeface="Gill Sans MT" panose="020B0502020104020203" pitchFamily="34" charset="0"/>
              </a:rPr>
              <a:t>The USA kept him in power, despite reservations, as he stood firm against Communism.</a:t>
            </a:r>
          </a:p>
        </p:txBody>
      </p:sp>
    </p:spTree>
    <p:extLst>
      <p:ext uri="{BB962C8B-B14F-4D97-AF65-F5344CB8AC3E}">
        <p14:creationId xmlns:p14="http://schemas.microsoft.com/office/powerpoint/2010/main" val="174847524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ED6599-6CB2-48A5-B832-54822FC53468}"/>
              </a:ext>
            </a:extLst>
          </p:cNvPr>
          <p:cNvSpPr>
            <a:spLocks noGrp="1"/>
          </p:cNvSpPr>
          <p:nvPr>
            <p:ph type="title"/>
          </p:nvPr>
        </p:nvSpPr>
        <p:spPr>
          <a:xfrm>
            <a:off x="388476" y="181233"/>
            <a:ext cx="5990967" cy="2079832"/>
          </a:xfrm>
        </p:spPr>
        <p:txBody>
          <a:bodyPr>
            <a:normAutofit/>
          </a:bodyPr>
          <a:lstStyle/>
          <a:p>
            <a:pPr algn="ctr"/>
            <a:r>
              <a:rPr lang="en-GB" sz="6000" dirty="0">
                <a:latin typeface="Gill Sans MT" panose="020B0502020104020203" pitchFamily="34" charset="0"/>
              </a:rPr>
              <a:t>Considering withdrawal</a:t>
            </a:r>
          </a:p>
        </p:txBody>
      </p:sp>
      <p:sp>
        <p:nvSpPr>
          <p:cNvPr id="3" name="Content Placeholder 2">
            <a:extLst>
              <a:ext uri="{FF2B5EF4-FFF2-40B4-BE49-F238E27FC236}">
                <a16:creationId xmlns:a16="http://schemas.microsoft.com/office/drawing/2014/main" id="{3BC12D9A-2176-4A3B-9145-E9CBAB52CC47}"/>
              </a:ext>
            </a:extLst>
          </p:cNvPr>
          <p:cNvSpPr>
            <a:spLocks noGrp="1"/>
          </p:cNvSpPr>
          <p:nvPr>
            <p:ph idx="1"/>
          </p:nvPr>
        </p:nvSpPr>
        <p:spPr>
          <a:xfrm>
            <a:off x="388476" y="2442298"/>
            <a:ext cx="5990967" cy="4139734"/>
          </a:xfrm>
        </p:spPr>
        <p:txBody>
          <a:bodyPr>
            <a:normAutofit fontScale="92500" lnSpcReduction="10000"/>
          </a:bodyPr>
          <a:lstStyle/>
          <a:p>
            <a:pPr>
              <a:lnSpc>
                <a:spcPct val="100000"/>
              </a:lnSpc>
            </a:pPr>
            <a:r>
              <a:rPr lang="en-GB" sz="2400" dirty="0">
                <a:latin typeface="Gill Sans MT" panose="020B0502020104020203" pitchFamily="34" charset="0"/>
              </a:rPr>
              <a:t>There were uprisings in both zones of occupation.</a:t>
            </a:r>
          </a:p>
          <a:p>
            <a:pPr>
              <a:lnSpc>
                <a:spcPct val="100000"/>
              </a:lnSpc>
            </a:pPr>
            <a:r>
              <a:rPr lang="en-GB" sz="2400" dirty="0">
                <a:latin typeface="Gill Sans MT" panose="020B0502020104020203" pitchFamily="34" charset="0"/>
              </a:rPr>
              <a:t>Both powers considered it beneficial to withdraw their forces as soon as possible.</a:t>
            </a:r>
          </a:p>
          <a:p>
            <a:pPr>
              <a:lnSpc>
                <a:spcPct val="100000"/>
              </a:lnSpc>
            </a:pPr>
            <a:r>
              <a:rPr lang="en-GB" sz="2400" dirty="0">
                <a:latin typeface="Gill Sans MT" panose="020B0502020104020203" pitchFamily="34" charset="0"/>
              </a:rPr>
              <a:t>There was concern there might be civil conflict, so in August 1947 Truman proposed elections.</a:t>
            </a:r>
          </a:p>
          <a:p>
            <a:pPr>
              <a:lnSpc>
                <a:spcPct val="100000"/>
              </a:lnSpc>
            </a:pPr>
            <a:r>
              <a:rPr lang="en-GB" sz="2400" dirty="0">
                <a:latin typeface="Gill Sans MT" panose="020B0502020104020203" pitchFamily="34" charset="0"/>
              </a:rPr>
              <a:t>The Soviets rejected this as the population in the south was approximately 2 and a half times bigger.</a:t>
            </a:r>
          </a:p>
          <a:p>
            <a:pPr>
              <a:lnSpc>
                <a:spcPct val="100000"/>
              </a:lnSpc>
            </a:pPr>
            <a:r>
              <a:rPr lang="en-GB" sz="2400" dirty="0">
                <a:latin typeface="Gill Sans MT" panose="020B0502020104020203" pitchFamily="34" charset="0"/>
              </a:rPr>
              <a:t>Stalin proposed both powers withdrew by 1948 but Truman rejected this.</a:t>
            </a:r>
          </a:p>
        </p:txBody>
      </p:sp>
      <p:pic>
        <p:nvPicPr>
          <p:cNvPr id="4098" name="Picture 2" descr="Rare photos from Korea&amp;#39;s 1948 rebellion">
            <a:extLst>
              <a:ext uri="{FF2B5EF4-FFF2-40B4-BE49-F238E27FC236}">
                <a16:creationId xmlns:a16="http://schemas.microsoft.com/office/drawing/2014/main" id="{99F77951-F8A7-487C-A710-AE5DD730FE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78" r="2" b="2"/>
          <a:stretch/>
        </p:blipFill>
        <p:spPr bwMode="auto">
          <a:xfrm>
            <a:off x="6662889" y="596642"/>
            <a:ext cx="4925879" cy="28323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are photos from Korea&amp;#39;s 1948 rebellion">
            <a:extLst>
              <a:ext uri="{FF2B5EF4-FFF2-40B4-BE49-F238E27FC236}">
                <a16:creationId xmlns:a16="http://schemas.microsoft.com/office/drawing/2014/main" id="{522B06D7-ADD2-4696-AF4F-51189CC8FD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08" r="2" b="2"/>
          <a:stretch/>
        </p:blipFill>
        <p:spPr bwMode="auto">
          <a:xfrm>
            <a:off x="6662889" y="3503139"/>
            <a:ext cx="4925879" cy="275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29453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o.s hand painted texture issue - Materials and Textures - Blender Artists  Community">
            <a:extLst>
              <a:ext uri="{FF2B5EF4-FFF2-40B4-BE49-F238E27FC236}">
                <a16:creationId xmlns:a16="http://schemas.microsoft.com/office/drawing/2014/main" id="{95FFA986-5FE7-4BCF-B8CA-0FD3AB5D1FC8}"/>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0" y="0"/>
            <a:ext cx="12101384" cy="68626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7A93EB-431B-431A-B648-3A9595691A8B}"/>
              </a:ext>
            </a:extLst>
          </p:cNvPr>
          <p:cNvSpPr>
            <a:spLocks noGrp="1"/>
          </p:cNvSpPr>
          <p:nvPr>
            <p:ph type="title"/>
          </p:nvPr>
        </p:nvSpPr>
        <p:spPr/>
        <p:txBody>
          <a:bodyPr/>
          <a:lstStyle/>
          <a:p>
            <a:pPr algn="ctr"/>
            <a:r>
              <a:rPr lang="en-GB" dirty="0">
                <a:latin typeface="Gill Sans MT" panose="020B0502020104020203" pitchFamily="34" charset="0"/>
              </a:rPr>
              <a:t>Further division</a:t>
            </a:r>
          </a:p>
        </p:txBody>
      </p:sp>
      <p:sp>
        <p:nvSpPr>
          <p:cNvPr id="3" name="Content Placeholder 2">
            <a:extLst>
              <a:ext uri="{FF2B5EF4-FFF2-40B4-BE49-F238E27FC236}">
                <a16:creationId xmlns:a16="http://schemas.microsoft.com/office/drawing/2014/main" id="{6B53A323-809B-4027-BE4A-7E760C60B14F}"/>
              </a:ext>
            </a:extLst>
          </p:cNvPr>
          <p:cNvSpPr>
            <a:spLocks noGrp="1"/>
          </p:cNvSpPr>
          <p:nvPr>
            <p:ph idx="1"/>
          </p:nvPr>
        </p:nvSpPr>
        <p:spPr>
          <a:xfrm>
            <a:off x="838200" y="1940875"/>
            <a:ext cx="10515600" cy="4552000"/>
          </a:xfrm>
        </p:spPr>
        <p:txBody>
          <a:bodyPr>
            <a:normAutofit fontScale="92500" lnSpcReduction="10000"/>
          </a:bodyPr>
          <a:lstStyle/>
          <a:p>
            <a:r>
              <a:rPr lang="en-GB" sz="2400" dirty="0">
                <a:latin typeface="Gill Sans MT" panose="020B0502020104020203" pitchFamily="34" charset="0"/>
              </a:rPr>
              <a:t>A Temporary Commission on Korea, created within the UN (Nov 1947), suggested supervised elections and UN representatives to be admitted to Korea to observe the transition.</a:t>
            </a:r>
          </a:p>
          <a:p>
            <a:r>
              <a:rPr lang="en-GB" sz="2400" dirty="0">
                <a:latin typeface="Gill Sans MT" panose="020B0502020104020203" pitchFamily="34" charset="0"/>
              </a:rPr>
              <a:t>The Soviets refused entry to these representatives so the UN decided (Feb 1948) to proceed with the south alone.</a:t>
            </a:r>
          </a:p>
          <a:p>
            <a:r>
              <a:rPr lang="en-GB" sz="2400" dirty="0">
                <a:latin typeface="Gill Sans MT" panose="020B0502020104020203" pitchFamily="34" charset="0"/>
              </a:rPr>
              <a:t>In May (1948) UN supervised free elections resulted in Rhee being elected </a:t>
            </a:r>
            <a:r>
              <a:rPr lang="en-GB" sz="2400" b="1" dirty="0">
                <a:latin typeface="Gill Sans MT" panose="020B0502020104020203" pitchFamily="34" charset="0"/>
              </a:rPr>
              <a:t>President of the Republic of Korea</a:t>
            </a:r>
            <a:r>
              <a:rPr lang="en-GB" sz="2400" dirty="0">
                <a:latin typeface="Gill Sans MT" panose="020B0502020104020203" pitchFamily="34" charset="0"/>
              </a:rPr>
              <a:t>.</a:t>
            </a:r>
          </a:p>
          <a:p>
            <a:r>
              <a:rPr lang="en-GB" sz="2400" dirty="0">
                <a:latin typeface="Gill Sans MT" panose="020B0502020104020203" pitchFamily="34" charset="0"/>
              </a:rPr>
              <a:t>In September 1948, the </a:t>
            </a:r>
            <a:r>
              <a:rPr lang="en-GB" sz="2400" b="1" dirty="0">
                <a:latin typeface="Gill Sans MT" panose="020B0502020104020203" pitchFamily="34" charset="0"/>
              </a:rPr>
              <a:t>Democratic People’s Republic of Korea </a:t>
            </a:r>
            <a:r>
              <a:rPr lang="en-GB" sz="2400" dirty="0">
                <a:latin typeface="Gill Sans MT" panose="020B0502020104020203" pitchFamily="34" charset="0"/>
              </a:rPr>
              <a:t>was formed under Kim’s leadership.</a:t>
            </a:r>
          </a:p>
          <a:p>
            <a:r>
              <a:rPr lang="en-GB" sz="2400" dirty="0">
                <a:latin typeface="Gill Sans MT" panose="020B0502020104020203" pitchFamily="34" charset="0"/>
              </a:rPr>
              <a:t>Occupation forces (Soviet and American) were withdrawn but links to the powers from the respective republics continued.</a:t>
            </a:r>
          </a:p>
        </p:txBody>
      </p:sp>
    </p:spTree>
    <p:extLst>
      <p:ext uri="{BB962C8B-B14F-4D97-AF65-F5344CB8AC3E}">
        <p14:creationId xmlns:p14="http://schemas.microsoft.com/office/powerpoint/2010/main" val="2275471608"/>
      </p:ext>
    </p:extLst>
  </p:cSld>
  <p:clrMapOvr>
    <a:masterClrMapping/>
  </p:clrMapOvr>
  <p:transition spd="slow">
    <p:push dir="u"/>
  </p:transition>
</p:sld>
</file>

<file path=ppt/theme/theme1.xml><?xml version="1.0" encoding="utf-8"?>
<a:theme xmlns:a="http://schemas.openxmlformats.org/drawingml/2006/main" name="FadeVTI">
  <a:themeElements>
    <a:clrScheme name="gradient">
      <a:dk1>
        <a:sysClr val="windowText" lastClr="000000"/>
      </a:dk1>
      <a:lt1>
        <a:sysClr val="window" lastClr="FFFFFF"/>
      </a:lt1>
      <a:dk2>
        <a:srgbClr val="203040"/>
      </a:dk2>
      <a:lt2>
        <a:srgbClr val="ECF0F0"/>
      </a:lt2>
      <a:accent1>
        <a:srgbClr val="00BAC8"/>
      </a:accent1>
      <a:accent2>
        <a:srgbClr val="794DFF"/>
      </a:accent2>
      <a:accent3>
        <a:srgbClr val="00D17D"/>
      </a:accent3>
      <a:accent4>
        <a:srgbClr val="E69500"/>
      </a:accent4>
      <a:accent5>
        <a:srgbClr val="FE5D21"/>
      </a:accent5>
      <a:accent6>
        <a:srgbClr val="DA2A69"/>
      </a:accent6>
      <a:hlink>
        <a:srgbClr val="3E8FF1"/>
      </a:hlink>
      <a:folHlink>
        <a:srgbClr val="939393"/>
      </a:folHlink>
    </a:clrScheme>
    <a:fontScheme name="Custom 49">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deVTI" id="{1194088A-B135-4437-9FD8-7466BBC13A13}" vid="{B787DE2F-1995-45D8-A8E2-6B5CC521AC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1914</Words>
  <Application>Microsoft Office PowerPoint</Application>
  <PresentationFormat>Widescreen</PresentationFormat>
  <Paragraphs>166</Paragraphs>
  <Slides>38</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Aharoni</vt:lpstr>
      <vt:lpstr>Arial</vt:lpstr>
      <vt:lpstr>Avenir Next LT Pro</vt:lpstr>
      <vt:lpstr>Calibri</vt:lpstr>
      <vt:lpstr>Gill Sans MT</vt:lpstr>
      <vt:lpstr>Wingdings</vt:lpstr>
      <vt:lpstr>FadeVTI</vt:lpstr>
      <vt:lpstr>The Korean War</vt:lpstr>
      <vt:lpstr>Task</vt:lpstr>
      <vt:lpstr>What do you already know about the Korean War?</vt:lpstr>
      <vt:lpstr>Background</vt:lpstr>
      <vt:lpstr>Division</vt:lpstr>
      <vt:lpstr>Kim II Sung</vt:lpstr>
      <vt:lpstr>Syngman Rhee</vt:lpstr>
      <vt:lpstr>Considering withdrawal</vt:lpstr>
      <vt:lpstr>Further division</vt:lpstr>
      <vt:lpstr>THE PLAYERS</vt:lpstr>
      <vt:lpstr>The position and aims of Kim II Sung</vt:lpstr>
      <vt:lpstr>The position and aims of Rhee</vt:lpstr>
      <vt:lpstr>The position and aims of the US – NSC 68</vt:lpstr>
      <vt:lpstr>PowerPoint Presentation</vt:lpstr>
      <vt:lpstr>The Defensive Perimeter Strategy</vt:lpstr>
      <vt:lpstr>Adapted from Dean Acheson’s speech to the National Press Club in Washington DC on 12th January 1950:</vt:lpstr>
      <vt:lpstr>The position and aims of Stalin and Mao</vt:lpstr>
      <vt:lpstr>25th June 1950</vt:lpstr>
      <vt:lpstr>26th June 1950</vt:lpstr>
      <vt:lpstr>Recap</vt:lpstr>
      <vt:lpstr>Tasks</vt:lpstr>
      <vt:lpstr>US and Chinese involvement</vt:lpstr>
      <vt:lpstr>UN involvement</vt:lpstr>
      <vt:lpstr>Rollback</vt:lpstr>
      <vt:lpstr>Task</vt:lpstr>
      <vt:lpstr>Chinese counter-offensive</vt:lpstr>
      <vt:lpstr>MacArthur removed</vt:lpstr>
      <vt:lpstr>POW issues</vt:lpstr>
      <vt:lpstr>PowerPoint Presentation</vt:lpstr>
      <vt:lpstr>Ceasefire</vt:lpstr>
      <vt:lpstr>Task</vt:lpstr>
      <vt:lpstr>Impact</vt:lpstr>
      <vt:lpstr>Consequences US ideology</vt:lpstr>
      <vt:lpstr>United Nations</vt:lpstr>
      <vt:lpstr>PowerPoint Presentation</vt:lpstr>
      <vt:lpstr>Task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 A.M.Galvin</dc:creator>
  <cp:lastModifiedBy>Miss A.M.Galvin</cp:lastModifiedBy>
  <cp:revision>1</cp:revision>
  <dcterms:created xsi:type="dcterms:W3CDTF">2021-12-07T15:41:07Z</dcterms:created>
  <dcterms:modified xsi:type="dcterms:W3CDTF">2021-12-12T22:05:09Z</dcterms:modified>
</cp:coreProperties>
</file>