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4"/>
  </p:sldMasterIdLst>
  <p:notesMasterIdLst>
    <p:notesMasterId r:id="rId17"/>
  </p:notesMasterIdLst>
  <p:sldIdLst>
    <p:sldId id="256" r:id="rId5"/>
    <p:sldId id="258" r:id="rId6"/>
    <p:sldId id="259" r:id="rId7"/>
    <p:sldId id="268" r:id="rId8"/>
    <p:sldId id="260" r:id="rId9"/>
    <p:sldId id="261" r:id="rId10"/>
    <p:sldId id="262" r:id="rId11"/>
    <p:sldId id="271" r:id="rId12"/>
    <p:sldId id="263" r:id="rId13"/>
    <p:sldId id="264" r:id="rId14"/>
    <p:sldId id="266" r:id="rId15"/>
    <p:sldId id="267" r:id="rId1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83724B-C5FA-46AC-A133-73F34E19AA9B}" v="32" dt="2022-12-11T21:29:33.8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6" autoAdjust="0"/>
    <p:restoredTop sz="60016" autoAdjust="0"/>
  </p:normalViewPr>
  <p:slideViewPr>
    <p:cSldViewPr snapToGrid="0">
      <p:cViewPr varScale="1">
        <p:scale>
          <a:sx n="37" d="100"/>
          <a:sy n="37" d="100"/>
        </p:scale>
        <p:origin x="1644" y="24"/>
      </p:cViewPr>
      <p:guideLst/>
    </p:cSldViewPr>
  </p:slideViewPr>
  <p:notesTextViewPr>
    <p:cViewPr>
      <p:scale>
        <a:sx n="1" d="1"/>
        <a:sy n="1" d="1"/>
      </p:scale>
      <p:origin x="0" y="0"/>
    </p:cViewPr>
  </p:notesTextViewPr>
  <p:notesViewPr>
    <p:cSldViewPr snapToGrid="0">
      <p:cViewPr varScale="1">
        <p:scale>
          <a:sx n="58" d="100"/>
          <a:sy n="58" d="100"/>
        </p:scale>
        <p:origin x="2751" y="3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A.M.Gundel" userId="2d39f159-777b-4bad-8899-bf8dfc77b0ad" providerId="ADAL" clId="{F383724B-C5FA-46AC-A133-73F34E19AA9B}"/>
    <pc:docChg chg="undo redo custSel addSld delSld modSld sldOrd">
      <pc:chgData name="Mrs A.M.Gundel" userId="2d39f159-777b-4bad-8899-bf8dfc77b0ad" providerId="ADAL" clId="{F383724B-C5FA-46AC-A133-73F34E19AA9B}" dt="2022-12-12T07:20:08.336" v="5443" actId="14100"/>
      <pc:docMkLst>
        <pc:docMk/>
      </pc:docMkLst>
      <pc:sldChg chg="modNotesTx">
        <pc:chgData name="Mrs A.M.Gundel" userId="2d39f159-777b-4bad-8899-bf8dfc77b0ad" providerId="ADAL" clId="{F383724B-C5FA-46AC-A133-73F34E19AA9B}" dt="2022-12-12T07:19:12.279" v="5439" actId="20577"/>
        <pc:sldMkLst>
          <pc:docMk/>
          <pc:sldMk cId="1313383523" sldId="257"/>
        </pc:sldMkLst>
      </pc:sldChg>
      <pc:sldChg chg="modNotesTx">
        <pc:chgData name="Mrs A.M.Gundel" userId="2d39f159-777b-4bad-8899-bf8dfc77b0ad" providerId="ADAL" clId="{F383724B-C5FA-46AC-A133-73F34E19AA9B}" dt="2022-12-11T20:54:24.035" v="219" actId="20577"/>
        <pc:sldMkLst>
          <pc:docMk/>
          <pc:sldMk cId="2111057758" sldId="259"/>
        </pc:sldMkLst>
      </pc:sldChg>
      <pc:sldChg chg="addSp delSp modSp mod modNotesTx">
        <pc:chgData name="Mrs A.M.Gundel" userId="2d39f159-777b-4bad-8899-bf8dfc77b0ad" providerId="ADAL" clId="{F383724B-C5FA-46AC-A133-73F34E19AA9B}" dt="2022-12-11T21:25:05.784" v="4877" actId="20577"/>
        <pc:sldMkLst>
          <pc:docMk/>
          <pc:sldMk cId="1880025292" sldId="262"/>
        </pc:sldMkLst>
        <pc:spChg chg="mod">
          <ac:chgData name="Mrs A.M.Gundel" userId="2d39f159-777b-4bad-8899-bf8dfc77b0ad" providerId="ADAL" clId="{F383724B-C5FA-46AC-A133-73F34E19AA9B}" dt="2022-12-11T21:22:46.423" v="4802" actId="1076"/>
          <ac:spMkLst>
            <pc:docMk/>
            <pc:sldMk cId="1880025292" sldId="262"/>
            <ac:spMk id="2" creationId="{8715CEEE-20A9-48CD-9152-359CA109A520}"/>
          </ac:spMkLst>
        </pc:spChg>
        <pc:spChg chg="mod">
          <ac:chgData name="Mrs A.M.Gundel" userId="2d39f159-777b-4bad-8899-bf8dfc77b0ad" providerId="ADAL" clId="{F383724B-C5FA-46AC-A133-73F34E19AA9B}" dt="2022-12-11T21:24:24.418" v="4868" actId="20577"/>
          <ac:spMkLst>
            <pc:docMk/>
            <pc:sldMk cId="1880025292" sldId="262"/>
            <ac:spMk id="3" creationId="{68434C73-5870-45C0-AC32-60E11346E726}"/>
          </ac:spMkLst>
        </pc:spChg>
        <pc:spChg chg="del">
          <ac:chgData name="Mrs A.M.Gundel" userId="2d39f159-777b-4bad-8899-bf8dfc77b0ad" providerId="ADAL" clId="{F383724B-C5FA-46AC-A133-73F34E19AA9B}" dt="2022-12-11T21:22:36.746" v="4796" actId="26606"/>
          <ac:spMkLst>
            <pc:docMk/>
            <pc:sldMk cId="1880025292" sldId="262"/>
            <ac:spMk id="71" creationId="{11AC88F6-55CB-496B-8AD8-9ABD2E6E3BFA}"/>
          </ac:spMkLst>
        </pc:spChg>
        <pc:spChg chg="del">
          <ac:chgData name="Mrs A.M.Gundel" userId="2d39f159-777b-4bad-8899-bf8dfc77b0ad" providerId="ADAL" clId="{F383724B-C5FA-46AC-A133-73F34E19AA9B}" dt="2022-12-11T21:22:36.746" v="4796" actId="26606"/>
          <ac:spMkLst>
            <pc:docMk/>
            <pc:sldMk cId="1880025292" sldId="262"/>
            <ac:spMk id="73" creationId="{969239DF-EAA4-47C3-B4E3-79C6BCB243F5}"/>
          </ac:spMkLst>
        </pc:spChg>
        <pc:spChg chg="add">
          <ac:chgData name="Mrs A.M.Gundel" userId="2d39f159-777b-4bad-8899-bf8dfc77b0ad" providerId="ADAL" clId="{F383724B-C5FA-46AC-A133-73F34E19AA9B}" dt="2022-12-11T21:22:36.746" v="4796" actId="26606"/>
          <ac:spMkLst>
            <pc:docMk/>
            <pc:sldMk cId="1880025292" sldId="262"/>
            <ac:spMk id="2055" creationId="{DA27A5CA-8322-4584-B42A-F269165282DA}"/>
          </ac:spMkLst>
        </pc:spChg>
        <pc:spChg chg="add">
          <ac:chgData name="Mrs A.M.Gundel" userId="2d39f159-777b-4bad-8899-bf8dfc77b0ad" providerId="ADAL" clId="{F383724B-C5FA-46AC-A133-73F34E19AA9B}" dt="2022-12-11T21:22:36.746" v="4796" actId="26606"/>
          <ac:spMkLst>
            <pc:docMk/>
            <pc:sldMk cId="1880025292" sldId="262"/>
            <ac:spMk id="2057" creationId="{FC989A5E-D171-4BB1-ACFF-6D1503FE576C}"/>
          </ac:spMkLst>
        </pc:spChg>
        <pc:spChg chg="add">
          <ac:chgData name="Mrs A.M.Gundel" userId="2d39f159-777b-4bad-8899-bf8dfc77b0ad" providerId="ADAL" clId="{F383724B-C5FA-46AC-A133-73F34E19AA9B}" dt="2022-12-11T21:22:36.746" v="4796" actId="26606"/>
          <ac:spMkLst>
            <pc:docMk/>
            <pc:sldMk cId="1880025292" sldId="262"/>
            <ac:spMk id="2059" creationId="{58E37D5E-2F40-4CD5-A0F2-04001FB75C37}"/>
          </ac:spMkLst>
        </pc:spChg>
        <pc:grpChg chg="del">
          <ac:chgData name="Mrs A.M.Gundel" userId="2d39f159-777b-4bad-8899-bf8dfc77b0ad" providerId="ADAL" clId="{F383724B-C5FA-46AC-A133-73F34E19AA9B}" dt="2022-12-11T21:22:36.746" v="4796" actId="26606"/>
          <ac:grpSpMkLst>
            <pc:docMk/>
            <pc:sldMk cId="1880025292" sldId="262"/>
            <ac:grpSpMk id="75" creationId="{3389B237-4CAB-4403-A95C-C04D71F4B420}"/>
          </ac:grpSpMkLst>
        </pc:grpChg>
        <pc:grpChg chg="add">
          <ac:chgData name="Mrs A.M.Gundel" userId="2d39f159-777b-4bad-8899-bf8dfc77b0ad" providerId="ADAL" clId="{F383724B-C5FA-46AC-A133-73F34E19AA9B}" dt="2022-12-11T21:22:36.746" v="4796" actId="26606"/>
          <ac:grpSpMkLst>
            <pc:docMk/>
            <pc:sldMk cId="1880025292" sldId="262"/>
            <ac:grpSpMk id="2061" creationId="{2DDC3E08-72B7-412C-A277-9F3CF8EB3A8E}"/>
          </ac:grpSpMkLst>
        </pc:grpChg>
        <pc:picChg chg="add mod">
          <ac:chgData name="Mrs A.M.Gundel" userId="2d39f159-777b-4bad-8899-bf8dfc77b0ad" providerId="ADAL" clId="{F383724B-C5FA-46AC-A133-73F34E19AA9B}" dt="2022-12-11T21:22:36.746" v="4796" actId="26606"/>
          <ac:picMkLst>
            <pc:docMk/>
            <pc:sldMk cId="1880025292" sldId="262"/>
            <ac:picMk id="2050" creationId="{8814C5E6-27D2-5144-832C-5C31887E463E}"/>
          </ac:picMkLst>
        </pc:picChg>
        <pc:picChg chg="del">
          <ac:chgData name="Mrs A.M.Gundel" userId="2d39f159-777b-4bad-8899-bf8dfc77b0ad" providerId="ADAL" clId="{F383724B-C5FA-46AC-A133-73F34E19AA9B}" dt="2022-12-11T21:22:27.199" v="4794" actId="478"/>
          <ac:picMkLst>
            <pc:docMk/>
            <pc:sldMk cId="1880025292" sldId="262"/>
            <ac:picMk id="6146" creationId="{5E14AC19-3559-434C-927D-F6CD0F432FC5}"/>
          </ac:picMkLst>
        </pc:picChg>
        <pc:picChg chg="del">
          <ac:chgData name="Mrs A.M.Gundel" userId="2d39f159-777b-4bad-8899-bf8dfc77b0ad" providerId="ADAL" clId="{F383724B-C5FA-46AC-A133-73F34E19AA9B}" dt="2022-12-11T21:21:58.166" v="4793" actId="478"/>
          <ac:picMkLst>
            <pc:docMk/>
            <pc:sldMk cId="1880025292" sldId="262"/>
            <ac:picMk id="6152" creationId="{19C4E6D0-41CB-41C9-936D-90B510587AAE}"/>
          </ac:picMkLst>
        </pc:picChg>
      </pc:sldChg>
      <pc:sldChg chg="modNotes modNotesTx">
        <pc:chgData name="Mrs A.M.Gundel" userId="2d39f159-777b-4bad-8899-bf8dfc77b0ad" providerId="ADAL" clId="{F383724B-C5FA-46AC-A133-73F34E19AA9B}" dt="2022-12-12T07:20:08.336" v="5443" actId="14100"/>
        <pc:sldMkLst>
          <pc:docMk/>
          <pc:sldMk cId="2081366466" sldId="264"/>
        </pc:sldMkLst>
      </pc:sldChg>
      <pc:sldChg chg="addSp delSp modSp new mod ord setBg modNotesTx">
        <pc:chgData name="Mrs A.M.Gundel" userId="2d39f159-777b-4bad-8899-bf8dfc77b0ad" providerId="ADAL" clId="{F383724B-C5FA-46AC-A133-73F34E19AA9B}" dt="2022-12-11T21:21:03.752" v="4760" actId="14100"/>
        <pc:sldMkLst>
          <pc:docMk/>
          <pc:sldMk cId="643463378" sldId="268"/>
        </pc:sldMkLst>
        <pc:spChg chg="mod">
          <ac:chgData name="Mrs A.M.Gundel" userId="2d39f159-777b-4bad-8899-bf8dfc77b0ad" providerId="ADAL" clId="{F383724B-C5FA-46AC-A133-73F34E19AA9B}" dt="2022-12-11T21:20:57.198" v="4756" actId="1076"/>
          <ac:spMkLst>
            <pc:docMk/>
            <pc:sldMk cId="643463378" sldId="268"/>
            <ac:spMk id="2" creationId="{1FF6EBF5-2E27-B6E3-EEFD-C6AB5E90E64C}"/>
          </ac:spMkLst>
        </pc:spChg>
        <pc:spChg chg="mod">
          <ac:chgData name="Mrs A.M.Gundel" userId="2d39f159-777b-4bad-8899-bf8dfc77b0ad" providerId="ADAL" clId="{F383724B-C5FA-46AC-A133-73F34E19AA9B}" dt="2022-12-11T21:21:03.752" v="4760" actId="14100"/>
          <ac:spMkLst>
            <pc:docMk/>
            <pc:sldMk cId="643463378" sldId="268"/>
            <ac:spMk id="3" creationId="{1D5EC940-3E18-609B-6E40-34F090CAF93C}"/>
          </ac:spMkLst>
        </pc:spChg>
        <pc:spChg chg="add del">
          <ac:chgData name="Mrs A.M.Gundel" userId="2d39f159-777b-4bad-8899-bf8dfc77b0ad" providerId="ADAL" clId="{F383724B-C5FA-46AC-A133-73F34E19AA9B}" dt="2022-12-11T21:20:27.011" v="4745" actId="26606"/>
          <ac:spMkLst>
            <pc:docMk/>
            <pc:sldMk cId="643463378" sldId="268"/>
            <ac:spMk id="1031" creationId="{11AC88F6-55CB-496B-8AD8-9ABD2E6E3BFA}"/>
          </ac:spMkLst>
        </pc:spChg>
        <pc:spChg chg="add del">
          <ac:chgData name="Mrs A.M.Gundel" userId="2d39f159-777b-4bad-8899-bf8dfc77b0ad" providerId="ADAL" clId="{F383724B-C5FA-46AC-A133-73F34E19AA9B}" dt="2022-12-11T21:20:27.011" v="4745" actId="26606"/>
          <ac:spMkLst>
            <pc:docMk/>
            <pc:sldMk cId="643463378" sldId="268"/>
            <ac:spMk id="1033" creationId="{6F53D3C3-F24F-4317-98B6-A05ECD30445C}"/>
          </ac:spMkLst>
        </pc:spChg>
        <pc:spChg chg="add">
          <ac:chgData name="Mrs A.M.Gundel" userId="2d39f159-777b-4bad-8899-bf8dfc77b0ad" providerId="ADAL" clId="{F383724B-C5FA-46AC-A133-73F34E19AA9B}" dt="2022-12-11T21:20:27.011" v="4745" actId="26606"/>
          <ac:spMkLst>
            <pc:docMk/>
            <pc:sldMk cId="643463378" sldId="268"/>
            <ac:spMk id="1038" creationId="{DA27A5CA-8322-4584-B42A-F269165282DA}"/>
          </ac:spMkLst>
        </pc:spChg>
        <pc:spChg chg="add">
          <ac:chgData name="Mrs A.M.Gundel" userId="2d39f159-777b-4bad-8899-bf8dfc77b0ad" providerId="ADAL" clId="{F383724B-C5FA-46AC-A133-73F34E19AA9B}" dt="2022-12-11T21:20:27.011" v="4745" actId="26606"/>
          <ac:spMkLst>
            <pc:docMk/>
            <pc:sldMk cId="643463378" sldId="268"/>
            <ac:spMk id="1040" creationId="{75660551-9FDE-4500-BEA5-DF82DC00D1EE}"/>
          </ac:spMkLst>
        </pc:spChg>
        <pc:spChg chg="add">
          <ac:chgData name="Mrs A.M.Gundel" userId="2d39f159-777b-4bad-8899-bf8dfc77b0ad" providerId="ADAL" clId="{F383724B-C5FA-46AC-A133-73F34E19AA9B}" dt="2022-12-11T21:20:27.011" v="4745" actId="26606"/>
          <ac:spMkLst>
            <pc:docMk/>
            <pc:sldMk cId="643463378" sldId="268"/>
            <ac:spMk id="1042" creationId="{58E37D5E-2F40-4CD5-A0F2-04001FB75C37}"/>
          </ac:spMkLst>
        </pc:spChg>
        <pc:grpChg chg="add">
          <ac:chgData name="Mrs A.M.Gundel" userId="2d39f159-777b-4bad-8899-bf8dfc77b0ad" providerId="ADAL" clId="{F383724B-C5FA-46AC-A133-73F34E19AA9B}" dt="2022-12-11T21:20:27.011" v="4745" actId="26606"/>
          <ac:grpSpMkLst>
            <pc:docMk/>
            <pc:sldMk cId="643463378" sldId="268"/>
            <ac:grpSpMk id="1044" creationId="{393D07FD-8A77-486D-A79A-92CAD7BBAB00}"/>
          </ac:grpSpMkLst>
        </pc:grpChg>
        <pc:picChg chg="add mod ord">
          <ac:chgData name="Mrs A.M.Gundel" userId="2d39f159-777b-4bad-8899-bf8dfc77b0ad" providerId="ADAL" clId="{F383724B-C5FA-46AC-A133-73F34E19AA9B}" dt="2022-12-11T21:20:27.011" v="4745" actId="26606"/>
          <ac:picMkLst>
            <pc:docMk/>
            <pc:sldMk cId="643463378" sldId="268"/>
            <ac:picMk id="1026" creationId="{0FBDF352-F2AE-9490-104B-2355D2411FF3}"/>
          </ac:picMkLst>
        </pc:picChg>
      </pc:sldChg>
      <pc:sldChg chg="new del modNotesTx">
        <pc:chgData name="Mrs A.M.Gundel" userId="2d39f159-777b-4bad-8899-bf8dfc77b0ad" providerId="ADAL" clId="{F383724B-C5FA-46AC-A133-73F34E19AA9B}" dt="2022-12-11T21:09:33.759" v="2804" actId="47"/>
        <pc:sldMkLst>
          <pc:docMk/>
          <pc:sldMk cId="1589161828" sldId="269"/>
        </pc:sldMkLst>
      </pc:sldChg>
      <pc:sldChg chg="modSp new del mod modNotesTx">
        <pc:chgData name="Mrs A.M.Gundel" userId="2d39f159-777b-4bad-8899-bf8dfc77b0ad" providerId="ADAL" clId="{F383724B-C5FA-46AC-A133-73F34E19AA9B}" dt="2022-12-11T21:23:01.702" v="4809" actId="47"/>
        <pc:sldMkLst>
          <pc:docMk/>
          <pc:sldMk cId="393427418" sldId="270"/>
        </pc:sldMkLst>
        <pc:spChg chg="mod">
          <ac:chgData name="Mrs A.M.Gundel" userId="2d39f159-777b-4bad-8899-bf8dfc77b0ad" providerId="ADAL" clId="{F383724B-C5FA-46AC-A133-73F34E19AA9B}" dt="2022-12-11T21:09:51.154" v="2809" actId="5793"/>
          <ac:spMkLst>
            <pc:docMk/>
            <pc:sldMk cId="393427418" sldId="270"/>
            <ac:spMk id="3" creationId="{FAA6719A-45FD-ADCB-A72D-9EE3D54637C9}"/>
          </ac:spMkLst>
        </pc:spChg>
      </pc:sldChg>
      <pc:sldChg chg="addSp delSp modSp add mod modNotesTx">
        <pc:chgData name="Mrs A.M.Gundel" userId="2d39f159-777b-4bad-8899-bf8dfc77b0ad" providerId="ADAL" clId="{F383724B-C5FA-46AC-A133-73F34E19AA9B}" dt="2022-12-11T21:29:47.090" v="5437" actId="1035"/>
        <pc:sldMkLst>
          <pc:docMk/>
          <pc:sldMk cId="2182818187" sldId="271"/>
        </pc:sldMkLst>
        <pc:spChg chg="mod">
          <ac:chgData name="Mrs A.M.Gundel" userId="2d39f159-777b-4bad-8899-bf8dfc77b0ad" providerId="ADAL" clId="{F383724B-C5FA-46AC-A133-73F34E19AA9B}" dt="2022-12-11T21:29:40.015" v="5424" actId="14100"/>
          <ac:spMkLst>
            <pc:docMk/>
            <pc:sldMk cId="2182818187" sldId="271"/>
            <ac:spMk id="2" creationId="{8715CEEE-20A9-48CD-9152-359CA109A520}"/>
          </ac:spMkLst>
        </pc:spChg>
        <pc:spChg chg="mod">
          <ac:chgData name="Mrs A.M.Gundel" userId="2d39f159-777b-4bad-8899-bf8dfc77b0ad" providerId="ADAL" clId="{F383724B-C5FA-46AC-A133-73F34E19AA9B}" dt="2022-12-11T21:29:47.090" v="5437" actId="1035"/>
          <ac:spMkLst>
            <pc:docMk/>
            <pc:sldMk cId="2182818187" sldId="271"/>
            <ac:spMk id="3" creationId="{68434C73-5870-45C0-AC32-60E11346E726}"/>
          </ac:spMkLst>
        </pc:spChg>
        <pc:spChg chg="add del">
          <ac:chgData name="Mrs A.M.Gundel" userId="2d39f159-777b-4bad-8899-bf8dfc77b0ad" providerId="ADAL" clId="{F383724B-C5FA-46AC-A133-73F34E19AA9B}" dt="2022-12-11T21:29:19.224" v="5419" actId="26606"/>
          <ac:spMkLst>
            <pc:docMk/>
            <pc:sldMk cId="2182818187" sldId="271"/>
            <ac:spMk id="71" creationId="{11AC88F6-55CB-496B-8AD8-9ABD2E6E3BFA}"/>
          </ac:spMkLst>
        </pc:spChg>
        <pc:spChg chg="add del">
          <ac:chgData name="Mrs A.M.Gundel" userId="2d39f159-777b-4bad-8899-bf8dfc77b0ad" providerId="ADAL" clId="{F383724B-C5FA-46AC-A133-73F34E19AA9B}" dt="2022-12-11T21:29:19.224" v="5419" actId="26606"/>
          <ac:spMkLst>
            <pc:docMk/>
            <pc:sldMk cId="2182818187" sldId="271"/>
            <ac:spMk id="73" creationId="{969239DF-EAA4-47C3-B4E3-79C6BCB243F5}"/>
          </ac:spMkLst>
        </pc:spChg>
        <pc:spChg chg="add del">
          <ac:chgData name="Mrs A.M.Gundel" userId="2d39f159-777b-4bad-8899-bf8dfc77b0ad" providerId="ADAL" clId="{F383724B-C5FA-46AC-A133-73F34E19AA9B}" dt="2022-12-11T21:29:19.224" v="5419" actId="26606"/>
          <ac:spMkLst>
            <pc:docMk/>
            <pc:sldMk cId="2182818187" sldId="271"/>
            <ac:spMk id="6151" creationId="{11AC88F6-55CB-496B-8AD8-9ABD2E6E3BFA}"/>
          </ac:spMkLst>
        </pc:spChg>
        <pc:spChg chg="add del">
          <ac:chgData name="Mrs A.M.Gundel" userId="2d39f159-777b-4bad-8899-bf8dfc77b0ad" providerId="ADAL" clId="{F383724B-C5FA-46AC-A133-73F34E19AA9B}" dt="2022-12-11T21:29:19.224" v="5419" actId="26606"/>
          <ac:spMkLst>
            <pc:docMk/>
            <pc:sldMk cId="2182818187" sldId="271"/>
            <ac:spMk id="6153" creationId="{969239DF-EAA4-47C3-B4E3-79C6BCB243F5}"/>
          </ac:spMkLst>
        </pc:spChg>
        <pc:grpChg chg="add del">
          <ac:chgData name="Mrs A.M.Gundel" userId="2d39f159-777b-4bad-8899-bf8dfc77b0ad" providerId="ADAL" clId="{F383724B-C5FA-46AC-A133-73F34E19AA9B}" dt="2022-12-11T21:29:19.224" v="5419" actId="26606"/>
          <ac:grpSpMkLst>
            <pc:docMk/>
            <pc:sldMk cId="2182818187" sldId="271"/>
            <ac:grpSpMk id="75" creationId="{3389B237-4CAB-4403-A95C-C04D71F4B420}"/>
          </ac:grpSpMkLst>
        </pc:grpChg>
        <pc:grpChg chg="add del">
          <ac:chgData name="Mrs A.M.Gundel" userId="2d39f159-777b-4bad-8899-bf8dfc77b0ad" providerId="ADAL" clId="{F383724B-C5FA-46AC-A133-73F34E19AA9B}" dt="2022-12-11T21:29:19.224" v="5419" actId="26606"/>
          <ac:grpSpMkLst>
            <pc:docMk/>
            <pc:sldMk cId="2182818187" sldId="271"/>
            <ac:grpSpMk id="6155" creationId="{3389B237-4CAB-4403-A95C-C04D71F4B420}"/>
          </ac:grpSpMkLst>
        </pc:grpChg>
        <pc:picChg chg="mod">
          <ac:chgData name="Mrs A.M.Gundel" userId="2d39f159-777b-4bad-8899-bf8dfc77b0ad" providerId="ADAL" clId="{F383724B-C5FA-46AC-A133-73F34E19AA9B}" dt="2022-12-11T21:29:33.859" v="5423" actId="732"/>
          <ac:picMkLst>
            <pc:docMk/>
            <pc:sldMk cId="2182818187" sldId="271"/>
            <ac:picMk id="6146" creationId="{5E14AC19-3559-434C-927D-F6CD0F432FC5}"/>
          </ac:picMkLst>
        </pc:picChg>
        <pc:picChg chg="add del mod">
          <ac:chgData name="Mrs A.M.Gundel" userId="2d39f159-777b-4bad-8899-bf8dfc77b0ad" providerId="ADAL" clId="{F383724B-C5FA-46AC-A133-73F34E19AA9B}" dt="2022-12-11T21:29:32.637" v="5422" actId="1076"/>
          <ac:picMkLst>
            <pc:docMk/>
            <pc:sldMk cId="2182818187" sldId="271"/>
            <ac:picMk id="6152" creationId="{19C4E6D0-41CB-41C9-936D-90B510587AAE}"/>
          </ac:picMkLst>
        </pc:picChg>
      </pc:sldChg>
    </pc:docChg>
  </pc:docChgLst>
  <pc:docChgLst>
    <pc:chgData name="Miss A.M.Galvin" userId="2d39f159-777b-4bad-8899-bf8dfc77b0ad" providerId="ADAL" clId="{F383724B-C5FA-46AC-A133-73F34E19AA9B}"/>
    <pc:docChg chg="undo custSel addSld delSld modSld sldOrd addMainMaster delMainMaster">
      <pc:chgData name="Miss A.M.Galvin" userId="2d39f159-777b-4bad-8899-bf8dfc77b0ad" providerId="ADAL" clId="{F383724B-C5FA-46AC-A133-73F34E19AA9B}" dt="2022-01-16T17:08:44.191" v="4434" actId="122"/>
      <pc:docMkLst>
        <pc:docMk/>
      </pc:docMkLst>
      <pc:sldChg chg="addSp delSp modSp mod setBg modClrScheme chgLayout">
        <pc:chgData name="Miss A.M.Galvin" userId="2d39f159-777b-4bad-8899-bf8dfc77b0ad" providerId="ADAL" clId="{F383724B-C5FA-46AC-A133-73F34E19AA9B}" dt="2022-01-16T15:19:45.448" v="259" actId="313"/>
        <pc:sldMkLst>
          <pc:docMk/>
          <pc:sldMk cId="290363233" sldId="256"/>
        </pc:sldMkLst>
        <pc:spChg chg="add mod">
          <ac:chgData name="Miss A.M.Galvin" userId="2d39f159-777b-4bad-8899-bf8dfc77b0ad" providerId="ADAL" clId="{F383724B-C5FA-46AC-A133-73F34E19AA9B}" dt="2022-01-16T15:19:45.448" v="259" actId="313"/>
          <ac:spMkLst>
            <pc:docMk/>
            <pc:sldMk cId="290363233" sldId="256"/>
            <ac:spMk id="12" creationId="{53F0779A-9343-40F5-8B6A-09EB7B2452B5}"/>
          </ac:spMkLst>
        </pc:spChg>
        <pc:spChg chg="add">
          <ac:chgData name="Miss A.M.Galvin" userId="2d39f159-777b-4bad-8899-bf8dfc77b0ad" providerId="ADAL" clId="{F383724B-C5FA-46AC-A133-73F34E19AA9B}" dt="2022-01-16T15:18:43.736" v="141" actId="26606"/>
          <ac:spMkLst>
            <pc:docMk/>
            <pc:sldMk cId="290363233" sldId="256"/>
            <ac:spMk id="132" creationId="{9B6F67E4-15C7-48C3-9F04-91478A181672}"/>
          </ac:spMkLst>
        </pc:spChg>
        <pc:grpChg chg="add">
          <ac:chgData name="Miss A.M.Galvin" userId="2d39f159-777b-4bad-8899-bf8dfc77b0ad" providerId="ADAL" clId="{F383724B-C5FA-46AC-A133-73F34E19AA9B}" dt="2022-01-16T15:18:43.736" v="141" actId="26606"/>
          <ac:grpSpMkLst>
            <pc:docMk/>
            <pc:sldMk cId="290363233" sldId="256"/>
            <ac:grpSpMk id="73" creationId="{71AFD227-869A-489C-A9B5-3F0498DF3C0C}"/>
          </ac:grpSpMkLst>
        </pc:grpChg>
        <pc:picChg chg="add del">
          <ac:chgData name="Miss A.M.Galvin" userId="2d39f159-777b-4bad-8899-bf8dfc77b0ad" providerId="ADAL" clId="{F383724B-C5FA-46AC-A133-73F34E19AA9B}" dt="2022-01-16T15:18:22.064" v="139"/>
          <ac:picMkLst>
            <pc:docMk/>
            <pc:sldMk cId="290363233" sldId="256"/>
            <ac:picMk id="1026" creationId="{AE74E42F-C008-4AF5-8C82-2053A431B08A}"/>
          </ac:picMkLst>
        </pc:picChg>
        <pc:picChg chg="add mod">
          <ac:chgData name="Miss A.M.Galvin" userId="2d39f159-777b-4bad-8899-bf8dfc77b0ad" providerId="ADAL" clId="{F383724B-C5FA-46AC-A133-73F34E19AA9B}" dt="2022-01-16T15:19:24.836" v="238" actId="1036"/>
          <ac:picMkLst>
            <pc:docMk/>
            <pc:sldMk cId="290363233" sldId="256"/>
            <ac:picMk id="1028" creationId="{EA29363B-2595-4C67-92EA-27966BF0C5BB}"/>
          </ac:picMkLst>
        </pc:picChg>
      </pc:sldChg>
      <pc:sldChg chg="addSp modSp new mod ord">
        <pc:chgData name="Miss A.M.Galvin" userId="2d39f159-777b-4bad-8899-bf8dfc77b0ad" providerId="ADAL" clId="{F383724B-C5FA-46AC-A133-73F34E19AA9B}" dt="2022-01-16T15:24:40.636" v="266" actId="1076"/>
        <pc:sldMkLst>
          <pc:docMk/>
          <pc:sldMk cId="1313383523" sldId="257"/>
        </pc:sldMkLst>
        <pc:picChg chg="add mod">
          <ac:chgData name="Miss A.M.Galvin" userId="2d39f159-777b-4bad-8899-bf8dfc77b0ad" providerId="ADAL" clId="{F383724B-C5FA-46AC-A133-73F34E19AA9B}" dt="2022-01-16T15:24:40.636" v="266" actId="1076"/>
          <ac:picMkLst>
            <pc:docMk/>
            <pc:sldMk cId="1313383523" sldId="257"/>
            <ac:picMk id="3" creationId="{9F9266DA-A6FF-4BB5-ACAD-129E794C1944}"/>
          </ac:picMkLst>
        </pc:picChg>
      </pc:sldChg>
      <pc:sldChg chg="addSp delSp modSp new mod setBg modNotesTx">
        <pc:chgData name="Miss A.M.Galvin" userId="2d39f159-777b-4bad-8899-bf8dfc77b0ad" providerId="ADAL" clId="{F383724B-C5FA-46AC-A133-73F34E19AA9B}" dt="2022-01-16T16:15:41.694" v="1732" actId="948"/>
        <pc:sldMkLst>
          <pc:docMk/>
          <pc:sldMk cId="1345491767" sldId="258"/>
        </pc:sldMkLst>
        <pc:spChg chg="mod">
          <ac:chgData name="Miss A.M.Galvin" userId="2d39f159-777b-4bad-8899-bf8dfc77b0ad" providerId="ADAL" clId="{F383724B-C5FA-46AC-A133-73F34E19AA9B}" dt="2022-01-16T15:55:32.611" v="835" actId="14100"/>
          <ac:spMkLst>
            <pc:docMk/>
            <pc:sldMk cId="1345491767" sldId="258"/>
            <ac:spMk id="2" creationId="{34817918-7C93-4CA5-941E-A1EDA056266C}"/>
          </ac:spMkLst>
        </pc:spChg>
        <pc:spChg chg="mod ord">
          <ac:chgData name="Miss A.M.Galvin" userId="2d39f159-777b-4bad-8899-bf8dfc77b0ad" providerId="ADAL" clId="{F383724B-C5FA-46AC-A133-73F34E19AA9B}" dt="2022-01-16T16:15:41.694" v="1732" actId="948"/>
          <ac:spMkLst>
            <pc:docMk/>
            <pc:sldMk cId="1345491767" sldId="258"/>
            <ac:spMk id="3" creationId="{28E9E631-4762-49FA-B6A9-14978227BD6E}"/>
          </ac:spMkLst>
        </pc:spChg>
        <pc:spChg chg="add del">
          <ac:chgData name="Miss A.M.Galvin" userId="2d39f159-777b-4bad-8899-bf8dfc77b0ad" providerId="ADAL" clId="{F383724B-C5FA-46AC-A133-73F34E19AA9B}" dt="2022-01-16T15:53:19.088" v="800" actId="26606"/>
          <ac:spMkLst>
            <pc:docMk/>
            <pc:sldMk cId="1345491767" sldId="258"/>
            <ac:spMk id="71" creationId="{11AC88F6-55CB-496B-8AD8-9ABD2E6E3BFA}"/>
          </ac:spMkLst>
        </pc:spChg>
        <pc:spChg chg="add del">
          <ac:chgData name="Miss A.M.Galvin" userId="2d39f159-777b-4bad-8899-bf8dfc77b0ad" providerId="ADAL" clId="{F383724B-C5FA-46AC-A133-73F34E19AA9B}" dt="2022-01-16T15:53:19.088" v="800" actId="26606"/>
          <ac:spMkLst>
            <pc:docMk/>
            <pc:sldMk cId="1345491767" sldId="258"/>
            <ac:spMk id="73" creationId="{6F53D3C3-F24F-4317-98B6-A05ECD30445C}"/>
          </ac:spMkLst>
        </pc:spChg>
        <pc:spChg chg="add del">
          <ac:chgData name="Miss A.M.Galvin" userId="2d39f159-777b-4bad-8899-bf8dfc77b0ad" providerId="ADAL" clId="{F383724B-C5FA-46AC-A133-73F34E19AA9B}" dt="2022-01-16T15:53:16.919" v="797" actId="26606"/>
          <ac:spMkLst>
            <pc:docMk/>
            <pc:sldMk cId="1345491767" sldId="258"/>
            <ac:spMk id="135" creationId="{DA27A5CA-8322-4584-B42A-F269165282DA}"/>
          </ac:spMkLst>
        </pc:spChg>
        <pc:spChg chg="add del">
          <ac:chgData name="Miss A.M.Galvin" userId="2d39f159-777b-4bad-8899-bf8dfc77b0ad" providerId="ADAL" clId="{F383724B-C5FA-46AC-A133-73F34E19AA9B}" dt="2022-01-16T15:53:16.919" v="797" actId="26606"/>
          <ac:spMkLst>
            <pc:docMk/>
            <pc:sldMk cId="1345491767" sldId="258"/>
            <ac:spMk id="137" creationId="{75660551-9FDE-4500-BEA5-DF82DC00D1EE}"/>
          </ac:spMkLst>
        </pc:spChg>
        <pc:spChg chg="add del">
          <ac:chgData name="Miss A.M.Galvin" userId="2d39f159-777b-4bad-8899-bf8dfc77b0ad" providerId="ADAL" clId="{F383724B-C5FA-46AC-A133-73F34E19AA9B}" dt="2022-01-16T15:53:16.919" v="797" actId="26606"/>
          <ac:spMkLst>
            <pc:docMk/>
            <pc:sldMk cId="1345491767" sldId="258"/>
            <ac:spMk id="139" creationId="{58E37D5E-2F40-4CD5-A0F2-04001FB75C37}"/>
          </ac:spMkLst>
        </pc:spChg>
        <pc:spChg chg="add del">
          <ac:chgData name="Miss A.M.Galvin" userId="2d39f159-777b-4bad-8899-bf8dfc77b0ad" providerId="ADAL" clId="{F383724B-C5FA-46AC-A133-73F34E19AA9B}" dt="2022-01-16T15:55:11.696" v="830" actId="26606"/>
          <ac:spMkLst>
            <pc:docMk/>
            <pc:sldMk cId="1345491767" sldId="258"/>
            <ac:spMk id="219" creationId="{B1A3BF1A-EF96-468A-B04F-AFDF6621DEFB}"/>
          </ac:spMkLst>
        </pc:spChg>
        <pc:spChg chg="add del">
          <ac:chgData name="Miss A.M.Galvin" userId="2d39f159-777b-4bad-8899-bf8dfc77b0ad" providerId="ADAL" clId="{F383724B-C5FA-46AC-A133-73F34E19AA9B}" dt="2022-01-16T15:54:45.252" v="829" actId="26606"/>
          <ac:spMkLst>
            <pc:docMk/>
            <pc:sldMk cId="1345491767" sldId="258"/>
            <ac:spMk id="256" creationId="{95697D25-3D98-4690-9E3D-C65732E5D818}"/>
          </ac:spMkLst>
        </pc:spChg>
        <pc:spChg chg="add del">
          <ac:chgData name="Miss A.M.Galvin" userId="2d39f159-777b-4bad-8899-bf8dfc77b0ad" providerId="ADAL" clId="{F383724B-C5FA-46AC-A133-73F34E19AA9B}" dt="2022-01-16T15:54:45.252" v="829" actId="26606"/>
          <ac:spMkLst>
            <pc:docMk/>
            <pc:sldMk cId="1345491767" sldId="258"/>
            <ac:spMk id="257" creationId="{401FD7FC-C76E-45D6-95A9-D630E182012F}"/>
          </ac:spMkLst>
        </pc:spChg>
        <pc:spChg chg="add del">
          <ac:chgData name="Miss A.M.Galvin" userId="2d39f159-777b-4bad-8899-bf8dfc77b0ad" providerId="ADAL" clId="{F383724B-C5FA-46AC-A133-73F34E19AA9B}" dt="2022-01-16T15:53:18.994" v="799" actId="26606"/>
          <ac:spMkLst>
            <pc:docMk/>
            <pc:sldMk cId="1345491767" sldId="258"/>
            <ac:spMk id="2052" creationId="{11AC88F6-55CB-496B-8AD8-9ABD2E6E3BFA}"/>
          </ac:spMkLst>
        </pc:spChg>
        <pc:spChg chg="add del">
          <ac:chgData name="Miss A.M.Galvin" userId="2d39f159-777b-4bad-8899-bf8dfc77b0ad" providerId="ADAL" clId="{F383724B-C5FA-46AC-A133-73F34E19AA9B}" dt="2022-01-16T15:53:18.994" v="799" actId="26606"/>
          <ac:spMkLst>
            <pc:docMk/>
            <pc:sldMk cId="1345491767" sldId="258"/>
            <ac:spMk id="2053" creationId="{6F53D3C3-F24F-4317-98B6-A05ECD30445C}"/>
          </ac:spMkLst>
        </pc:spChg>
        <pc:spChg chg="add del">
          <ac:chgData name="Miss A.M.Galvin" userId="2d39f159-777b-4bad-8899-bf8dfc77b0ad" providerId="ADAL" clId="{F383724B-C5FA-46AC-A133-73F34E19AA9B}" dt="2022-01-16T15:55:11.696" v="830" actId="26606"/>
          <ac:spMkLst>
            <pc:docMk/>
            <pc:sldMk cId="1345491767" sldId="258"/>
            <ac:spMk id="2054" creationId="{CFB03654-F8D1-4066-85B5-5BA57499B18A}"/>
          </ac:spMkLst>
        </pc:spChg>
        <pc:spChg chg="add del">
          <ac:chgData name="Miss A.M.Galvin" userId="2d39f159-777b-4bad-8899-bf8dfc77b0ad" providerId="ADAL" clId="{F383724B-C5FA-46AC-A133-73F34E19AA9B}" dt="2022-01-16T15:53:40.471" v="802" actId="26606"/>
          <ac:spMkLst>
            <pc:docMk/>
            <pc:sldMk cId="1345491767" sldId="258"/>
            <ac:spMk id="2055" creationId="{11AC88F6-55CB-496B-8AD8-9ABD2E6E3BFA}"/>
          </ac:spMkLst>
        </pc:spChg>
        <pc:spChg chg="add del">
          <ac:chgData name="Miss A.M.Galvin" userId="2d39f159-777b-4bad-8899-bf8dfc77b0ad" providerId="ADAL" clId="{F383724B-C5FA-46AC-A133-73F34E19AA9B}" dt="2022-01-16T15:53:40.471" v="802" actId="26606"/>
          <ac:spMkLst>
            <pc:docMk/>
            <pc:sldMk cId="1345491767" sldId="258"/>
            <ac:spMk id="2056" creationId="{969239DF-EAA4-47C3-B4E3-79C6BCB243F5}"/>
          </ac:spMkLst>
        </pc:spChg>
        <pc:spChg chg="add del">
          <ac:chgData name="Miss A.M.Galvin" userId="2d39f159-777b-4bad-8899-bf8dfc77b0ad" providerId="ADAL" clId="{F383724B-C5FA-46AC-A133-73F34E19AA9B}" dt="2022-01-16T15:55:11.696" v="830" actId="26606"/>
          <ac:spMkLst>
            <pc:docMk/>
            <pc:sldMk cId="1345491767" sldId="258"/>
            <ac:spMk id="2059" creationId="{7615BC76-014D-4BD0-A843-994E2D759826}"/>
          </ac:spMkLst>
        </pc:spChg>
        <pc:spChg chg="add">
          <ac:chgData name="Miss A.M.Galvin" userId="2d39f159-777b-4bad-8899-bf8dfc77b0ad" providerId="ADAL" clId="{F383724B-C5FA-46AC-A133-73F34E19AA9B}" dt="2022-01-16T15:55:11.696" v="830" actId="26606"/>
          <ac:spMkLst>
            <pc:docMk/>
            <pc:sldMk cId="1345491767" sldId="258"/>
            <ac:spMk id="2081" creationId="{11AC88F6-55CB-496B-8AD8-9ABD2E6E3BFA}"/>
          </ac:spMkLst>
        </pc:spChg>
        <pc:spChg chg="add">
          <ac:chgData name="Miss A.M.Galvin" userId="2d39f159-777b-4bad-8899-bf8dfc77b0ad" providerId="ADAL" clId="{F383724B-C5FA-46AC-A133-73F34E19AA9B}" dt="2022-01-16T15:55:11.696" v="830" actId="26606"/>
          <ac:spMkLst>
            <pc:docMk/>
            <pc:sldMk cId="1345491767" sldId="258"/>
            <ac:spMk id="2082" creationId="{969239DF-EAA4-47C3-B4E3-79C6BCB243F5}"/>
          </ac:spMkLst>
        </pc:spChg>
        <pc:grpChg chg="add del">
          <ac:chgData name="Miss A.M.Galvin" userId="2d39f159-777b-4bad-8899-bf8dfc77b0ad" providerId="ADAL" clId="{F383724B-C5FA-46AC-A133-73F34E19AA9B}" dt="2022-01-16T15:53:16.919" v="797" actId="26606"/>
          <ac:grpSpMkLst>
            <pc:docMk/>
            <pc:sldMk cId="1345491767" sldId="258"/>
            <ac:grpSpMk id="141" creationId="{393D07FD-8A77-486D-A79A-92CAD7BBAB00}"/>
          </ac:grpSpMkLst>
        </pc:grpChg>
        <pc:grpChg chg="add del">
          <ac:chgData name="Miss A.M.Galvin" userId="2d39f159-777b-4bad-8899-bf8dfc77b0ad" providerId="ADAL" clId="{F383724B-C5FA-46AC-A133-73F34E19AA9B}" dt="2022-01-16T15:55:11.696" v="830" actId="26606"/>
          <ac:grpSpMkLst>
            <pc:docMk/>
            <pc:sldMk cId="1345491767" sldId="258"/>
            <ac:grpSpMk id="221" creationId="{AC1582F5-FF93-46BF-A92F-D4490D6538CB}"/>
          </ac:grpSpMkLst>
        </pc:grpChg>
        <pc:grpChg chg="add del">
          <ac:chgData name="Miss A.M.Galvin" userId="2d39f159-777b-4bad-8899-bf8dfc77b0ad" providerId="ADAL" clId="{F383724B-C5FA-46AC-A133-73F34E19AA9B}" dt="2022-01-16T15:54:45.252" v="829" actId="26606"/>
          <ac:grpSpMkLst>
            <pc:docMk/>
            <pc:sldMk cId="1345491767" sldId="258"/>
            <ac:grpSpMk id="258" creationId="{6A85DAAA-4828-42AD-A20E-A69A6FAE0579}"/>
          </ac:grpSpMkLst>
        </pc:grpChg>
        <pc:grpChg chg="add del">
          <ac:chgData name="Miss A.M.Galvin" userId="2d39f159-777b-4bad-8899-bf8dfc77b0ad" providerId="ADAL" clId="{F383724B-C5FA-46AC-A133-73F34E19AA9B}" dt="2022-01-16T15:53:40.471" v="802" actId="26606"/>
          <ac:grpSpMkLst>
            <pc:docMk/>
            <pc:sldMk cId="1345491767" sldId="258"/>
            <ac:grpSpMk id="2057" creationId="{3389B237-4CAB-4403-A95C-C04D71F4B420}"/>
          </ac:grpSpMkLst>
        </pc:grpChg>
        <pc:grpChg chg="add del">
          <ac:chgData name="Miss A.M.Galvin" userId="2d39f159-777b-4bad-8899-bf8dfc77b0ad" providerId="ADAL" clId="{F383724B-C5FA-46AC-A133-73F34E19AA9B}" dt="2022-01-16T15:55:11.696" v="830" actId="26606"/>
          <ac:grpSpMkLst>
            <pc:docMk/>
            <pc:sldMk cId="1345491767" sldId="258"/>
            <ac:grpSpMk id="2060" creationId="{39D2483B-7210-454A-B168-51DA3C1611E3}"/>
          </ac:grpSpMkLst>
        </pc:grpChg>
        <pc:grpChg chg="add">
          <ac:chgData name="Miss A.M.Galvin" userId="2d39f159-777b-4bad-8899-bf8dfc77b0ad" providerId="ADAL" clId="{F383724B-C5FA-46AC-A133-73F34E19AA9B}" dt="2022-01-16T15:55:11.696" v="830" actId="26606"/>
          <ac:grpSpMkLst>
            <pc:docMk/>
            <pc:sldMk cId="1345491767" sldId="258"/>
            <ac:grpSpMk id="2083" creationId="{3389B237-4CAB-4403-A95C-C04D71F4B420}"/>
          </ac:grpSpMkLst>
        </pc:grpChg>
        <pc:picChg chg="add mod ord">
          <ac:chgData name="Miss A.M.Galvin" userId="2d39f159-777b-4bad-8899-bf8dfc77b0ad" providerId="ADAL" clId="{F383724B-C5FA-46AC-A133-73F34E19AA9B}" dt="2022-01-16T15:55:25.086" v="832" actId="732"/>
          <ac:picMkLst>
            <pc:docMk/>
            <pc:sldMk cId="1345491767" sldId="258"/>
            <ac:picMk id="2050" creationId="{9750C7BD-77A5-40B4-BD77-BCD686FB097B}"/>
          </ac:picMkLst>
        </pc:picChg>
      </pc:sldChg>
      <pc:sldChg chg="addSp modSp new mod setBg modNotesTx">
        <pc:chgData name="Miss A.M.Galvin" userId="2d39f159-777b-4bad-8899-bf8dfc77b0ad" providerId="ADAL" clId="{F383724B-C5FA-46AC-A133-73F34E19AA9B}" dt="2022-01-16T16:33:16.423" v="2276" actId="14100"/>
        <pc:sldMkLst>
          <pc:docMk/>
          <pc:sldMk cId="2111057758" sldId="259"/>
        </pc:sldMkLst>
        <pc:spChg chg="mod">
          <ac:chgData name="Miss A.M.Galvin" userId="2d39f159-777b-4bad-8899-bf8dfc77b0ad" providerId="ADAL" clId="{F383724B-C5FA-46AC-A133-73F34E19AA9B}" dt="2022-01-16T16:01:53.322" v="1181" actId="1076"/>
          <ac:spMkLst>
            <pc:docMk/>
            <pc:sldMk cId="2111057758" sldId="259"/>
            <ac:spMk id="2" creationId="{3C6483F9-9CDC-445D-8D37-09FF31E2499F}"/>
          </ac:spMkLst>
        </pc:spChg>
        <pc:spChg chg="mod">
          <ac:chgData name="Miss A.M.Galvin" userId="2d39f159-777b-4bad-8899-bf8dfc77b0ad" providerId="ADAL" clId="{F383724B-C5FA-46AC-A133-73F34E19AA9B}" dt="2022-01-16T16:33:16.423" v="2276" actId="14100"/>
          <ac:spMkLst>
            <pc:docMk/>
            <pc:sldMk cId="2111057758" sldId="259"/>
            <ac:spMk id="3" creationId="{4EB2B5AC-1E87-46F9-A492-9D6BD7A65F29}"/>
          </ac:spMkLst>
        </pc:spChg>
        <pc:spChg chg="add">
          <ac:chgData name="Miss A.M.Galvin" userId="2d39f159-777b-4bad-8899-bf8dfc77b0ad" providerId="ADAL" clId="{F383724B-C5FA-46AC-A133-73F34E19AA9B}" dt="2022-01-16T16:01:05.624" v="1170" actId="26606"/>
          <ac:spMkLst>
            <pc:docMk/>
            <pc:sldMk cId="2111057758" sldId="259"/>
            <ac:spMk id="71" creationId="{11AC88F6-55CB-496B-8AD8-9ABD2E6E3BFA}"/>
          </ac:spMkLst>
        </pc:spChg>
        <pc:spChg chg="add">
          <ac:chgData name="Miss A.M.Galvin" userId="2d39f159-777b-4bad-8899-bf8dfc77b0ad" providerId="ADAL" clId="{F383724B-C5FA-46AC-A133-73F34E19AA9B}" dt="2022-01-16T16:01:05.624" v="1170" actId="26606"/>
          <ac:spMkLst>
            <pc:docMk/>
            <pc:sldMk cId="2111057758" sldId="259"/>
            <ac:spMk id="73" creationId="{969239DF-EAA4-47C3-B4E3-79C6BCB243F5}"/>
          </ac:spMkLst>
        </pc:spChg>
        <pc:grpChg chg="add">
          <ac:chgData name="Miss A.M.Galvin" userId="2d39f159-777b-4bad-8899-bf8dfc77b0ad" providerId="ADAL" clId="{F383724B-C5FA-46AC-A133-73F34E19AA9B}" dt="2022-01-16T16:01:05.624" v="1170" actId="26606"/>
          <ac:grpSpMkLst>
            <pc:docMk/>
            <pc:sldMk cId="2111057758" sldId="259"/>
            <ac:grpSpMk id="75" creationId="{3389B237-4CAB-4403-A95C-C04D71F4B420}"/>
          </ac:grpSpMkLst>
        </pc:grpChg>
        <pc:picChg chg="add mod">
          <ac:chgData name="Miss A.M.Galvin" userId="2d39f159-777b-4bad-8899-bf8dfc77b0ad" providerId="ADAL" clId="{F383724B-C5FA-46AC-A133-73F34E19AA9B}" dt="2022-01-16T16:01:05.624" v="1170" actId="26606"/>
          <ac:picMkLst>
            <pc:docMk/>
            <pc:sldMk cId="2111057758" sldId="259"/>
            <ac:picMk id="3074" creationId="{D399714E-3762-4C1E-A9A6-978611C85083}"/>
          </ac:picMkLst>
        </pc:picChg>
      </pc:sldChg>
      <pc:sldChg chg="addSp modSp new mod setBg modNotesTx">
        <pc:chgData name="Miss A.M.Galvin" userId="2d39f159-777b-4bad-8899-bf8dfc77b0ad" providerId="ADAL" clId="{F383724B-C5FA-46AC-A133-73F34E19AA9B}" dt="2022-01-16T16:15:09.287" v="1729" actId="27636"/>
        <pc:sldMkLst>
          <pc:docMk/>
          <pc:sldMk cId="443196540" sldId="260"/>
        </pc:sldMkLst>
        <pc:spChg chg="mod">
          <ac:chgData name="Miss A.M.Galvin" userId="2d39f159-777b-4bad-8899-bf8dfc77b0ad" providerId="ADAL" clId="{F383724B-C5FA-46AC-A133-73F34E19AA9B}" dt="2022-01-16T16:13:05.870" v="1714" actId="14100"/>
          <ac:spMkLst>
            <pc:docMk/>
            <pc:sldMk cId="443196540" sldId="260"/>
            <ac:spMk id="2" creationId="{DC7C6BAB-5C7C-4DA3-B32D-E124C4FB47D9}"/>
          </ac:spMkLst>
        </pc:spChg>
        <pc:spChg chg="mod">
          <ac:chgData name="Miss A.M.Galvin" userId="2d39f159-777b-4bad-8899-bf8dfc77b0ad" providerId="ADAL" clId="{F383724B-C5FA-46AC-A133-73F34E19AA9B}" dt="2022-01-16T16:15:09.287" v="1729" actId="27636"/>
          <ac:spMkLst>
            <pc:docMk/>
            <pc:sldMk cId="443196540" sldId="260"/>
            <ac:spMk id="3" creationId="{B5748835-26C6-4D84-BE52-30362DFE7402}"/>
          </ac:spMkLst>
        </pc:spChg>
        <pc:spChg chg="add">
          <ac:chgData name="Miss A.M.Galvin" userId="2d39f159-777b-4bad-8899-bf8dfc77b0ad" providerId="ADAL" clId="{F383724B-C5FA-46AC-A133-73F34E19AA9B}" dt="2022-01-16T16:12:56.273" v="1711" actId="26606"/>
          <ac:spMkLst>
            <pc:docMk/>
            <pc:sldMk cId="443196540" sldId="260"/>
            <ac:spMk id="71" creationId="{11AC88F6-55CB-496B-8AD8-9ABD2E6E3BFA}"/>
          </ac:spMkLst>
        </pc:spChg>
        <pc:spChg chg="add">
          <ac:chgData name="Miss A.M.Galvin" userId="2d39f159-777b-4bad-8899-bf8dfc77b0ad" providerId="ADAL" clId="{F383724B-C5FA-46AC-A133-73F34E19AA9B}" dt="2022-01-16T16:12:56.273" v="1711" actId="26606"/>
          <ac:spMkLst>
            <pc:docMk/>
            <pc:sldMk cId="443196540" sldId="260"/>
            <ac:spMk id="73" creationId="{969239DF-EAA4-47C3-B4E3-79C6BCB243F5}"/>
          </ac:spMkLst>
        </pc:spChg>
        <pc:grpChg chg="add">
          <ac:chgData name="Miss A.M.Galvin" userId="2d39f159-777b-4bad-8899-bf8dfc77b0ad" providerId="ADAL" clId="{F383724B-C5FA-46AC-A133-73F34E19AA9B}" dt="2022-01-16T16:12:56.273" v="1711" actId="26606"/>
          <ac:grpSpMkLst>
            <pc:docMk/>
            <pc:sldMk cId="443196540" sldId="260"/>
            <ac:grpSpMk id="75" creationId="{3389B237-4CAB-4403-A95C-C04D71F4B420}"/>
          </ac:grpSpMkLst>
        </pc:grpChg>
        <pc:picChg chg="add mod">
          <ac:chgData name="Miss A.M.Galvin" userId="2d39f159-777b-4bad-8899-bf8dfc77b0ad" providerId="ADAL" clId="{F383724B-C5FA-46AC-A133-73F34E19AA9B}" dt="2022-01-16T16:12:56.273" v="1711" actId="26606"/>
          <ac:picMkLst>
            <pc:docMk/>
            <pc:sldMk cId="443196540" sldId="260"/>
            <ac:picMk id="4098" creationId="{9B8178EB-3A26-44EC-A5CF-E2091A8D2A9A}"/>
          </ac:picMkLst>
        </pc:picChg>
      </pc:sldChg>
      <pc:sldChg chg="addSp modSp new mod setBg modNotesTx">
        <pc:chgData name="Miss A.M.Galvin" userId="2d39f159-777b-4bad-8899-bf8dfc77b0ad" providerId="ADAL" clId="{F383724B-C5FA-46AC-A133-73F34E19AA9B}" dt="2022-01-16T16:32:54.783" v="2275" actId="27636"/>
        <pc:sldMkLst>
          <pc:docMk/>
          <pc:sldMk cId="812676004" sldId="261"/>
        </pc:sldMkLst>
        <pc:spChg chg="mod">
          <ac:chgData name="Miss A.M.Galvin" userId="2d39f159-777b-4bad-8899-bf8dfc77b0ad" providerId="ADAL" clId="{F383724B-C5FA-46AC-A133-73F34E19AA9B}" dt="2022-01-16T16:32:42.133" v="2266" actId="14100"/>
          <ac:spMkLst>
            <pc:docMk/>
            <pc:sldMk cId="812676004" sldId="261"/>
            <ac:spMk id="2" creationId="{8791C5E7-07D7-426D-8C33-118EE47BC979}"/>
          </ac:spMkLst>
        </pc:spChg>
        <pc:spChg chg="mod">
          <ac:chgData name="Miss A.M.Galvin" userId="2d39f159-777b-4bad-8899-bf8dfc77b0ad" providerId="ADAL" clId="{F383724B-C5FA-46AC-A133-73F34E19AA9B}" dt="2022-01-16T16:32:54.783" v="2275" actId="27636"/>
          <ac:spMkLst>
            <pc:docMk/>
            <pc:sldMk cId="812676004" sldId="261"/>
            <ac:spMk id="3" creationId="{E5AC28D8-4657-4C46-974E-797A9F2B3558}"/>
          </ac:spMkLst>
        </pc:spChg>
        <pc:spChg chg="add">
          <ac:chgData name="Miss A.M.Galvin" userId="2d39f159-777b-4bad-8899-bf8dfc77b0ad" providerId="ADAL" clId="{F383724B-C5FA-46AC-A133-73F34E19AA9B}" dt="2022-01-16T16:32:36.755" v="2263" actId="26606"/>
          <ac:spMkLst>
            <pc:docMk/>
            <pc:sldMk cId="812676004" sldId="261"/>
            <ac:spMk id="71" creationId="{11AC88F6-55CB-496B-8AD8-9ABD2E6E3BFA}"/>
          </ac:spMkLst>
        </pc:spChg>
        <pc:spChg chg="add">
          <ac:chgData name="Miss A.M.Galvin" userId="2d39f159-777b-4bad-8899-bf8dfc77b0ad" providerId="ADAL" clId="{F383724B-C5FA-46AC-A133-73F34E19AA9B}" dt="2022-01-16T16:32:36.755" v="2263" actId="26606"/>
          <ac:spMkLst>
            <pc:docMk/>
            <pc:sldMk cId="812676004" sldId="261"/>
            <ac:spMk id="73" creationId="{969239DF-EAA4-47C3-B4E3-79C6BCB243F5}"/>
          </ac:spMkLst>
        </pc:spChg>
        <pc:grpChg chg="add">
          <ac:chgData name="Miss A.M.Galvin" userId="2d39f159-777b-4bad-8899-bf8dfc77b0ad" providerId="ADAL" clId="{F383724B-C5FA-46AC-A133-73F34E19AA9B}" dt="2022-01-16T16:32:36.755" v="2263" actId="26606"/>
          <ac:grpSpMkLst>
            <pc:docMk/>
            <pc:sldMk cId="812676004" sldId="261"/>
            <ac:grpSpMk id="75" creationId="{3389B237-4CAB-4403-A95C-C04D71F4B420}"/>
          </ac:grpSpMkLst>
        </pc:grpChg>
        <pc:picChg chg="add mod">
          <ac:chgData name="Miss A.M.Galvin" userId="2d39f159-777b-4bad-8899-bf8dfc77b0ad" providerId="ADAL" clId="{F383724B-C5FA-46AC-A133-73F34E19AA9B}" dt="2022-01-16T16:32:36.755" v="2263" actId="26606"/>
          <ac:picMkLst>
            <pc:docMk/>
            <pc:sldMk cId="812676004" sldId="261"/>
            <ac:picMk id="5122" creationId="{1666201F-0461-4A16-8399-13E17EF672A3}"/>
          </ac:picMkLst>
        </pc:picChg>
      </pc:sldChg>
      <pc:sldChg chg="addSp delSp modSp new mod setBg modNotesTx">
        <pc:chgData name="Miss A.M.Galvin" userId="2d39f159-777b-4bad-8899-bf8dfc77b0ad" providerId="ADAL" clId="{F383724B-C5FA-46AC-A133-73F34E19AA9B}" dt="2022-01-16T16:43:01.995" v="2891"/>
        <pc:sldMkLst>
          <pc:docMk/>
          <pc:sldMk cId="1880025292" sldId="262"/>
        </pc:sldMkLst>
        <pc:spChg chg="mod">
          <ac:chgData name="Miss A.M.Galvin" userId="2d39f159-777b-4bad-8899-bf8dfc77b0ad" providerId="ADAL" clId="{F383724B-C5FA-46AC-A133-73F34E19AA9B}" dt="2022-01-16T16:41:08.906" v="2860" actId="20577"/>
          <ac:spMkLst>
            <pc:docMk/>
            <pc:sldMk cId="1880025292" sldId="262"/>
            <ac:spMk id="2" creationId="{8715CEEE-20A9-48CD-9152-359CA109A520}"/>
          </ac:spMkLst>
        </pc:spChg>
        <pc:spChg chg="mod">
          <ac:chgData name="Miss A.M.Galvin" userId="2d39f159-777b-4bad-8899-bf8dfc77b0ad" providerId="ADAL" clId="{F383724B-C5FA-46AC-A133-73F34E19AA9B}" dt="2022-01-16T16:41:32.726" v="2876" actId="948"/>
          <ac:spMkLst>
            <pc:docMk/>
            <pc:sldMk cId="1880025292" sldId="262"/>
            <ac:spMk id="3" creationId="{68434C73-5870-45C0-AC32-60E11346E726}"/>
          </ac:spMkLst>
        </pc:spChg>
        <pc:spChg chg="add">
          <ac:chgData name="Miss A.M.Galvin" userId="2d39f159-777b-4bad-8899-bf8dfc77b0ad" providerId="ADAL" clId="{F383724B-C5FA-46AC-A133-73F34E19AA9B}" dt="2022-01-16T16:40:46.617" v="2817" actId="26606"/>
          <ac:spMkLst>
            <pc:docMk/>
            <pc:sldMk cId="1880025292" sldId="262"/>
            <ac:spMk id="71" creationId="{11AC88F6-55CB-496B-8AD8-9ABD2E6E3BFA}"/>
          </ac:spMkLst>
        </pc:spChg>
        <pc:spChg chg="add">
          <ac:chgData name="Miss A.M.Galvin" userId="2d39f159-777b-4bad-8899-bf8dfc77b0ad" providerId="ADAL" clId="{F383724B-C5FA-46AC-A133-73F34E19AA9B}" dt="2022-01-16T16:40:46.617" v="2817" actId="26606"/>
          <ac:spMkLst>
            <pc:docMk/>
            <pc:sldMk cId="1880025292" sldId="262"/>
            <ac:spMk id="73" creationId="{969239DF-EAA4-47C3-B4E3-79C6BCB243F5}"/>
          </ac:spMkLst>
        </pc:spChg>
        <pc:grpChg chg="add">
          <ac:chgData name="Miss A.M.Galvin" userId="2d39f159-777b-4bad-8899-bf8dfc77b0ad" providerId="ADAL" clId="{F383724B-C5FA-46AC-A133-73F34E19AA9B}" dt="2022-01-16T16:40:46.617" v="2817" actId="26606"/>
          <ac:grpSpMkLst>
            <pc:docMk/>
            <pc:sldMk cId="1880025292" sldId="262"/>
            <ac:grpSpMk id="75" creationId="{3389B237-4CAB-4403-A95C-C04D71F4B420}"/>
          </ac:grpSpMkLst>
        </pc:grpChg>
        <pc:picChg chg="add mod">
          <ac:chgData name="Miss A.M.Galvin" userId="2d39f159-777b-4bad-8899-bf8dfc77b0ad" providerId="ADAL" clId="{F383724B-C5FA-46AC-A133-73F34E19AA9B}" dt="2022-01-16T16:40:46.617" v="2817" actId="26606"/>
          <ac:picMkLst>
            <pc:docMk/>
            <pc:sldMk cId="1880025292" sldId="262"/>
            <ac:picMk id="6146" creationId="{5E14AC19-3559-434C-927D-F6CD0F432FC5}"/>
          </ac:picMkLst>
        </pc:picChg>
        <pc:picChg chg="add del">
          <ac:chgData name="Miss A.M.Galvin" userId="2d39f159-777b-4bad-8899-bf8dfc77b0ad" providerId="ADAL" clId="{F383724B-C5FA-46AC-A133-73F34E19AA9B}" dt="2022-01-16T16:42:06.988" v="2878" actId="478"/>
          <ac:picMkLst>
            <pc:docMk/>
            <pc:sldMk cId="1880025292" sldId="262"/>
            <ac:picMk id="6148" creationId="{B59CB0ED-EE08-4F5C-860F-9F3CC35DD2B8}"/>
          </ac:picMkLst>
        </pc:picChg>
        <pc:picChg chg="add del">
          <ac:chgData name="Miss A.M.Galvin" userId="2d39f159-777b-4bad-8899-bf8dfc77b0ad" providerId="ADAL" clId="{F383724B-C5FA-46AC-A133-73F34E19AA9B}" dt="2022-01-16T16:42:16.337" v="2880"/>
          <ac:picMkLst>
            <pc:docMk/>
            <pc:sldMk cId="1880025292" sldId="262"/>
            <ac:picMk id="6150" creationId="{59A7393B-70AB-46EC-AFEB-C083D1DB7E21}"/>
          </ac:picMkLst>
        </pc:picChg>
        <pc:picChg chg="add mod">
          <ac:chgData name="Miss A.M.Galvin" userId="2d39f159-777b-4bad-8899-bf8dfc77b0ad" providerId="ADAL" clId="{F383724B-C5FA-46AC-A133-73F34E19AA9B}" dt="2022-01-16T16:43:01.995" v="2891"/>
          <ac:picMkLst>
            <pc:docMk/>
            <pc:sldMk cId="1880025292" sldId="262"/>
            <ac:picMk id="6152" creationId="{19C4E6D0-41CB-41C9-936D-90B510587AAE}"/>
          </ac:picMkLst>
        </pc:picChg>
      </pc:sldChg>
      <pc:sldChg chg="addSp delSp modSp new mod setBg modNotesTx">
        <pc:chgData name="Miss A.M.Galvin" userId="2d39f159-777b-4bad-8899-bf8dfc77b0ad" providerId="ADAL" clId="{F383724B-C5FA-46AC-A133-73F34E19AA9B}" dt="2022-01-16T16:51:42.040" v="3432" actId="403"/>
        <pc:sldMkLst>
          <pc:docMk/>
          <pc:sldMk cId="4127995354" sldId="263"/>
        </pc:sldMkLst>
        <pc:spChg chg="mod">
          <ac:chgData name="Miss A.M.Galvin" userId="2d39f159-777b-4bad-8899-bf8dfc77b0ad" providerId="ADAL" clId="{F383724B-C5FA-46AC-A133-73F34E19AA9B}" dt="2022-01-16T16:51:42.040" v="3432" actId="403"/>
          <ac:spMkLst>
            <pc:docMk/>
            <pc:sldMk cId="4127995354" sldId="263"/>
            <ac:spMk id="2" creationId="{CA4606CE-65E9-4F8A-9ACD-29CA3835EFBE}"/>
          </ac:spMkLst>
        </pc:spChg>
        <pc:spChg chg="mod">
          <ac:chgData name="Miss A.M.Galvin" userId="2d39f159-777b-4bad-8899-bf8dfc77b0ad" providerId="ADAL" clId="{F383724B-C5FA-46AC-A133-73F34E19AA9B}" dt="2022-01-16T16:51:36.835" v="3428" actId="14100"/>
          <ac:spMkLst>
            <pc:docMk/>
            <pc:sldMk cId="4127995354" sldId="263"/>
            <ac:spMk id="3" creationId="{34DDD3C5-201D-431E-BEF7-1733D55CC7C9}"/>
          </ac:spMkLst>
        </pc:spChg>
        <pc:spChg chg="add mod">
          <ac:chgData name="Miss A.M.Galvin" userId="2d39f159-777b-4bad-8899-bf8dfc77b0ad" providerId="ADAL" clId="{F383724B-C5FA-46AC-A133-73F34E19AA9B}" dt="2022-01-16T16:50:57.567" v="3408" actId="403"/>
          <ac:spMkLst>
            <pc:docMk/>
            <pc:sldMk cId="4127995354" sldId="263"/>
            <ac:spMk id="4" creationId="{9F78A2C7-B47A-4CD6-ABDA-A54D92DDD884}"/>
          </ac:spMkLst>
        </pc:spChg>
        <pc:spChg chg="add del">
          <ac:chgData name="Miss A.M.Galvin" userId="2d39f159-777b-4bad-8899-bf8dfc77b0ad" providerId="ADAL" clId="{F383724B-C5FA-46AC-A133-73F34E19AA9B}" dt="2022-01-16T16:50:07.932" v="3367" actId="26606"/>
          <ac:spMkLst>
            <pc:docMk/>
            <pc:sldMk cId="4127995354" sldId="263"/>
            <ac:spMk id="73" creationId="{0B7ED827-06A5-4778-9BB3-74A28B33DA65}"/>
          </ac:spMkLst>
        </pc:spChg>
        <pc:spChg chg="add del">
          <ac:chgData name="Miss A.M.Galvin" userId="2d39f159-777b-4bad-8899-bf8dfc77b0ad" providerId="ADAL" clId="{F383724B-C5FA-46AC-A133-73F34E19AA9B}" dt="2022-01-16T16:50:07.932" v="3367" actId="26606"/>
          <ac:spMkLst>
            <pc:docMk/>
            <pc:sldMk cId="4127995354" sldId="263"/>
            <ac:spMk id="75" creationId="{D699C7C3-AA26-499B-BAF7-AA8B95CA076A}"/>
          </ac:spMkLst>
        </pc:spChg>
        <pc:spChg chg="add del">
          <ac:chgData name="Miss A.M.Galvin" userId="2d39f159-777b-4bad-8899-bf8dfc77b0ad" providerId="ADAL" clId="{F383724B-C5FA-46AC-A133-73F34E19AA9B}" dt="2022-01-16T16:50:07.932" v="3367" actId="26606"/>
          <ac:spMkLst>
            <pc:docMk/>
            <pc:sldMk cId="4127995354" sldId="263"/>
            <ac:spMk id="77" creationId="{EABD46F8-DB46-4291-9AAA-77A9EDEEBF27}"/>
          </ac:spMkLst>
        </pc:spChg>
        <pc:spChg chg="add del">
          <ac:chgData name="Miss A.M.Galvin" userId="2d39f159-777b-4bad-8899-bf8dfc77b0ad" providerId="ADAL" clId="{F383724B-C5FA-46AC-A133-73F34E19AA9B}" dt="2022-01-16T16:50:07.916" v="3366" actId="26606"/>
          <ac:spMkLst>
            <pc:docMk/>
            <pc:sldMk cId="4127995354" sldId="263"/>
            <ac:spMk id="139" creationId="{0B7ED827-06A5-4778-9BB3-74A28B33DA65}"/>
          </ac:spMkLst>
        </pc:spChg>
        <pc:spChg chg="add del">
          <ac:chgData name="Miss A.M.Galvin" userId="2d39f159-777b-4bad-8899-bf8dfc77b0ad" providerId="ADAL" clId="{F383724B-C5FA-46AC-A133-73F34E19AA9B}" dt="2022-01-16T16:50:07.916" v="3366" actId="26606"/>
          <ac:spMkLst>
            <pc:docMk/>
            <pc:sldMk cId="4127995354" sldId="263"/>
            <ac:spMk id="140" creationId="{EBECA81C-4D92-4A79-B23F-C36986805C94}"/>
          </ac:spMkLst>
        </pc:spChg>
        <pc:spChg chg="add del">
          <ac:chgData name="Miss A.M.Galvin" userId="2d39f159-777b-4bad-8899-bf8dfc77b0ad" providerId="ADAL" clId="{F383724B-C5FA-46AC-A133-73F34E19AA9B}" dt="2022-01-16T16:50:07.916" v="3366" actId="26606"/>
          <ac:spMkLst>
            <pc:docMk/>
            <pc:sldMk cId="4127995354" sldId="263"/>
            <ac:spMk id="141" creationId="{8B7460A4-2B8D-4636-AC17-9E915EEB2CB3}"/>
          </ac:spMkLst>
        </pc:spChg>
        <pc:spChg chg="add">
          <ac:chgData name="Miss A.M.Galvin" userId="2d39f159-777b-4bad-8899-bf8dfc77b0ad" providerId="ADAL" clId="{F383724B-C5FA-46AC-A133-73F34E19AA9B}" dt="2022-01-16T16:50:07.932" v="3367" actId="26606"/>
          <ac:spMkLst>
            <pc:docMk/>
            <pc:sldMk cId="4127995354" sldId="263"/>
            <ac:spMk id="7174" creationId="{5A2A82D1-B994-4E61-85AD-012AFF68306A}"/>
          </ac:spMkLst>
        </pc:spChg>
        <pc:spChg chg="add">
          <ac:chgData name="Miss A.M.Galvin" userId="2d39f159-777b-4bad-8899-bf8dfc77b0ad" providerId="ADAL" clId="{F383724B-C5FA-46AC-A133-73F34E19AA9B}" dt="2022-01-16T16:50:07.932" v="3367" actId="26606"/>
          <ac:spMkLst>
            <pc:docMk/>
            <pc:sldMk cId="4127995354" sldId="263"/>
            <ac:spMk id="7175" creationId="{86949ED1-AC09-4CA4-829B-87F8346958EE}"/>
          </ac:spMkLst>
        </pc:spChg>
        <pc:grpChg chg="add del">
          <ac:chgData name="Miss A.M.Galvin" userId="2d39f159-777b-4bad-8899-bf8dfc77b0ad" providerId="ADAL" clId="{F383724B-C5FA-46AC-A133-73F34E19AA9B}" dt="2022-01-16T16:50:07.932" v="3367" actId="26606"/>
          <ac:grpSpMkLst>
            <pc:docMk/>
            <pc:sldMk cId="4127995354" sldId="263"/>
            <ac:grpSpMk id="79" creationId="{A3AB7683-6CAB-46C4-A2AE-1046AF1106D0}"/>
          </ac:grpSpMkLst>
        </pc:grpChg>
        <pc:grpChg chg="add del">
          <ac:chgData name="Miss A.M.Galvin" userId="2d39f159-777b-4bad-8899-bf8dfc77b0ad" providerId="ADAL" clId="{F383724B-C5FA-46AC-A133-73F34E19AA9B}" dt="2022-01-16T16:50:07.916" v="3366" actId="26606"/>
          <ac:grpSpMkLst>
            <pc:docMk/>
            <pc:sldMk cId="4127995354" sldId="263"/>
            <ac:grpSpMk id="142" creationId="{600E745A-480F-491D-9241-B8456A4CB978}"/>
          </ac:grpSpMkLst>
        </pc:grpChg>
        <pc:picChg chg="add mod">
          <ac:chgData name="Miss A.M.Galvin" userId="2d39f159-777b-4bad-8899-bf8dfc77b0ad" providerId="ADAL" clId="{F383724B-C5FA-46AC-A133-73F34E19AA9B}" dt="2022-01-16T16:51:05.829" v="3411" actId="1076"/>
          <ac:picMkLst>
            <pc:docMk/>
            <pc:sldMk cId="4127995354" sldId="263"/>
            <ac:picMk id="7170" creationId="{0E16B3D7-BE7F-4649-AA1A-B7A66F03A5F3}"/>
          </ac:picMkLst>
        </pc:picChg>
        <pc:picChg chg="add mod ord">
          <ac:chgData name="Miss A.M.Galvin" userId="2d39f159-777b-4bad-8899-bf8dfc77b0ad" providerId="ADAL" clId="{F383724B-C5FA-46AC-A133-73F34E19AA9B}" dt="2022-01-16T16:50:28.511" v="3373" actId="1076"/>
          <ac:picMkLst>
            <pc:docMk/>
            <pc:sldMk cId="4127995354" sldId="263"/>
            <ac:picMk id="7172" creationId="{6C7BBAF6-1882-45EF-A37C-6AFC982C6534}"/>
          </ac:picMkLst>
        </pc:picChg>
      </pc:sldChg>
      <pc:sldChg chg="addSp delSp modSp new mod setBg modNotesTx">
        <pc:chgData name="Miss A.M.Galvin" userId="2d39f159-777b-4bad-8899-bf8dfc77b0ad" providerId="ADAL" clId="{F383724B-C5FA-46AC-A133-73F34E19AA9B}" dt="2022-01-16T17:03:52.235" v="4395" actId="27636"/>
        <pc:sldMkLst>
          <pc:docMk/>
          <pc:sldMk cId="2081366466" sldId="264"/>
        </pc:sldMkLst>
        <pc:spChg chg="mod">
          <ac:chgData name="Miss A.M.Galvin" userId="2d39f159-777b-4bad-8899-bf8dfc77b0ad" providerId="ADAL" clId="{F383724B-C5FA-46AC-A133-73F34E19AA9B}" dt="2022-01-16T17:03:24.156" v="4376" actId="26606"/>
          <ac:spMkLst>
            <pc:docMk/>
            <pc:sldMk cId="2081366466" sldId="264"/>
            <ac:spMk id="2" creationId="{78584365-8EEB-406A-BC93-7B89860C5D6A}"/>
          </ac:spMkLst>
        </pc:spChg>
        <pc:spChg chg="mod ord">
          <ac:chgData name="Miss A.M.Galvin" userId="2d39f159-777b-4bad-8899-bf8dfc77b0ad" providerId="ADAL" clId="{F383724B-C5FA-46AC-A133-73F34E19AA9B}" dt="2022-01-16T17:03:52.235" v="4395" actId="27636"/>
          <ac:spMkLst>
            <pc:docMk/>
            <pc:sldMk cId="2081366466" sldId="264"/>
            <ac:spMk id="3" creationId="{39373316-AE7D-4CB2-B991-39BE9DF38FAB}"/>
          </ac:spMkLst>
        </pc:spChg>
        <pc:spChg chg="add del">
          <ac:chgData name="Miss A.M.Galvin" userId="2d39f159-777b-4bad-8899-bf8dfc77b0ad" providerId="ADAL" clId="{F383724B-C5FA-46AC-A133-73F34E19AA9B}" dt="2022-01-16T17:03:24.109" v="4375" actId="26606"/>
          <ac:spMkLst>
            <pc:docMk/>
            <pc:sldMk cId="2081366466" sldId="264"/>
            <ac:spMk id="71" creationId="{11AC88F6-55CB-496B-8AD8-9ABD2E6E3BFA}"/>
          </ac:spMkLst>
        </pc:spChg>
        <pc:spChg chg="add del">
          <ac:chgData name="Miss A.M.Galvin" userId="2d39f159-777b-4bad-8899-bf8dfc77b0ad" providerId="ADAL" clId="{F383724B-C5FA-46AC-A133-73F34E19AA9B}" dt="2022-01-16T17:03:24.109" v="4375" actId="26606"/>
          <ac:spMkLst>
            <pc:docMk/>
            <pc:sldMk cId="2081366466" sldId="264"/>
            <ac:spMk id="73" creationId="{6F53D3C3-F24F-4317-98B6-A05ECD30445C}"/>
          </ac:spMkLst>
        </pc:spChg>
        <pc:spChg chg="add">
          <ac:chgData name="Miss A.M.Galvin" userId="2d39f159-777b-4bad-8899-bf8dfc77b0ad" providerId="ADAL" clId="{F383724B-C5FA-46AC-A133-73F34E19AA9B}" dt="2022-01-16T17:03:24.156" v="4376" actId="26606"/>
          <ac:spMkLst>
            <pc:docMk/>
            <pc:sldMk cId="2081366466" sldId="264"/>
            <ac:spMk id="8196" creationId="{95697D25-3D98-4690-9E3D-C65732E5D818}"/>
          </ac:spMkLst>
        </pc:spChg>
        <pc:spChg chg="add">
          <ac:chgData name="Miss A.M.Galvin" userId="2d39f159-777b-4bad-8899-bf8dfc77b0ad" providerId="ADAL" clId="{F383724B-C5FA-46AC-A133-73F34E19AA9B}" dt="2022-01-16T17:03:24.156" v="4376" actId="26606"/>
          <ac:spMkLst>
            <pc:docMk/>
            <pc:sldMk cId="2081366466" sldId="264"/>
            <ac:spMk id="8197" creationId="{401FD7FC-C76E-45D6-95A9-D630E182012F}"/>
          </ac:spMkLst>
        </pc:spChg>
        <pc:grpChg chg="add">
          <ac:chgData name="Miss A.M.Galvin" userId="2d39f159-777b-4bad-8899-bf8dfc77b0ad" providerId="ADAL" clId="{F383724B-C5FA-46AC-A133-73F34E19AA9B}" dt="2022-01-16T17:03:24.156" v="4376" actId="26606"/>
          <ac:grpSpMkLst>
            <pc:docMk/>
            <pc:sldMk cId="2081366466" sldId="264"/>
            <ac:grpSpMk id="75" creationId="{6A85DAAA-4828-42AD-A20E-A69A6FAE0579}"/>
          </ac:grpSpMkLst>
        </pc:grpChg>
        <pc:picChg chg="add mod ord">
          <ac:chgData name="Miss A.M.Galvin" userId="2d39f159-777b-4bad-8899-bf8dfc77b0ad" providerId="ADAL" clId="{F383724B-C5FA-46AC-A133-73F34E19AA9B}" dt="2022-01-16T17:03:30.887" v="4377" actId="18131"/>
          <ac:picMkLst>
            <pc:docMk/>
            <pc:sldMk cId="2081366466" sldId="264"/>
            <ac:picMk id="8194" creationId="{8CCEA911-A7B1-4D8E-A16B-89B90EBB1BB3}"/>
          </ac:picMkLst>
        </pc:picChg>
      </pc:sldChg>
      <pc:sldChg chg="addSp delSp modSp new mod setBg modNotesTx">
        <pc:chgData name="Miss A.M.Galvin" userId="2d39f159-777b-4bad-8899-bf8dfc77b0ad" providerId="ADAL" clId="{F383724B-C5FA-46AC-A133-73F34E19AA9B}" dt="2022-01-16T17:05:51.548" v="4418" actId="122"/>
        <pc:sldMkLst>
          <pc:docMk/>
          <pc:sldMk cId="2081489731" sldId="266"/>
        </pc:sldMkLst>
        <pc:spChg chg="mod">
          <ac:chgData name="Miss A.M.Galvin" userId="2d39f159-777b-4bad-8899-bf8dfc77b0ad" providerId="ADAL" clId="{F383724B-C5FA-46AC-A133-73F34E19AA9B}" dt="2022-01-16T17:05:51.548" v="4418" actId="122"/>
          <ac:spMkLst>
            <pc:docMk/>
            <pc:sldMk cId="2081489731" sldId="266"/>
            <ac:spMk id="2" creationId="{EF24ED03-DB0F-4CBE-AE09-53F952746329}"/>
          </ac:spMkLst>
        </pc:spChg>
        <pc:spChg chg="mod ord">
          <ac:chgData name="Miss A.M.Galvin" userId="2d39f159-777b-4bad-8899-bf8dfc77b0ad" providerId="ADAL" clId="{F383724B-C5FA-46AC-A133-73F34E19AA9B}" dt="2022-01-16T17:05:43.946" v="4414" actId="27636"/>
          <ac:spMkLst>
            <pc:docMk/>
            <pc:sldMk cId="2081489731" sldId="266"/>
            <ac:spMk id="3" creationId="{2AD7FBE9-EA24-4EA0-94BF-5F5440F15126}"/>
          </ac:spMkLst>
        </pc:spChg>
        <pc:spChg chg="add del">
          <ac:chgData name="Miss A.M.Galvin" userId="2d39f159-777b-4bad-8899-bf8dfc77b0ad" providerId="ADAL" clId="{F383724B-C5FA-46AC-A133-73F34E19AA9B}" dt="2022-01-16T17:05:28.389" v="4403" actId="26606"/>
          <ac:spMkLst>
            <pc:docMk/>
            <pc:sldMk cId="2081489731" sldId="266"/>
            <ac:spMk id="71" creationId="{95697D25-3D98-4690-9E3D-C65732E5D818}"/>
          </ac:spMkLst>
        </pc:spChg>
        <pc:spChg chg="add del">
          <ac:chgData name="Miss A.M.Galvin" userId="2d39f159-777b-4bad-8899-bf8dfc77b0ad" providerId="ADAL" clId="{F383724B-C5FA-46AC-A133-73F34E19AA9B}" dt="2022-01-16T17:05:28.389" v="4403" actId="26606"/>
          <ac:spMkLst>
            <pc:docMk/>
            <pc:sldMk cId="2081489731" sldId="266"/>
            <ac:spMk id="73" creationId="{401FD7FC-C76E-45D6-95A9-D630E182012F}"/>
          </ac:spMkLst>
        </pc:spChg>
        <pc:spChg chg="add del">
          <ac:chgData name="Miss A.M.Galvin" userId="2d39f159-777b-4bad-8899-bf8dfc77b0ad" providerId="ADAL" clId="{F383724B-C5FA-46AC-A133-73F34E19AA9B}" dt="2022-01-16T17:05:28.358" v="4402" actId="26606"/>
          <ac:spMkLst>
            <pc:docMk/>
            <pc:sldMk cId="2081489731" sldId="266"/>
            <ac:spMk id="199" creationId="{9FF4A234-29BA-4B70-BFC0-64FBB64F2A7B}"/>
          </ac:spMkLst>
        </pc:spChg>
        <pc:spChg chg="add del">
          <ac:chgData name="Miss A.M.Galvin" userId="2d39f159-777b-4bad-8899-bf8dfc77b0ad" providerId="ADAL" clId="{F383724B-C5FA-46AC-A133-73F34E19AA9B}" dt="2022-01-16T17:05:28.358" v="4402" actId="26606"/>
          <ac:spMkLst>
            <pc:docMk/>
            <pc:sldMk cId="2081489731" sldId="266"/>
            <ac:spMk id="201" creationId="{4B6AF9AC-3CF4-4C58-A503-2EC75D92B4E1}"/>
          </ac:spMkLst>
        </pc:spChg>
        <pc:spChg chg="add del">
          <ac:chgData name="Miss A.M.Galvin" userId="2d39f159-777b-4bad-8899-bf8dfc77b0ad" providerId="ADAL" clId="{F383724B-C5FA-46AC-A133-73F34E19AA9B}" dt="2022-01-16T17:05:28.358" v="4402" actId="26606"/>
          <ac:spMkLst>
            <pc:docMk/>
            <pc:sldMk cId="2081489731" sldId="266"/>
            <ac:spMk id="203" creationId="{25C1F4D8-9670-4B56-BD70-732561AD0B8E}"/>
          </ac:spMkLst>
        </pc:spChg>
        <pc:spChg chg="add">
          <ac:chgData name="Miss A.M.Galvin" userId="2d39f159-777b-4bad-8899-bf8dfc77b0ad" providerId="ADAL" clId="{F383724B-C5FA-46AC-A133-73F34E19AA9B}" dt="2022-01-16T17:05:28.389" v="4403" actId="26606"/>
          <ac:spMkLst>
            <pc:docMk/>
            <pc:sldMk cId="2081489731" sldId="266"/>
            <ac:spMk id="9220" creationId="{11AC88F6-55CB-496B-8AD8-9ABD2E6E3BFA}"/>
          </ac:spMkLst>
        </pc:spChg>
        <pc:grpChg chg="add del">
          <ac:chgData name="Miss A.M.Galvin" userId="2d39f159-777b-4bad-8899-bf8dfc77b0ad" providerId="ADAL" clId="{F383724B-C5FA-46AC-A133-73F34E19AA9B}" dt="2022-01-16T17:05:28.389" v="4403" actId="26606"/>
          <ac:grpSpMkLst>
            <pc:docMk/>
            <pc:sldMk cId="2081489731" sldId="266"/>
            <ac:grpSpMk id="75" creationId="{6A85DAAA-4828-42AD-A20E-A69A6FAE0579}"/>
          </ac:grpSpMkLst>
        </pc:grpChg>
        <pc:grpChg chg="add del">
          <ac:chgData name="Miss A.M.Galvin" userId="2d39f159-777b-4bad-8899-bf8dfc77b0ad" providerId="ADAL" clId="{F383724B-C5FA-46AC-A133-73F34E19AA9B}" dt="2022-01-16T17:05:28.358" v="4402" actId="26606"/>
          <ac:grpSpMkLst>
            <pc:docMk/>
            <pc:sldMk cId="2081489731" sldId="266"/>
            <ac:grpSpMk id="205" creationId="{F25E4505-3E0D-46F0-A26D-085335D2E631}"/>
          </ac:grpSpMkLst>
        </pc:grpChg>
        <pc:grpChg chg="add">
          <ac:chgData name="Miss A.M.Galvin" userId="2d39f159-777b-4bad-8899-bf8dfc77b0ad" providerId="ADAL" clId="{F383724B-C5FA-46AC-A133-73F34E19AA9B}" dt="2022-01-16T17:05:28.389" v="4403" actId="26606"/>
          <ac:grpSpMkLst>
            <pc:docMk/>
            <pc:sldMk cId="2081489731" sldId="266"/>
            <ac:grpSpMk id="9221" creationId="{1EBB3E56-58E4-4241-80A5-0A3DEA1792FA}"/>
          </ac:grpSpMkLst>
        </pc:grpChg>
        <pc:picChg chg="add mod ord">
          <ac:chgData name="Miss A.M.Galvin" userId="2d39f159-777b-4bad-8899-bf8dfc77b0ad" providerId="ADAL" clId="{F383724B-C5FA-46AC-A133-73F34E19AA9B}" dt="2022-01-16T17:05:28.389" v="4403" actId="26606"/>
          <ac:picMkLst>
            <pc:docMk/>
            <pc:sldMk cId="2081489731" sldId="266"/>
            <ac:picMk id="9218" creationId="{15F07BF7-0EC6-4001-9099-DB547A8E61C1}"/>
          </ac:picMkLst>
        </pc:picChg>
      </pc:sldChg>
      <pc:sldChg chg="addSp modSp new mod modNotesTx">
        <pc:chgData name="Miss A.M.Galvin" userId="2d39f159-777b-4bad-8899-bf8dfc77b0ad" providerId="ADAL" clId="{F383724B-C5FA-46AC-A133-73F34E19AA9B}" dt="2022-01-16T17:08:44.191" v="4434" actId="122"/>
        <pc:sldMkLst>
          <pc:docMk/>
          <pc:sldMk cId="2650161988" sldId="267"/>
        </pc:sldMkLst>
        <pc:spChg chg="add mod">
          <ac:chgData name="Miss A.M.Galvin" userId="2d39f159-777b-4bad-8899-bf8dfc77b0ad" providerId="ADAL" clId="{F383724B-C5FA-46AC-A133-73F34E19AA9B}" dt="2022-01-16T17:08:44.191" v="4434" actId="122"/>
          <ac:spMkLst>
            <pc:docMk/>
            <pc:sldMk cId="2650161988" sldId="267"/>
            <ac:spMk id="3" creationId="{401B7F5F-0E7A-4D16-A9D5-022703224821}"/>
          </ac:spMkLst>
        </pc:spChg>
      </pc:sldChg>
      <pc:sldMasterChg chg="add addSldLayout">
        <pc:chgData name="Miss A.M.Galvin" userId="2d39f159-777b-4bad-8899-bf8dfc77b0ad" providerId="ADAL" clId="{F383724B-C5FA-46AC-A133-73F34E19AA9B}" dt="2022-01-16T15:18:43.736" v="141" actId="26606"/>
        <pc:sldMasterMkLst>
          <pc:docMk/>
          <pc:sldMasterMk cId="3500591626" sldId="2147483730"/>
        </pc:sldMasterMkLst>
        <pc:sldLayoutChg chg="add">
          <pc:chgData name="Miss A.M.Galvin" userId="2d39f159-777b-4bad-8899-bf8dfc77b0ad" providerId="ADAL" clId="{F383724B-C5FA-46AC-A133-73F34E19AA9B}" dt="2022-01-16T15:18:43.736" v="141" actId="26606"/>
          <pc:sldLayoutMkLst>
            <pc:docMk/>
            <pc:sldMasterMk cId="3500591626" sldId="2147483730"/>
            <pc:sldLayoutMk cId="3875986423" sldId="2147483719"/>
          </pc:sldLayoutMkLst>
        </pc:sldLayoutChg>
        <pc:sldLayoutChg chg="add">
          <pc:chgData name="Miss A.M.Galvin" userId="2d39f159-777b-4bad-8899-bf8dfc77b0ad" providerId="ADAL" clId="{F383724B-C5FA-46AC-A133-73F34E19AA9B}" dt="2022-01-16T15:18:43.736" v="141" actId="26606"/>
          <pc:sldLayoutMkLst>
            <pc:docMk/>
            <pc:sldMasterMk cId="3500591626" sldId="2147483730"/>
            <pc:sldLayoutMk cId="2487255131" sldId="2147483720"/>
          </pc:sldLayoutMkLst>
        </pc:sldLayoutChg>
        <pc:sldLayoutChg chg="add">
          <pc:chgData name="Miss A.M.Galvin" userId="2d39f159-777b-4bad-8899-bf8dfc77b0ad" providerId="ADAL" clId="{F383724B-C5FA-46AC-A133-73F34E19AA9B}" dt="2022-01-16T15:18:43.736" v="141" actId="26606"/>
          <pc:sldLayoutMkLst>
            <pc:docMk/>
            <pc:sldMasterMk cId="3500591626" sldId="2147483730"/>
            <pc:sldLayoutMk cId="1182527393" sldId="2147483721"/>
          </pc:sldLayoutMkLst>
        </pc:sldLayoutChg>
        <pc:sldLayoutChg chg="add">
          <pc:chgData name="Miss A.M.Galvin" userId="2d39f159-777b-4bad-8899-bf8dfc77b0ad" providerId="ADAL" clId="{F383724B-C5FA-46AC-A133-73F34E19AA9B}" dt="2022-01-16T15:18:43.736" v="141" actId="26606"/>
          <pc:sldLayoutMkLst>
            <pc:docMk/>
            <pc:sldMasterMk cId="3500591626" sldId="2147483730"/>
            <pc:sldLayoutMk cId="2928985843" sldId="2147483722"/>
          </pc:sldLayoutMkLst>
        </pc:sldLayoutChg>
        <pc:sldLayoutChg chg="add">
          <pc:chgData name="Miss A.M.Galvin" userId="2d39f159-777b-4bad-8899-bf8dfc77b0ad" providerId="ADAL" clId="{F383724B-C5FA-46AC-A133-73F34E19AA9B}" dt="2022-01-16T15:18:43.736" v="141" actId="26606"/>
          <pc:sldLayoutMkLst>
            <pc:docMk/>
            <pc:sldMasterMk cId="3500591626" sldId="2147483730"/>
            <pc:sldLayoutMk cId="1335888777" sldId="2147483723"/>
          </pc:sldLayoutMkLst>
        </pc:sldLayoutChg>
        <pc:sldLayoutChg chg="add">
          <pc:chgData name="Miss A.M.Galvin" userId="2d39f159-777b-4bad-8899-bf8dfc77b0ad" providerId="ADAL" clId="{F383724B-C5FA-46AC-A133-73F34E19AA9B}" dt="2022-01-16T15:18:43.736" v="141" actId="26606"/>
          <pc:sldLayoutMkLst>
            <pc:docMk/>
            <pc:sldMasterMk cId="3500591626" sldId="2147483730"/>
            <pc:sldLayoutMk cId="787620305" sldId="2147483724"/>
          </pc:sldLayoutMkLst>
        </pc:sldLayoutChg>
        <pc:sldLayoutChg chg="add">
          <pc:chgData name="Miss A.M.Galvin" userId="2d39f159-777b-4bad-8899-bf8dfc77b0ad" providerId="ADAL" clId="{F383724B-C5FA-46AC-A133-73F34E19AA9B}" dt="2022-01-16T15:18:43.736" v="141" actId="26606"/>
          <pc:sldLayoutMkLst>
            <pc:docMk/>
            <pc:sldMasterMk cId="3500591626" sldId="2147483730"/>
            <pc:sldLayoutMk cId="3052918604" sldId="2147483725"/>
          </pc:sldLayoutMkLst>
        </pc:sldLayoutChg>
        <pc:sldLayoutChg chg="add">
          <pc:chgData name="Miss A.M.Galvin" userId="2d39f159-777b-4bad-8899-bf8dfc77b0ad" providerId="ADAL" clId="{F383724B-C5FA-46AC-A133-73F34E19AA9B}" dt="2022-01-16T15:18:43.736" v="141" actId="26606"/>
          <pc:sldLayoutMkLst>
            <pc:docMk/>
            <pc:sldMasterMk cId="3500591626" sldId="2147483730"/>
            <pc:sldLayoutMk cId="2163705563" sldId="2147483726"/>
          </pc:sldLayoutMkLst>
        </pc:sldLayoutChg>
        <pc:sldLayoutChg chg="add">
          <pc:chgData name="Miss A.M.Galvin" userId="2d39f159-777b-4bad-8899-bf8dfc77b0ad" providerId="ADAL" clId="{F383724B-C5FA-46AC-A133-73F34E19AA9B}" dt="2022-01-16T15:18:43.736" v="141" actId="26606"/>
          <pc:sldLayoutMkLst>
            <pc:docMk/>
            <pc:sldMasterMk cId="3500591626" sldId="2147483730"/>
            <pc:sldLayoutMk cId="2089983310" sldId="2147483727"/>
          </pc:sldLayoutMkLst>
        </pc:sldLayoutChg>
        <pc:sldLayoutChg chg="add">
          <pc:chgData name="Miss A.M.Galvin" userId="2d39f159-777b-4bad-8899-bf8dfc77b0ad" providerId="ADAL" clId="{F383724B-C5FA-46AC-A133-73F34E19AA9B}" dt="2022-01-16T15:18:43.736" v="141" actId="26606"/>
          <pc:sldLayoutMkLst>
            <pc:docMk/>
            <pc:sldMasterMk cId="3500591626" sldId="2147483730"/>
            <pc:sldLayoutMk cId="4107769972" sldId="2147483728"/>
          </pc:sldLayoutMkLst>
        </pc:sldLayoutChg>
        <pc:sldLayoutChg chg="add">
          <pc:chgData name="Miss A.M.Galvin" userId="2d39f159-777b-4bad-8899-bf8dfc77b0ad" providerId="ADAL" clId="{F383724B-C5FA-46AC-A133-73F34E19AA9B}" dt="2022-01-16T15:18:43.736" v="141" actId="26606"/>
          <pc:sldLayoutMkLst>
            <pc:docMk/>
            <pc:sldMasterMk cId="3500591626" sldId="2147483730"/>
            <pc:sldLayoutMk cId="1539574170" sldId="2147483729"/>
          </pc:sldLayoutMkLst>
        </pc:sldLayoutChg>
      </pc:sldMasterChg>
    </pc:docChg>
  </pc:docChgLst>
  <pc:docChgLst>
    <pc:chgData name="Miss A.M.Galvin" userId="2d39f159-777b-4bad-8899-bf8dfc77b0ad" providerId="ADAL" clId="{4DD47696-9B73-4F9E-B9E9-EF7D9B98C82D}"/>
    <pc:docChg chg="modSld modNotesMaster">
      <pc:chgData name="Miss A.M.Galvin" userId="2d39f159-777b-4bad-8899-bf8dfc77b0ad" providerId="ADAL" clId="{4DD47696-9B73-4F9E-B9E9-EF7D9B98C82D}" dt="2022-01-21T08:24:33.341" v="21"/>
      <pc:docMkLst>
        <pc:docMk/>
      </pc:docMkLst>
      <pc:sldChg chg="modNotesTx">
        <pc:chgData name="Miss A.M.Galvin" userId="2d39f159-777b-4bad-8899-bf8dfc77b0ad" providerId="ADAL" clId="{4DD47696-9B73-4F9E-B9E9-EF7D9B98C82D}" dt="2022-01-21T08:21:41.964" v="3" actId="20577"/>
        <pc:sldMkLst>
          <pc:docMk/>
          <pc:sldMk cId="1313383523" sldId="257"/>
        </pc:sldMkLst>
      </pc:sldChg>
      <pc:sldChg chg="modNotes modNotesTx">
        <pc:chgData name="Miss A.M.Galvin" userId="2d39f159-777b-4bad-8899-bf8dfc77b0ad" providerId="ADAL" clId="{4DD47696-9B73-4F9E-B9E9-EF7D9B98C82D}" dt="2022-01-21T08:24:33.341" v="21"/>
        <pc:sldMkLst>
          <pc:docMk/>
          <pc:sldMk cId="443196540" sldId="260"/>
        </pc:sldMkLst>
      </pc:sldChg>
      <pc:sldChg chg="modNotes">
        <pc:chgData name="Miss A.M.Galvin" userId="2d39f159-777b-4bad-8899-bf8dfc77b0ad" providerId="ADAL" clId="{4DD47696-9B73-4F9E-B9E9-EF7D9B98C82D}" dt="2022-01-21T08:24:33.341" v="21"/>
        <pc:sldMkLst>
          <pc:docMk/>
          <pc:sldMk cId="812676004" sldId="261"/>
        </pc:sldMkLst>
      </pc:sldChg>
      <pc:sldChg chg="modNotes">
        <pc:chgData name="Miss A.M.Galvin" userId="2d39f159-777b-4bad-8899-bf8dfc77b0ad" providerId="ADAL" clId="{4DD47696-9B73-4F9E-B9E9-EF7D9B98C82D}" dt="2022-01-21T08:24:33.341" v="21"/>
        <pc:sldMkLst>
          <pc:docMk/>
          <pc:sldMk cId="4127995354" sldId="263"/>
        </pc:sldMkLst>
      </pc:sldChg>
      <pc:sldChg chg="modNotes">
        <pc:chgData name="Miss A.M.Galvin" userId="2d39f159-777b-4bad-8899-bf8dfc77b0ad" providerId="ADAL" clId="{4DD47696-9B73-4F9E-B9E9-EF7D9B98C82D}" dt="2022-01-21T08:24:33.341" v="21"/>
        <pc:sldMkLst>
          <pc:docMk/>
          <pc:sldMk cId="2081489731" sldId="266"/>
        </pc:sldMkLst>
      </pc:sldChg>
    </pc:docChg>
  </pc:docChgLst>
  <pc:docChgLst>
    <pc:chgData name="Mrs A.M.Gundel" userId="2d39f159-777b-4bad-8899-bf8dfc77b0ad" providerId="ADAL" clId="{C188F78B-D98F-407D-B9F4-D00B248FC579}"/>
    <pc:docChg chg="delSld modSld">
      <pc:chgData name="Mrs A.M.Gundel" userId="2d39f159-777b-4bad-8899-bf8dfc77b0ad" providerId="ADAL" clId="{C188F78B-D98F-407D-B9F4-D00B248FC579}" dt="2022-12-12T14:23:08.711" v="20" actId="5793"/>
      <pc:docMkLst>
        <pc:docMk/>
      </pc:docMkLst>
      <pc:sldChg chg="del">
        <pc:chgData name="Mrs A.M.Gundel" userId="2d39f159-777b-4bad-8899-bf8dfc77b0ad" providerId="ADAL" clId="{C188F78B-D98F-407D-B9F4-D00B248FC579}" dt="2022-12-12T14:19:47.936" v="0" actId="47"/>
        <pc:sldMkLst>
          <pc:docMk/>
          <pc:sldMk cId="1313383523" sldId="257"/>
        </pc:sldMkLst>
      </pc:sldChg>
      <pc:sldChg chg="modNotesTx">
        <pc:chgData name="Mrs A.M.Gundel" userId="2d39f159-777b-4bad-8899-bf8dfc77b0ad" providerId="ADAL" clId="{C188F78B-D98F-407D-B9F4-D00B248FC579}" dt="2022-12-12T14:22:47.064" v="2" actId="5793"/>
        <pc:sldMkLst>
          <pc:docMk/>
          <pc:sldMk cId="1345491767" sldId="258"/>
        </pc:sldMkLst>
      </pc:sldChg>
      <pc:sldChg chg="modNotesTx">
        <pc:chgData name="Mrs A.M.Gundel" userId="2d39f159-777b-4bad-8899-bf8dfc77b0ad" providerId="ADAL" clId="{C188F78B-D98F-407D-B9F4-D00B248FC579}" dt="2022-12-12T14:22:49.854" v="4" actId="5793"/>
        <pc:sldMkLst>
          <pc:docMk/>
          <pc:sldMk cId="2111057758" sldId="259"/>
        </pc:sldMkLst>
      </pc:sldChg>
      <pc:sldChg chg="modNotesTx">
        <pc:chgData name="Mrs A.M.Gundel" userId="2d39f159-777b-4bad-8899-bf8dfc77b0ad" providerId="ADAL" clId="{C188F78B-D98F-407D-B9F4-D00B248FC579}" dt="2022-12-12T14:22:54.868" v="8" actId="5793"/>
        <pc:sldMkLst>
          <pc:docMk/>
          <pc:sldMk cId="443196540" sldId="260"/>
        </pc:sldMkLst>
      </pc:sldChg>
      <pc:sldChg chg="modNotesTx">
        <pc:chgData name="Mrs A.M.Gundel" userId="2d39f159-777b-4bad-8899-bf8dfc77b0ad" providerId="ADAL" clId="{C188F78B-D98F-407D-B9F4-D00B248FC579}" dt="2022-12-12T14:22:57.347" v="10" actId="5793"/>
        <pc:sldMkLst>
          <pc:docMk/>
          <pc:sldMk cId="812676004" sldId="261"/>
        </pc:sldMkLst>
      </pc:sldChg>
      <pc:sldChg chg="modNotesTx">
        <pc:chgData name="Mrs A.M.Gundel" userId="2d39f159-777b-4bad-8899-bf8dfc77b0ad" providerId="ADAL" clId="{C188F78B-D98F-407D-B9F4-D00B248FC579}" dt="2022-12-12T14:22:59.622" v="12" actId="5793"/>
        <pc:sldMkLst>
          <pc:docMk/>
          <pc:sldMk cId="1880025292" sldId="262"/>
        </pc:sldMkLst>
      </pc:sldChg>
      <pc:sldChg chg="modNotesTx">
        <pc:chgData name="Mrs A.M.Gundel" userId="2d39f159-777b-4bad-8899-bf8dfc77b0ad" providerId="ADAL" clId="{C188F78B-D98F-407D-B9F4-D00B248FC579}" dt="2022-12-12T14:23:04.239" v="16" actId="5793"/>
        <pc:sldMkLst>
          <pc:docMk/>
          <pc:sldMk cId="4127995354" sldId="263"/>
        </pc:sldMkLst>
      </pc:sldChg>
      <pc:sldChg chg="modNotesTx">
        <pc:chgData name="Mrs A.M.Gundel" userId="2d39f159-777b-4bad-8899-bf8dfc77b0ad" providerId="ADAL" clId="{C188F78B-D98F-407D-B9F4-D00B248FC579}" dt="2022-12-12T14:23:06.502" v="18" actId="5793"/>
        <pc:sldMkLst>
          <pc:docMk/>
          <pc:sldMk cId="2081366466" sldId="264"/>
        </pc:sldMkLst>
      </pc:sldChg>
      <pc:sldChg chg="modNotesTx">
        <pc:chgData name="Mrs A.M.Gundel" userId="2d39f159-777b-4bad-8899-bf8dfc77b0ad" providerId="ADAL" clId="{C188F78B-D98F-407D-B9F4-D00B248FC579}" dt="2022-12-12T14:23:08.711" v="20" actId="5793"/>
        <pc:sldMkLst>
          <pc:docMk/>
          <pc:sldMk cId="2081489731" sldId="266"/>
        </pc:sldMkLst>
      </pc:sldChg>
      <pc:sldChg chg="modNotesTx">
        <pc:chgData name="Mrs A.M.Gundel" userId="2d39f159-777b-4bad-8899-bf8dfc77b0ad" providerId="ADAL" clId="{C188F78B-D98F-407D-B9F4-D00B248FC579}" dt="2022-12-12T14:22:52.261" v="6" actId="5793"/>
        <pc:sldMkLst>
          <pc:docMk/>
          <pc:sldMk cId="643463378" sldId="268"/>
        </pc:sldMkLst>
      </pc:sldChg>
      <pc:sldChg chg="modNotesTx">
        <pc:chgData name="Mrs A.M.Gundel" userId="2d39f159-777b-4bad-8899-bf8dfc77b0ad" providerId="ADAL" clId="{C188F78B-D98F-407D-B9F4-D00B248FC579}" dt="2022-12-12T14:23:02.032" v="14" actId="5793"/>
        <pc:sldMkLst>
          <pc:docMk/>
          <pc:sldMk cId="2182818187" sldId="2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80BC3B7-3253-44DC-BEC4-A4B7EE889D36}" type="datetimeFigureOut">
              <a:rPr lang="en-GB" smtClean="0"/>
              <a:t>12/12/2022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F45E0A-5597-410E-8CFE-67912BEF310C}" type="slidenum">
              <a:rPr lang="en-GB" smtClean="0"/>
              <a:t>‹#›</a:t>
            </a:fld>
            <a:endParaRPr lang="en-GB"/>
          </a:p>
        </p:txBody>
      </p:sp>
    </p:spTree>
    <p:extLst>
      <p:ext uri="{BB962C8B-B14F-4D97-AF65-F5344CB8AC3E}">
        <p14:creationId xmlns:p14="http://schemas.microsoft.com/office/powerpoint/2010/main" val="2019928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F45E0A-5597-410E-8CFE-67912BEF310C}" type="slidenum">
              <a:rPr lang="en-GB" smtClean="0"/>
              <a:t>1</a:t>
            </a:fld>
            <a:endParaRPr lang="en-GB"/>
          </a:p>
        </p:txBody>
      </p:sp>
    </p:spTree>
    <p:extLst>
      <p:ext uri="{BB962C8B-B14F-4D97-AF65-F5344CB8AC3E}">
        <p14:creationId xmlns:p14="http://schemas.microsoft.com/office/powerpoint/2010/main" val="3599197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55650"/>
            <a:ext cx="5286375" cy="2974975"/>
          </a:xfrm>
        </p:spPr>
      </p:sp>
      <p:sp>
        <p:nvSpPr>
          <p:cNvPr id="3" name="Notes Placeholder 2"/>
          <p:cNvSpPr>
            <a:spLocks noGrp="1"/>
          </p:cNvSpPr>
          <p:nvPr>
            <p:ph type="body" idx="1"/>
          </p:nvPr>
        </p:nvSpPr>
        <p:spPr>
          <a:xfrm>
            <a:off x="748348" y="3986361"/>
            <a:ext cx="5438140" cy="4696320"/>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1F45E0A-5597-410E-8CFE-67912BEF310C}" type="slidenum">
              <a:rPr lang="en-GB" smtClean="0"/>
              <a:t>10</a:t>
            </a:fld>
            <a:endParaRPr lang="en-GB"/>
          </a:p>
        </p:txBody>
      </p:sp>
    </p:spTree>
    <p:extLst>
      <p:ext uri="{BB962C8B-B14F-4D97-AF65-F5344CB8AC3E}">
        <p14:creationId xmlns:p14="http://schemas.microsoft.com/office/powerpoint/2010/main" val="3353323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7138" y="1131888"/>
            <a:ext cx="4343400" cy="2444750"/>
          </a:xfrm>
        </p:spPr>
      </p:sp>
      <p:sp>
        <p:nvSpPr>
          <p:cNvPr id="3" name="Notes Placeholder 2"/>
          <p:cNvSpPr>
            <a:spLocks noGrp="1"/>
          </p:cNvSpPr>
          <p:nvPr>
            <p:ph type="body" idx="1"/>
          </p:nvPr>
        </p:nvSpPr>
        <p:spPr>
          <a:xfrm>
            <a:off x="679768" y="3798129"/>
            <a:ext cx="5438140" cy="3908614"/>
          </a:xfrm>
        </p:spPr>
        <p:txBody>
          <a:bodyPr/>
          <a:lstStyle/>
          <a:p>
            <a:pPr marL="0" indent="0">
              <a:spcAft>
                <a:spcPts val="600"/>
              </a:spcAft>
              <a:buFont typeface="Arial" panose="020B0604020202020204" pitchFamily="34" charset="0"/>
              <a:buNone/>
            </a:pP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1F45E0A-5597-410E-8CFE-67912BEF310C}" type="slidenum">
              <a:rPr lang="en-GB" smtClean="0"/>
              <a:t>11</a:t>
            </a:fld>
            <a:endParaRPr lang="en-GB"/>
          </a:p>
        </p:txBody>
      </p:sp>
    </p:spTree>
    <p:extLst>
      <p:ext uri="{BB962C8B-B14F-4D97-AF65-F5344CB8AC3E}">
        <p14:creationId xmlns:p14="http://schemas.microsoft.com/office/powerpoint/2010/main" val="1675103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F45E0A-5597-410E-8CFE-67912BEF310C}" type="slidenum">
              <a:rPr lang="en-GB" smtClean="0"/>
              <a:t>12</a:t>
            </a:fld>
            <a:endParaRPr lang="en-GB"/>
          </a:p>
        </p:txBody>
      </p:sp>
    </p:spTree>
    <p:extLst>
      <p:ext uri="{BB962C8B-B14F-4D97-AF65-F5344CB8AC3E}">
        <p14:creationId xmlns:p14="http://schemas.microsoft.com/office/powerpoint/2010/main" val="520219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Arial" panose="020B0604020202020204" pitchFamily="34" charset="0"/>
              <a:buNone/>
            </a:pP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1F45E0A-5597-410E-8CFE-67912BEF310C}" type="slidenum">
              <a:rPr lang="en-GB" smtClean="0"/>
              <a:t>2</a:t>
            </a:fld>
            <a:endParaRPr lang="en-GB"/>
          </a:p>
        </p:txBody>
      </p:sp>
    </p:spTree>
    <p:extLst>
      <p:ext uri="{BB962C8B-B14F-4D97-AF65-F5344CB8AC3E}">
        <p14:creationId xmlns:p14="http://schemas.microsoft.com/office/powerpoint/2010/main" val="1058281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Arial" panose="020B0604020202020204" pitchFamily="34" charset="0"/>
              <a:buNone/>
            </a:pP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1F45E0A-5597-410E-8CFE-67912BEF310C}" type="slidenum">
              <a:rPr lang="en-GB" smtClean="0"/>
              <a:t>3</a:t>
            </a:fld>
            <a:endParaRPr lang="en-GB"/>
          </a:p>
        </p:txBody>
      </p:sp>
    </p:spTree>
    <p:extLst>
      <p:ext uri="{BB962C8B-B14F-4D97-AF65-F5344CB8AC3E}">
        <p14:creationId xmlns:p14="http://schemas.microsoft.com/office/powerpoint/2010/main" val="4109202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51F45E0A-5597-410E-8CFE-67912BEF310C}" type="slidenum">
              <a:rPr lang="en-GB" smtClean="0"/>
              <a:t>4</a:t>
            </a:fld>
            <a:endParaRPr lang="en-GB"/>
          </a:p>
        </p:txBody>
      </p:sp>
    </p:spTree>
    <p:extLst>
      <p:ext uri="{BB962C8B-B14F-4D97-AF65-F5344CB8AC3E}">
        <p14:creationId xmlns:p14="http://schemas.microsoft.com/office/powerpoint/2010/main" val="1396188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8725" y="846138"/>
            <a:ext cx="4338638" cy="2441575"/>
          </a:xfrm>
        </p:spPr>
      </p:sp>
      <p:sp>
        <p:nvSpPr>
          <p:cNvPr id="3" name="Notes Placeholder 2"/>
          <p:cNvSpPr>
            <a:spLocks noGrp="1"/>
          </p:cNvSpPr>
          <p:nvPr>
            <p:ph type="body" idx="1"/>
          </p:nvPr>
        </p:nvSpPr>
        <p:spPr>
          <a:xfrm>
            <a:off x="678981" y="3580559"/>
            <a:ext cx="5466863" cy="4727901"/>
          </a:xfrm>
        </p:spPr>
        <p:txBody>
          <a:bodyPr/>
          <a:lstStyle/>
          <a:p>
            <a:pPr marL="0" indent="0">
              <a:lnSpc>
                <a:spcPct val="100000"/>
              </a:lnSpc>
              <a:spcAft>
                <a:spcPts val="600"/>
              </a:spcAft>
              <a:buFont typeface="Arial" panose="020B0604020202020204" pitchFamily="34" charset="0"/>
              <a:buNone/>
            </a:pP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1F45E0A-5597-410E-8CFE-67912BEF310C}" type="slidenum">
              <a:rPr lang="en-GB" smtClean="0"/>
              <a:t>5</a:t>
            </a:fld>
            <a:endParaRPr lang="en-GB"/>
          </a:p>
        </p:txBody>
      </p:sp>
    </p:spTree>
    <p:extLst>
      <p:ext uri="{BB962C8B-B14F-4D97-AF65-F5344CB8AC3E}">
        <p14:creationId xmlns:p14="http://schemas.microsoft.com/office/powerpoint/2010/main" val="2651400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954088"/>
            <a:ext cx="4257675" cy="2395537"/>
          </a:xfrm>
        </p:spPr>
      </p:sp>
      <p:sp>
        <p:nvSpPr>
          <p:cNvPr id="3" name="Notes Placeholder 2"/>
          <p:cNvSpPr>
            <a:spLocks noGrp="1"/>
          </p:cNvSpPr>
          <p:nvPr>
            <p:ph type="body" idx="1"/>
          </p:nvPr>
        </p:nvSpPr>
        <p:spPr>
          <a:xfrm>
            <a:off x="679768" y="3689344"/>
            <a:ext cx="5438140" cy="3908614"/>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1F45E0A-5597-410E-8CFE-67912BEF310C}" type="slidenum">
              <a:rPr lang="en-GB" smtClean="0"/>
              <a:t>6</a:t>
            </a:fld>
            <a:endParaRPr lang="en-GB"/>
          </a:p>
        </p:txBody>
      </p:sp>
    </p:spTree>
    <p:extLst>
      <p:ext uri="{BB962C8B-B14F-4D97-AF65-F5344CB8AC3E}">
        <p14:creationId xmlns:p14="http://schemas.microsoft.com/office/powerpoint/2010/main" val="1861102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sz="1100" dirty="0"/>
          </a:p>
        </p:txBody>
      </p:sp>
      <p:sp>
        <p:nvSpPr>
          <p:cNvPr id="4" name="Slide Number Placeholder 3"/>
          <p:cNvSpPr>
            <a:spLocks noGrp="1"/>
          </p:cNvSpPr>
          <p:nvPr>
            <p:ph type="sldNum" sz="quarter" idx="5"/>
          </p:nvPr>
        </p:nvSpPr>
        <p:spPr/>
        <p:txBody>
          <a:bodyPr/>
          <a:lstStyle/>
          <a:p>
            <a:fld id="{51F45E0A-5597-410E-8CFE-67912BEF310C}" type="slidenum">
              <a:rPr lang="en-GB" smtClean="0"/>
              <a:t>7</a:t>
            </a:fld>
            <a:endParaRPr lang="en-GB"/>
          </a:p>
        </p:txBody>
      </p:sp>
    </p:spTree>
    <p:extLst>
      <p:ext uri="{BB962C8B-B14F-4D97-AF65-F5344CB8AC3E}">
        <p14:creationId xmlns:p14="http://schemas.microsoft.com/office/powerpoint/2010/main" val="1357194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1F45E0A-5597-410E-8CFE-67912BEF310C}" type="slidenum">
              <a:rPr lang="en-GB" smtClean="0"/>
              <a:t>8</a:t>
            </a:fld>
            <a:endParaRPr lang="en-GB"/>
          </a:p>
        </p:txBody>
      </p:sp>
    </p:spTree>
    <p:extLst>
      <p:ext uri="{BB962C8B-B14F-4D97-AF65-F5344CB8AC3E}">
        <p14:creationId xmlns:p14="http://schemas.microsoft.com/office/powerpoint/2010/main" val="3506649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5963" y="1076325"/>
            <a:ext cx="3729037" cy="2098675"/>
          </a:xfrm>
        </p:spPr>
      </p:sp>
      <p:sp>
        <p:nvSpPr>
          <p:cNvPr id="3" name="Notes Placeholder 2"/>
          <p:cNvSpPr>
            <a:spLocks noGrp="1"/>
          </p:cNvSpPr>
          <p:nvPr>
            <p:ph type="body" idx="1"/>
          </p:nvPr>
        </p:nvSpPr>
        <p:spPr>
          <a:xfrm>
            <a:off x="679768" y="3417381"/>
            <a:ext cx="5428828" cy="4904678"/>
          </a:xfrm>
        </p:spPr>
        <p:txBody>
          <a:bodyPr/>
          <a:lstStyle/>
          <a:p>
            <a:pPr marL="0" indent="0">
              <a:lnSpc>
                <a:spcPct val="107000"/>
              </a:lnSpc>
              <a:spcAft>
                <a:spcPts val="800"/>
              </a:spcAft>
              <a:buFont typeface="Arial" panose="020B0604020202020204" pitchFamily="34" charset="0"/>
              <a:buNone/>
            </a:pP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1F45E0A-5597-410E-8CFE-67912BEF310C}" type="slidenum">
              <a:rPr lang="en-GB" smtClean="0"/>
              <a:t>9</a:t>
            </a:fld>
            <a:endParaRPr lang="en-GB"/>
          </a:p>
        </p:txBody>
      </p:sp>
    </p:spTree>
    <p:extLst>
      <p:ext uri="{BB962C8B-B14F-4D97-AF65-F5344CB8AC3E}">
        <p14:creationId xmlns:p14="http://schemas.microsoft.com/office/powerpoint/2010/main" val="3926970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fld id="{B5898F52-2787-4BA2-BBBC-9395E9F86D50}" type="datetimeFigureOut">
              <a:rPr lang="en-US" smtClean="0"/>
              <a:t>12/12/2022</a:t>
            </a:fld>
            <a:endParaRPr lang="en-US"/>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052918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fld id="{B5898F52-2787-4BA2-BBBC-9395E9F86D50}" type="datetimeFigureOut">
              <a:rPr lang="en-US" smtClean="0"/>
              <a:t>12/12/2022</a:t>
            </a:fld>
            <a:endParaRPr lang="en-US"/>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928985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fld id="{B5898F52-2787-4BA2-BBBC-9395E9F86D50}" type="datetimeFigureOut">
              <a:rPr lang="en-US" smtClean="0"/>
              <a:t>12/12/2022</a:t>
            </a:fld>
            <a:endParaRPr lang="en-US"/>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787620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fld id="{B5898F52-2787-4BA2-BBBC-9395E9F86D50}" type="datetimeFigureOut">
              <a:rPr lang="en-US" smtClean="0"/>
              <a:t>12/12/2022</a:t>
            </a:fld>
            <a:endParaRPr lang="en-US"/>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2163705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fld id="{B5898F52-2787-4BA2-BBBC-9395E9F86D50}" type="datetimeFigureOut">
              <a:rPr lang="en-US" smtClean="0"/>
              <a:t>12/12/2022</a:t>
            </a:fld>
            <a:endParaRPr lang="en-US"/>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089983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fld id="{B5898F52-2787-4BA2-BBBC-9395E9F86D50}" type="datetimeFigureOut">
              <a:rPr lang="en-US" smtClean="0"/>
              <a:t>12/12/2022</a:t>
            </a:fld>
            <a:endParaRPr lang="en-US"/>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4107769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fld id="{B5898F52-2787-4BA2-BBBC-9395E9F86D50}" type="datetimeFigureOut">
              <a:rPr lang="en-US" smtClean="0"/>
              <a:t>12/12/2022</a:t>
            </a:fld>
            <a:endParaRPr lang="en-US"/>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539574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fld id="{B5898F52-2787-4BA2-BBBC-9395E9F86D50}" type="datetimeFigureOut">
              <a:rPr lang="en-US" smtClean="0"/>
              <a:t>12/12/2022</a:t>
            </a:fld>
            <a:endParaRPr lang="en-US"/>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335888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fld id="{B5898F52-2787-4BA2-BBBC-9395E9F86D50}" type="datetimeFigureOut">
              <a:rPr lang="en-US" smtClean="0"/>
              <a:t>12/12/2022</a:t>
            </a:fld>
            <a:endParaRPr lang="en-US"/>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875986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fld id="{B5898F52-2787-4BA2-BBBC-9395E9F86D50}" type="datetimeFigureOut">
              <a:rPr lang="en-US" smtClean="0"/>
              <a:t>12/12/2022</a:t>
            </a:fld>
            <a:endParaRPr lang="en-US"/>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487255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fld id="{B5898F52-2787-4BA2-BBBC-9395E9F86D50}" type="datetimeFigureOut">
              <a:rPr lang="en-US" smtClean="0"/>
              <a:t>12/12/2022</a:t>
            </a:fld>
            <a:endParaRPr lang="en-US"/>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182527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fld id="{B5898F52-2787-4BA2-BBBC-9395E9F86D50}" type="datetimeFigureOut">
              <a:rPr lang="en-US" smtClean="0"/>
              <a:pPr/>
              <a:t>12/12/2022</a:t>
            </a:fld>
            <a:endParaRPr lang="en-US" dirty="0"/>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pPr/>
              <a:t>‹#›</a:t>
            </a:fld>
            <a:endParaRPr lang="en-US"/>
          </a:p>
        </p:txBody>
      </p:sp>
    </p:spTree>
    <p:extLst>
      <p:ext uri="{BB962C8B-B14F-4D97-AF65-F5344CB8AC3E}">
        <p14:creationId xmlns:p14="http://schemas.microsoft.com/office/powerpoint/2010/main" val="3500591626"/>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23" r:id="rId6"/>
    <p:sldLayoutId id="2147483719" r:id="rId7"/>
    <p:sldLayoutId id="2147483720" r:id="rId8"/>
    <p:sldLayoutId id="2147483721" r:id="rId9"/>
    <p:sldLayoutId id="2147483722" r:id="rId10"/>
    <p:sldLayoutId id="2147483724"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hyperlink" Target="https://www.youtube.com/watch?v=3Ps34mVys8o"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74"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5"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6"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7"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8"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9"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0"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1"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2"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3"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4"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5"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6"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7"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8"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9"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0"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1"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2"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3"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4"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5"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6"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7"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8"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9"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0"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1"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2"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3"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4"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5"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6"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7"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8"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9"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0"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1"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2"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3"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4"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5"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6"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7"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8"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9"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0"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1"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2"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3"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4"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5"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6"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7"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8"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9"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0"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132" name="Freeform: Shape 131">
            <a:extLst>
              <a:ext uri="{FF2B5EF4-FFF2-40B4-BE49-F238E27FC236}">
                <a16:creationId xmlns:a16="http://schemas.microsoft.com/office/drawing/2014/main" id="{9B6F67E4-15C7-48C3-9F04-91478A181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571500 w 12192000"/>
              <a:gd name="connsiteY0" fmla="*/ 1078173 h 6858000"/>
              <a:gd name="connsiteX1" fmla="*/ 571500 w 12192000"/>
              <a:gd name="connsiteY1" fmla="*/ 5418161 h 6858000"/>
              <a:gd name="connsiteX2" fmla="*/ 11620500 w 12192000"/>
              <a:gd name="connsiteY2" fmla="*/ 5418161 h 6858000"/>
              <a:gd name="connsiteX3" fmla="*/ 11620500 w 12192000"/>
              <a:gd name="connsiteY3" fmla="*/ 1078173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571500" y="1078173"/>
                </a:moveTo>
                <a:lnTo>
                  <a:pt x="571500" y="5418161"/>
                </a:lnTo>
                <a:lnTo>
                  <a:pt x="11620500" y="5418161"/>
                </a:lnTo>
                <a:lnTo>
                  <a:pt x="11620500" y="1078173"/>
                </a:lnTo>
                <a:close/>
                <a:moveTo>
                  <a:pt x="0" y="0"/>
                </a:moveTo>
                <a:lnTo>
                  <a:pt x="12192000" y="0"/>
                </a:lnTo>
                <a:lnTo>
                  <a:pt x="1219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itle 11">
            <a:extLst>
              <a:ext uri="{FF2B5EF4-FFF2-40B4-BE49-F238E27FC236}">
                <a16:creationId xmlns:a16="http://schemas.microsoft.com/office/drawing/2014/main" id="{53F0779A-9343-40F5-8B6A-09EB7B2452B5}"/>
              </a:ext>
            </a:extLst>
          </p:cNvPr>
          <p:cNvSpPr>
            <a:spLocks noGrp="1"/>
          </p:cNvSpPr>
          <p:nvPr>
            <p:ph type="title"/>
          </p:nvPr>
        </p:nvSpPr>
        <p:spPr>
          <a:xfrm>
            <a:off x="558798" y="5257742"/>
            <a:ext cx="11029422" cy="1352184"/>
          </a:xfrm>
        </p:spPr>
        <p:txBody>
          <a:bodyPr vert="horz" lIns="91440" tIns="45720" rIns="91440" bIns="45720" rtlCol="0" anchor="b">
            <a:noAutofit/>
          </a:bodyPr>
          <a:lstStyle/>
          <a:p>
            <a:pPr algn="ctr">
              <a:lnSpc>
                <a:spcPct val="90000"/>
              </a:lnSpc>
            </a:pPr>
            <a:r>
              <a:rPr lang="en-US" dirty="0"/>
              <a:t>Why were the USA and PRC interested in normalizing relations?</a:t>
            </a:r>
          </a:p>
        </p:txBody>
      </p:sp>
      <p:pic>
        <p:nvPicPr>
          <p:cNvPr id="1028" name="Picture 4" descr="How Nixon&amp;#39;s chopstick skills launched the Chinese American food trend —  Celestial Peach">
            <a:extLst>
              <a:ext uri="{FF2B5EF4-FFF2-40B4-BE49-F238E27FC236}">
                <a16:creationId xmlns:a16="http://schemas.microsoft.com/office/drawing/2014/main" id="{EA29363B-2595-4C67-92EA-27966BF0C5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888" r="2" b="24599"/>
          <a:stretch/>
        </p:blipFill>
        <p:spPr bwMode="auto">
          <a:xfrm>
            <a:off x="556986" y="807761"/>
            <a:ext cx="11049000" cy="4339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63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6" name="Rectangle 70">
            <a:extLst>
              <a:ext uri="{FF2B5EF4-FFF2-40B4-BE49-F238E27FC236}">
                <a16:creationId xmlns:a16="http://schemas.microsoft.com/office/drawing/2014/main" id="{95697D25-3D98-4690-9E3D-C65732E5D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584365-8EEB-406A-BC93-7B89860C5D6A}"/>
              </a:ext>
            </a:extLst>
          </p:cNvPr>
          <p:cNvSpPr>
            <a:spLocks noGrp="1"/>
          </p:cNvSpPr>
          <p:nvPr>
            <p:ph type="title"/>
          </p:nvPr>
        </p:nvSpPr>
        <p:spPr>
          <a:xfrm>
            <a:off x="1073811" y="635109"/>
            <a:ext cx="10492667" cy="1065321"/>
          </a:xfrm>
        </p:spPr>
        <p:txBody>
          <a:bodyPr>
            <a:normAutofit/>
          </a:bodyPr>
          <a:lstStyle/>
          <a:p>
            <a:pPr>
              <a:lnSpc>
                <a:spcPct val="90000"/>
              </a:lnSpc>
            </a:pPr>
            <a:r>
              <a:rPr lang="en-GB" sz="3400" dirty="0"/>
              <a:t>Effects of Sino-US normalization on the Cold War</a:t>
            </a:r>
          </a:p>
        </p:txBody>
      </p:sp>
      <p:sp>
        <p:nvSpPr>
          <p:cNvPr id="8197" name="Rectangle 72">
            <a:extLst>
              <a:ext uri="{FF2B5EF4-FFF2-40B4-BE49-F238E27FC236}">
                <a16:creationId xmlns:a16="http://schemas.microsoft.com/office/drawing/2014/main" id="{401FD7FC-C76E-45D6-95A9-D630E1820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66900"/>
            <a:ext cx="12192000" cy="4991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a:extLst>
              <a:ext uri="{FF2B5EF4-FFF2-40B4-BE49-F238E27FC236}">
                <a16:creationId xmlns:a16="http://schemas.microsoft.com/office/drawing/2014/main" id="{8CCEA911-A7B1-4D8E-A16B-89B90EBB1B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367" r="14063"/>
          <a:stretch/>
        </p:blipFill>
        <p:spPr bwMode="auto">
          <a:xfrm>
            <a:off x="4244" y="1866900"/>
            <a:ext cx="5092102" cy="49911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9373316-AE7D-4CB2-B991-39BE9DF38FAB}"/>
              </a:ext>
            </a:extLst>
          </p:cNvPr>
          <p:cNvSpPr>
            <a:spLocks noGrp="1"/>
          </p:cNvSpPr>
          <p:nvPr>
            <p:ph idx="1"/>
          </p:nvPr>
        </p:nvSpPr>
        <p:spPr>
          <a:xfrm>
            <a:off x="5471629" y="2146529"/>
            <a:ext cx="6522549" cy="3821073"/>
          </a:xfrm>
        </p:spPr>
        <p:txBody>
          <a:bodyPr>
            <a:normAutofit lnSpcReduction="10000"/>
          </a:bodyPr>
          <a:lstStyle/>
          <a:p>
            <a:pPr>
              <a:lnSpc>
                <a:spcPct val="110000"/>
              </a:lnSpc>
              <a:spcBef>
                <a:spcPts val="600"/>
              </a:spcBef>
            </a:pPr>
            <a:r>
              <a:rPr lang="en-GB" sz="3600" dirty="0">
                <a:latin typeface="The Hand Extrablack" panose="03070A02030502020204" pitchFamily="66" charset="0"/>
              </a:rPr>
              <a:t>Soviet specialists argued it would lead to tension with the USSR and jeopardize détente.</a:t>
            </a:r>
          </a:p>
          <a:p>
            <a:pPr>
              <a:lnSpc>
                <a:spcPct val="110000"/>
              </a:lnSpc>
              <a:spcBef>
                <a:spcPts val="600"/>
              </a:spcBef>
            </a:pPr>
            <a:r>
              <a:rPr lang="en-GB" sz="3600" dirty="0">
                <a:latin typeface="The Hand Extrablack" panose="03070A02030502020204" pitchFamily="66" charset="0"/>
              </a:rPr>
              <a:t>Brezhnev was sufficiently alarmed that SALT I was signed (as well as the CSCE).</a:t>
            </a:r>
          </a:p>
          <a:p>
            <a:pPr>
              <a:lnSpc>
                <a:spcPct val="110000"/>
              </a:lnSpc>
              <a:spcBef>
                <a:spcPts val="600"/>
              </a:spcBef>
            </a:pPr>
            <a:r>
              <a:rPr lang="en-GB" sz="3600" dirty="0">
                <a:latin typeface="The Hand Extrablack" panose="03070A02030502020204" pitchFamily="66" charset="0"/>
              </a:rPr>
              <a:t>There was no attempt to re-establish the Treaty of Friendship and Alliance when it lapsed in 1979.</a:t>
            </a:r>
          </a:p>
        </p:txBody>
      </p:sp>
      <p:grpSp>
        <p:nvGrpSpPr>
          <p:cNvPr id="75" name="Group 74">
            <a:extLst>
              <a:ext uri="{FF2B5EF4-FFF2-40B4-BE49-F238E27FC236}">
                <a16:creationId xmlns:a16="http://schemas.microsoft.com/office/drawing/2014/main" id="{6A85DAAA-4828-42AD-A20E-A69A6FAE05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4227" y="5957752"/>
            <a:ext cx="12157773" cy="494218"/>
            <a:chOff x="18956" y="5952517"/>
            <a:chExt cx="12157773" cy="494218"/>
          </a:xfrm>
          <a:solidFill>
            <a:schemeClr val="bg1"/>
          </a:solidFill>
        </p:grpSpPr>
        <p:sp>
          <p:nvSpPr>
            <p:cNvPr id="76" name="Freeform 10">
              <a:extLst>
                <a:ext uri="{FF2B5EF4-FFF2-40B4-BE49-F238E27FC236}">
                  <a16:creationId xmlns:a16="http://schemas.microsoft.com/office/drawing/2014/main" id="{86125428-75F9-4763-8991-C4DB8FE988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637219" y="6356157"/>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7" name="Freeform 15">
              <a:extLst>
                <a:ext uri="{FF2B5EF4-FFF2-40B4-BE49-F238E27FC236}">
                  <a16:creationId xmlns:a16="http://schemas.microsoft.com/office/drawing/2014/main" id="{9E1AD4BA-5029-4887-8216-F6DBBD1847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139192" y="6359421"/>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8" name="Freeform 18">
              <a:extLst>
                <a:ext uri="{FF2B5EF4-FFF2-40B4-BE49-F238E27FC236}">
                  <a16:creationId xmlns:a16="http://schemas.microsoft.com/office/drawing/2014/main" id="{D298128E-C3E3-4CCC-BB18-D6B2181818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384660" y="6368396"/>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9" name="Freeform 22">
              <a:extLst>
                <a:ext uri="{FF2B5EF4-FFF2-40B4-BE49-F238E27FC236}">
                  <a16:creationId xmlns:a16="http://schemas.microsoft.com/office/drawing/2014/main" id="{956527CE-4CB1-4E46-88D3-E6EA2D5AAF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653573" y="6308012"/>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0" name="Freeform 8">
              <a:extLst>
                <a:ext uri="{FF2B5EF4-FFF2-40B4-BE49-F238E27FC236}">
                  <a16:creationId xmlns:a16="http://schemas.microsoft.com/office/drawing/2014/main" id="{2F104828-FA58-4B02-A34E-13A1A0432E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8956" y="595659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1" name="Freeform 19">
              <a:extLst>
                <a:ext uri="{FF2B5EF4-FFF2-40B4-BE49-F238E27FC236}">
                  <a16:creationId xmlns:a16="http://schemas.microsoft.com/office/drawing/2014/main" id="{C98AF37C-592A-4D0D-BF25-AD71B60E6B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709370" y="6291575"/>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2" name="Freeform 20">
              <a:extLst>
                <a:ext uri="{FF2B5EF4-FFF2-40B4-BE49-F238E27FC236}">
                  <a16:creationId xmlns:a16="http://schemas.microsoft.com/office/drawing/2014/main" id="{621CF2DF-4BAB-47CB-AAF4-6135062AF8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452381" y="6295774"/>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3" name="Freeform 23">
              <a:extLst>
                <a:ext uri="{FF2B5EF4-FFF2-40B4-BE49-F238E27FC236}">
                  <a16:creationId xmlns:a16="http://schemas.microsoft.com/office/drawing/2014/main" id="{C93B96AD-0A31-4B64-8B0D-EC289A7A77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883090" y="6322699"/>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4" name="Freeform 26">
              <a:extLst>
                <a:ext uri="{FF2B5EF4-FFF2-40B4-BE49-F238E27FC236}">
                  <a16:creationId xmlns:a16="http://schemas.microsoft.com/office/drawing/2014/main" id="{CA95A85E-F6C9-4D5B-9AC2-41D2481719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04559" y="6308010"/>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5" name="Freeform 27">
              <a:extLst>
                <a:ext uri="{FF2B5EF4-FFF2-40B4-BE49-F238E27FC236}">
                  <a16:creationId xmlns:a16="http://schemas.microsoft.com/office/drawing/2014/main" id="{5107E4DA-C368-437F-913A-9CF3CB012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937280" y="6282192"/>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6" name="Freeform 28">
              <a:extLst>
                <a:ext uri="{FF2B5EF4-FFF2-40B4-BE49-F238E27FC236}">
                  <a16:creationId xmlns:a16="http://schemas.microsoft.com/office/drawing/2014/main" id="{7631DFDA-A9E9-4E35-A064-EBA0778018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194538" y="6290059"/>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7" name="Freeform 30">
              <a:extLst>
                <a:ext uri="{FF2B5EF4-FFF2-40B4-BE49-F238E27FC236}">
                  <a16:creationId xmlns:a16="http://schemas.microsoft.com/office/drawing/2014/main" id="{3A2C443F-B764-46C1-857F-F5A4DF30A4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742191" y="6338204"/>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8" name="Freeform 43">
              <a:extLst>
                <a:ext uri="{FF2B5EF4-FFF2-40B4-BE49-F238E27FC236}">
                  <a16:creationId xmlns:a16="http://schemas.microsoft.com/office/drawing/2014/main" id="{B9FC3628-7B29-4D88-B5ED-ACAF87A9B4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902106" y="6043523"/>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9" name="Freeform 51">
              <a:extLst>
                <a:ext uri="{FF2B5EF4-FFF2-40B4-BE49-F238E27FC236}">
                  <a16:creationId xmlns:a16="http://schemas.microsoft.com/office/drawing/2014/main" id="{B65279C5-A429-464B-8FBE-424240585B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710297" y="6035458"/>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0" name="Freeform 52">
              <a:extLst>
                <a:ext uri="{FF2B5EF4-FFF2-40B4-BE49-F238E27FC236}">
                  <a16:creationId xmlns:a16="http://schemas.microsoft.com/office/drawing/2014/main" id="{5CB98B82-2322-4900-8F24-C8DC1D1F56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277444" y="6038724"/>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1" name="Freeform 53">
              <a:extLst>
                <a:ext uri="{FF2B5EF4-FFF2-40B4-BE49-F238E27FC236}">
                  <a16:creationId xmlns:a16="http://schemas.microsoft.com/office/drawing/2014/main" id="{B1A93CE9-77F5-4C0B-BA0F-4B3A32EE4D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71034" y="6035460"/>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2" name="Freeform 54">
              <a:extLst>
                <a:ext uri="{FF2B5EF4-FFF2-40B4-BE49-F238E27FC236}">
                  <a16:creationId xmlns:a16="http://schemas.microsoft.com/office/drawing/2014/main" id="{2EE13B5A-5B73-46E3-934F-61F0D824E4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094009" y="6011795"/>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3" name="Freeform 55">
              <a:extLst>
                <a:ext uri="{FF2B5EF4-FFF2-40B4-BE49-F238E27FC236}">
                  <a16:creationId xmlns:a16="http://schemas.microsoft.com/office/drawing/2014/main" id="{65A30821-4992-48D3-B4A0-913C045B4F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264556" y="604198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4" name="Freeform 56">
              <a:extLst>
                <a:ext uri="{FF2B5EF4-FFF2-40B4-BE49-F238E27FC236}">
                  <a16:creationId xmlns:a16="http://schemas.microsoft.com/office/drawing/2014/main" id="{CF285E5E-EB87-467D-B538-925CAB8A81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392340" y="5985586"/>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5" name="Freeform 57">
              <a:extLst>
                <a:ext uri="{FF2B5EF4-FFF2-40B4-BE49-F238E27FC236}">
                  <a16:creationId xmlns:a16="http://schemas.microsoft.com/office/drawing/2014/main" id="{22F0F1DE-7C3C-40A4-B14B-B0FD67EC67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037697" y="6020771"/>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6" name="Freeform 59">
              <a:extLst>
                <a:ext uri="{FF2B5EF4-FFF2-40B4-BE49-F238E27FC236}">
                  <a16:creationId xmlns:a16="http://schemas.microsoft.com/office/drawing/2014/main" id="{DDF56D11-18A1-4D3F-862A-884643EC85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473186" y="605207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7" name="Freeform 60">
              <a:extLst>
                <a:ext uri="{FF2B5EF4-FFF2-40B4-BE49-F238E27FC236}">
                  <a16:creationId xmlns:a16="http://schemas.microsoft.com/office/drawing/2014/main" id="{E6BD0431-79C0-4578-9C4E-753DE0746E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825017" y="600281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8" name="Freeform 61">
              <a:extLst>
                <a:ext uri="{FF2B5EF4-FFF2-40B4-BE49-F238E27FC236}">
                  <a16:creationId xmlns:a16="http://schemas.microsoft.com/office/drawing/2014/main" id="{A1B85F64-F9B0-48F1-9C28-10E600AAA1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572460" y="5957121"/>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9" name="Freeform 5">
              <a:extLst>
                <a:ext uri="{FF2B5EF4-FFF2-40B4-BE49-F238E27FC236}">
                  <a16:creationId xmlns:a16="http://schemas.microsoft.com/office/drawing/2014/main" id="{103E3F91-5963-48B3-BA45-F313552CB4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908414" y="6286792"/>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0" name="Freeform 6">
              <a:extLst>
                <a:ext uri="{FF2B5EF4-FFF2-40B4-BE49-F238E27FC236}">
                  <a16:creationId xmlns:a16="http://schemas.microsoft.com/office/drawing/2014/main" id="{94FBFE70-FA74-4065-8632-647B4E651F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634353" y="6266141"/>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1" name="Freeform 7">
              <a:extLst>
                <a:ext uri="{FF2B5EF4-FFF2-40B4-BE49-F238E27FC236}">
                  <a16:creationId xmlns:a16="http://schemas.microsoft.com/office/drawing/2014/main" id="{15137EC8-5D22-45AF-8136-75A336C1A2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177783" y="6246129"/>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2" name="Freeform 8">
              <a:extLst>
                <a:ext uri="{FF2B5EF4-FFF2-40B4-BE49-F238E27FC236}">
                  <a16:creationId xmlns:a16="http://schemas.microsoft.com/office/drawing/2014/main" id="{01585780-AC17-48DF-B491-DD8DEAD9B5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982245" y="624294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3" name="Freeform 9">
              <a:extLst>
                <a:ext uri="{FF2B5EF4-FFF2-40B4-BE49-F238E27FC236}">
                  <a16:creationId xmlns:a16="http://schemas.microsoft.com/office/drawing/2014/main" id="{39F55FA8-015C-409E-9701-83B93BE92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268040" y="6282192"/>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 name="Freeform 11">
              <a:extLst>
                <a:ext uri="{FF2B5EF4-FFF2-40B4-BE49-F238E27FC236}">
                  <a16:creationId xmlns:a16="http://schemas.microsoft.com/office/drawing/2014/main" id="{95F44756-BFD5-473B-9B3A-64914D54D2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510851" y="6246285"/>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 name="Freeform 12">
              <a:extLst>
                <a:ext uri="{FF2B5EF4-FFF2-40B4-BE49-F238E27FC236}">
                  <a16:creationId xmlns:a16="http://schemas.microsoft.com/office/drawing/2014/main" id="{0063CF19-BA29-4737-9216-0FC182C64D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028371" y="6264238"/>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 name="Freeform 13">
              <a:extLst>
                <a:ext uri="{FF2B5EF4-FFF2-40B4-BE49-F238E27FC236}">
                  <a16:creationId xmlns:a16="http://schemas.microsoft.com/office/drawing/2014/main" id="{077D7D6B-E211-4C39-9DDB-943283A068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656011" y="6301648"/>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7" name="Freeform 14">
              <a:extLst>
                <a:ext uri="{FF2B5EF4-FFF2-40B4-BE49-F238E27FC236}">
                  <a16:creationId xmlns:a16="http://schemas.microsoft.com/office/drawing/2014/main" id="{CFCAA2B7-2668-424D-A0C2-EB30C9C223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333279" y="6267101"/>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8" name="Freeform 16">
              <a:extLst>
                <a:ext uri="{FF2B5EF4-FFF2-40B4-BE49-F238E27FC236}">
                  <a16:creationId xmlns:a16="http://schemas.microsoft.com/office/drawing/2014/main" id="{96C40903-DA8C-4282-8406-32598233C8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773156" y="6239757"/>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9" name="Freeform 17">
              <a:extLst>
                <a:ext uri="{FF2B5EF4-FFF2-40B4-BE49-F238E27FC236}">
                  <a16:creationId xmlns:a16="http://schemas.microsoft.com/office/drawing/2014/main" id="{61FE12E2-C467-400F-89BA-1BEA883D1E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398709" y="6264239"/>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0" name="Freeform 21">
              <a:extLst>
                <a:ext uri="{FF2B5EF4-FFF2-40B4-BE49-F238E27FC236}">
                  <a16:creationId xmlns:a16="http://schemas.microsoft.com/office/drawing/2014/main" id="{1EAD90ED-90A2-46B9-8DA7-A6E2BAD67D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47787" y="6218542"/>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1" name="Freeform 25">
              <a:extLst>
                <a:ext uri="{FF2B5EF4-FFF2-40B4-BE49-F238E27FC236}">
                  <a16:creationId xmlns:a16="http://schemas.microsoft.com/office/drawing/2014/main" id="{8C82FE95-B66A-4645-B823-B52372EB4E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90115" y="6200589"/>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 name="Freeform 29">
              <a:extLst>
                <a:ext uri="{FF2B5EF4-FFF2-40B4-BE49-F238E27FC236}">
                  <a16:creationId xmlns:a16="http://schemas.microsoft.com/office/drawing/2014/main" id="{2C686BAA-83C2-43D2-93B6-E8220C957E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11181" y="6179372"/>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 name="Freeform 31">
              <a:extLst>
                <a:ext uri="{FF2B5EF4-FFF2-40B4-BE49-F238E27FC236}">
                  <a16:creationId xmlns:a16="http://schemas.microsoft.com/office/drawing/2014/main" id="{67ECE7FD-6A12-44C9-8D33-E42CFA1391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3201" y="6241343"/>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4" name="Freeform 32">
              <a:extLst>
                <a:ext uri="{FF2B5EF4-FFF2-40B4-BE49-F238E27FC236}">
                  <a16:creationId xmlns:a16="http://schemas.microsoft.com/office/drawing/2014/main" id="{4437F430-2DE6-4610-8B80-B84F269DE2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406775" y="5979446"/>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5" name="Freeform 33">
              <a:extLst>
                <a:ext uri="{FF2B5EF4-FFF2-40B4-BE49-F238E27FC236}">
                  <a16:creationId xmlns:a16="http://schemas.microsoft.com/office/drawing/2014/main" id="{0E1CF099-A0A1-4D01-A1C9-FC75D2A2BA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327423" y="6028408"/>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6" name="Freeform 34">
              <a:extLst>
                <a:ext uri="{FF2B5EF4-FFF2-40B4-BE49-F238E27FC236}">
                  <a16:creationId xmlns:a16="http://schemas.microsoft.com/office/drawing/2014/main" id="{446366B3-8C6B-4FBB-993F-F1436B59D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334031" y="6019431"/>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7" name="Freeform 35">
              <a:extLst>
                <a:ext uri="{FF2B5EF4-FFF2-40B4-BE49-F238E27FC236}">
                  <a16:creationId xmlns:a16="http://schemas.microsoft.com/office/drawing/2014/main" id="{116E6478-E2D6-4541-A390-90B0C7867D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124491" y="601290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8" name="Freeform 36">
              <a:extLst>
                <a:ext uri="{FF2B5EF4-FFF2-40B4-BE49-F238E27FC236}">
                  <a16:creationId xmlns:a16="http://schemas.microsoft.com/office/drawing/2014/main" id="{4455EFAC-5886-4232-B90E-DFFB40290E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57884" y="5982710"/>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9" name="Freeform 37">
              <a:extLst>
                <a:ext uri="{FF2B5EF4-FFF2-40B4-BE49-F238E27FC236}">
                  <a16:creationId xmlns:a16="http://schemas.microsoft.com/office/drawing/2014/main" id="{41B484DB-32F6-47BF-AD29-498D8C418D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649584" y="5970470"/>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0" name="Freeform 38">
              <a:extLst>
                <a:ext uri="{FF2B5EF4-FFF2-40B4-BE49-F238E27FC236}">
                  <a16:creationId xmlns:a16="http://schemas.microsoft.com/office/drawing/2014/main" id="{A8D2C598-CBD1-4878-AE03-DB6C604EB2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829398" y="601045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1" name="Freeform 39">
              <a:extLst>
                <a:ext uri="{FF2B5EF4-FFF2-40B4-BE49-F238E27FC236}">
                  <a16:creationId xmlns:a16="http://schemas.microsoft.com/office/drawing/2014/main" id="{7DA864B2-C1CD-4944-BC87-E6C353C170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580384" y="5998215"/>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2" name="Freeform 40">
              <a:extLst>
                <a:ext uri="{FF2B5EF4-FFF2-40B4-BE49-F238E27FC236}">
                  <a16:creationId xmlns:a16="http://schemas.microsoft.com/office/drawing/2014/main" id="{2DB859CF-A6B4-4B69-9AF2-10EFCC6A8E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121911" y="5994951"/>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3" name="Freeform 41">
              <a:extLst>
                <a:ext uri="{FF2B5EF4-FFF2-40B4-BE49-F238E27FC236}">
                  <a16:creationId xmlns:a16="http://schemas.microsoft.com/office/drawing/2014/main" id="{11B87B98-350C-4B22-BAA1-BC214CBFF6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38116" y="599495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4" name="Freeform 42">
              <a:extLst>
                <a:ext uri="{FF2B5EF4-FFF2-40B4-BE49-F238E27FC236}">
                  <a16:creationId xmlns:a16="http://schemas.microsoft.com/office/drawing/2014/main" id="{F13ABE7D-3892-4859-BAD4-4FC4D055AE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10716" y="5973734"/>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5" name="Freeform 44">
              <a:extLst>
                <a:ext uri="{FF2B5EF4-FFF2-40B4-BE49-F238E27FC236}">
                  <a16:creationId xmlns:a16="http://schemas.microsoft.com/office/drawing/2014/main" id="{C7F1722E-1384-418B-9A3E-B70006800C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639354" y="5976998"/>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6" name="Freeform 45">
              <a:extLst>
                <a:ext uri="{FF2B5EF4-FFF2-40B4-BE49-F238E27FC236}">
                  <a16:creationId xmlns:a16="http://schemas.microsoft.com/office/drawing/2014/main" id="{0BF35D49-BCAE-4D89-8EDD-99FCEF7442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67906" y="5952517"/>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7" name="Freeform 46">
              <a:extLst>
                <a:ext uri="{FF2B5EF4-FFF2-40B4-BE49-F238E27FC236}">
                  <a16:creationId xmlns:a16="http://schemas.microsoft.com/office/drawing/2014/main" id="{4CF2F99A-EE20-47B9-80F1-D6E87D6D69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895937" y="6000664"/>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8" name="Freeform 47">
              <a:extLst>
                <a:ext uri="{FF2B5EF4-FFF2-40B4-BE49-F238E27FC236}">
                  <a16:creationId xmlns:a16="http://schemas.microsoft.com/office/drawing/2014/main" id="{8B1A7952-C836-4490-8C6C-CE9C0C0F6D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865326" y="5973733"/>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9" name="Freeform 48">
              <a:extLst>
                <a:ext uri="{FF2B5EF4-FFF2-40B4-BE49-F238E27FC236}">
                  <a16:creationId xmlns:a16="http://schemas.microsoft.com/office/drawing/2014/main" id="{B1568D66-89FA-4FA8-A6E3-AF31D8A054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115444" y="5992749"/>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0" name="Freeform 49">
              <a:extLst>
                <a:ext uri="{FF2B5EF4-FFF2-40B4-BE49-F238E27FC236}">
                  <a16:creationId xmlns:a16="http://schemas.microsoft.com/office/drawing/2014/main" id="{6EF88740-92FD-4894-8D28-13C929041A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15687" y="5955781"/>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1" name="Freeform 8">
              <a:extLst>
                <a:ext uri="{FF2B5EF4-FFF2-40B4-BE49-F238E27FC236}">
                  <a16:creationId xmlns:a16="http://schemas.microsoft.com/office/drawing/2014/main" id="{F9264025-3D66-45E5-B15B-1F9993E999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683670" y="601943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2" name="Freeform 106">
              <a:extLst>
                <a:ext uri="{FF2B5EF4-FFF2-40B4-BE49-F238E27FC236}">
                  <a16:creationId xmlns:a16="http://schemas.microsoft.com/office/drawing/2014/main" id="{A17599C9-357B-44B4-B6FC-08C4758CFE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9451" y="620454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3" name="Freeform 19">
              <a:extLst>
                <a:ext uri="{FF2B5EF4-FFF2-40B4-BE49-F238E27FC236}">
                  <a16:creationId xmlns:a16="http://schemas.microsoft.com/office/drawing/2014/main" id="{AC8D8289-19C2-490A-8000-DD80A8BA95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397390" y="6351960"/>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4" name="Freeform 20">
              <a:extLst>
                <a:ext uri="{FF2B5EF4-FFF2-40B4-BE49-F238E27FC236}">
                  <a16:creationId xmlns:a16="http://schemas.microsoft.com/office/drawing/2014/main" id="{A9F1237F-83C7-4840-998E-379DF420EC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140401" y="6356159"/>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5" name="Freeform 26">
              <a:extLst>
                <a:ext uri="{FF2B5EF4-FFF2-40B4-BE49-F238E27FC236}">
                  <a16:creationId xmlns:a16="http://schemas.microsoft.com/office/drawing/2014/main" id="{78C598F8-6845-4321-8B12-8F55D5C5A0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2049121" y="6351959"/>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6" name="Freeform 27">
              <a:extLst>
                <a:ext uri="{FF2B5EF4-FFF2-40B4-BE49-F238E27FC236}">
                  <a16:creationId xmlns:a16="http://schemas.microsoft.com/office/drawing/2014/main" id="{85D84B4A-5F95-4F29-BE14-8D29A0B4CD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625300" y="6342577"/>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7" name="Freeform 28">
              <a:extLst>
                <a:ext uri="{FF2B5EF4-FFF2-40B4-BE49-F238E27FC236}">
                  <a16:creationId xmlns:a16="http://schemas.microsoft.com/office/drawing/2014/main" id="{6408C2B3-D126-4B4A-8BA3-FF1863CD77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851300" y="6351959"/>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8" name="Freeform 55">
              <a:extLst>
                <a:ext uri="{FF2B5EF4-FFF2-40B4-BE49-F238E27FC236}">
                  <a16:creationId xmlns:a16="http://schemas.microsoft.com/office/drawing/2014/main" id="{CAE0FD91-0F5A-4A8C-9310-8DB3A5FA4D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988188" y="608391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9" name="Freeform 56">
              <a:extLst>
                <a:ext uri="{FF2B5EF4-FFF2-40B4-BE49-F238E27FC236}">
                  <a16:creationId xmlns:a16="http://schemas.microsoft.com/office/drawing/2014/main" id="{1B9D762E-D50F-4A47-B703-232ED88670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080360" y="6045971"/>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0" name="Freeform 57">
              <a:extLst>
                <a:ext uri="{FF2B5EF4-FFF2-40B4-BE49-F238E27FC236}">
                  <a16:creationId xmlns:a16="http://schemas.microsoft.com/office/drawing/2014/main" id="{8DA09E23-CA61-495A-A7F8-4B3DFDF2AB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725717" y="6081156"/>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1" name="Freeform 60">
              <a:extLst>
                <a:ext uri="{FF2B5EF4-FFF2-40B4-BE49-F238E27FC236}">
                  <a16:creationId xmlns:a16="http://schemas.microsoft.com/office/drawing/2014/main" id="{D36CA6B3-3A46-4CB5-8C91-886B84071B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513037" y="606320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2" name="Freeform 61">
              <a:extLst>
                <a:ext uri="{FF2B5EF4-FFF2-40B4-BE49-F238E27FC236}">
                  <a16:creationId xmlns:a16="http://schemas.microsoft.com/office/drawing/2014/main" id="{D5E51DA2-6B7C-485B-8725-9A40802924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260480" y="6017506"/>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3" name="Freeform 5">
              <a:extLst>
                <a:ext uri="{FF2B5EF4-FFF2-40B4-BE49-F238E27FC236}">
                  <a16:creationId xmlns:a16="http://schemas.microsoft.com/office/drawing/2014/main" id="{15FEF067-D07A-40E3-96D2-34E7450C1F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596434" y="6347177"/>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4" name="Freeform 6">
              <a:extLst>
                <a:ext uri="{FF2B5EF4-FFF2-40B4-BE49-F238E27FC236}">
                  <a16:creationId xmlns:a16="http://schemas.microsoft.com/office/drawing/2014/main" id="{DFF84AAD-85F3-4027-BEF7-5AFCC59DC5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310592" y="6345841"/>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5" name="Freeform 7">
              <a:extLst>
                <a:ext uri="{FF2B5EF4-FFF2-40B4-BE49-F238E27FC236}">
                  <a16:creationId xmlns:a16="http://schemas.microsoft.com/office/drawing/2014/main" id="{9748C3EE-BBA1-45C3-AA60-D44ABDC7ED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865803" y="6306514"/>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6" name="Freeform 8">
              <a:extLst>
                <a:ext uri="{FF2B5EF4-FFF2-40B4-BE49-F238E27FC236}">
                  <a16:creationId xmlns:a16="http://schemas.microsoft.com/office/drawing/2014/main" id="{C4E544EA-9A31-4B4E-A587-2AE025092A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670714" y="633931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7" name="Freeform 9">
              <a:extLst>
                <a:ext uri="{FF2B5EF4-FFF2-40B4-BE49-F238E27FC236}">
                  <a16:creationId xmlns:a16="http://schemas.microsoft.com/office/drawing/2014/main" id="{8F48C13C-B234-4A28-8664-11FAE37636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956060" y="6342577"/>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8" name="Freeform 11">
              <a:extLst>
                <a:ext uri="{FF2B5EF4-FFF2-40B4-BE49-F238E27FC236}">
                  <a16:creationId xmlns:a16="http://schemas.microsoft.com/office/drawing/2014/main" id="{E43446F2-1DE7-4C87-8691-324C7B2ABB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198871" y="6306670"/>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9" name="Freeform 12">
              <a:extLst>
                <a:ext uri="{FF2B5EF4-FFF2-40B4-BE49-F238E27FC236}">
                  <a16:creationId xmlns:a16="http://schemas.microsoft.com/office/drawing/2014/main" id="{91DE0BBB-6755-4F68-822C-318F733D19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716391" y="6324623"/>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0" name="Freeform 13">
              <a:extLst>
                <a:ext uri="{FF2B5EF4-FFF2-40B4-BE49-F238E27FC236}">
                  <a16:creationId xmlns:a16="http://schemas.microsoft.com/office/drawing/2014/main" id="{A5F42373-85EE-4ADF-8DCE-2754ED3B5B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344031" y="6362033"/>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1" name="Freeform 14">
              <a:extLst>
                <a:ext uri="{FF2B5EF4-FFF2-40B4-BE49-F238E27FC236}">
                  <a16:creationId xmlns:a16="http://schemas.microsoft.com/office/drawing/2014/main" id="{E82C5A3F-4FC6-4883-AD2B-37F1BBF766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070859" y="6318096"/>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2" name="Freeform 16">
              <a:extLst>
                <a:ext uri="{FF2B5EF4-FFF2-40B4-BE49-F238E27FC236}">
                  <a16:creationId xmlns:a16="http://schemas.microsoft.com/office/drawing/2014/main" id="{35242FF5-19F5-45E5-919A-C145DC64A9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461176" y="6300142"/>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3" name="Freeform 17">
              <a:extLst>
                <a:ext uri="{FF2B5EF4-FFF2-40B4-BE49-F238E27FC236}">
                  <a16:creationId xmlns:a16="http://schemas.microsoft.com/office/drawing/2014/main" id="{88AAE6CF-F026-41C1-B9AD-BC2E232C53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039205" y="6341355"/>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4" name="Freeform 21">
              <a:extLst>
                <a:ext uri="{FF2B5EF4-FFF2-40B4-BE49-F238E27FC236}">
                  <a16:creationId xmlns:a16="http://schemas.microsoft.com/office/drawing/2014/main" id="{5C701404-4DB7-4F3A-8549-9544B9C665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730057" y="6318096"/>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5" name="Freeform 25">
              <a:extLst>
                <a:ext uri="{FF2B5EF4-FFF2-40B4-BE49-F238E27FC236}">
                  <a16:creationId xmlns:a16="http://schemas.microsoft.com/office/drawing/2014/main" id="{369618DE-CF63-4E1F-AB56-8A640FD748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930591" y="6309120"/>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6" name="Freeform 29">
              <a:extLst>
                <a:ext uri="{FF2B5EF4-FFF2-40B4-BE49-F238E27FC236}">
                  <a16:creationId xmlns:a16="http://schemas.microsoft.com/office/drawing/2014/main" id="{3D1A099C-4FDA-4F79-B077-C0F6C64778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497041" y="6299934"/>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7" name="Freeform 31">
              <a:extLst>
                <a:ext uri="{FF2B5EF4-FFF2-40B4-BE49-F238E27FC236}">
                  <a16:creationId xmlns:a16="http://schemas.microsoft.com/office/drawing/2014/main" id="{663890DF-B74A-467D-A63B-CB65CC98B4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207517" y="6336989"/>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8" name="Freeform 32">
              <a:extLst>
                <a:ext uri="{FF2B5EF4-FFF2-40B4-BE49-F238E27FC236}">
                  <a16:creationId xmlns:a16="http://schemas.microsoft.com/office/drawing/2014/main" id="{8C343114-BF88-426E-953D-A70972F875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094795" y="6039831"/>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9" name="Freeform 33">
              <a:extLst>
                <a:ext uri="{FF2B5EF4-FFF2-40B4-BE49-F238E27FC236}">
                  <a16:creationId xmlns:a16="http://schemas.microsoft.com/office/drawing/2014/main" id="{922DA709-3EF5-45DB-BAE3-B23CAA35D9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015443" y="608879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0" name="Freeform 34">
              <a:extLst>
                <a:ext uri="{FF2B5EF4-FFF2-40B4-BE49-F238E27FC236}">
                  <a16:creationId xmlns:a16="http://schemas.microsoft.com/office/drawing/2014/main" id="{E794F4BF-0BF2-4D4B-95B3-B96E58491D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022051" y="607981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1" name="Freeform 35">
              <a:extLst>
                <a:ext uri="{FF2B5EF4-FFF2-40B4-BE49-F238E27FC236}">
                  <a16:creationId xmlns:a16="http://schemas.microsoft.com/office/drawing/2014/main" id="{1972B148-4231-4FCD-9B14-7A4189089F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806684" y="6076799"/>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2" name="Freeform 36">
              <a:extLst>
                <a:ext uri="{FF2B5EF4-FFF2-40B4-BE49-F238E27FC236}">
                  <a16:creationId xmlns:a16="http://schemas.microsoft.com/office/drawing/2014/main" id="{14348403-DF91-4DC6-90A9-D7EC727B80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345904" y="60430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3" name="Freeform 37">
              <a:extLst>
                <a:ext uri="{FF2B5EF4-FFF2-40B4-BE49-F238E27FC236}">
                  <a16:creationId xmlns:a16="http://schemas.microsoft.com/office/drawing/2014/main" id="{1052674E-35FA-4825-AC07-A3914AD9D6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337604" y="6030855"/>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4" name="Freeform 38">
              <a:extLst>
                <a:ext uri="{FF2B5EF4-FFF2-40B4-BE49-F238E27FC236}">
                  <a16:creationId xmlns:a16="http://schemas.microsoft.com/office/drawing/2014/main" id="{4042608B-8386-48C8-A1A3-DBE6F468CE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517418" y="6070840"/>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5" name="Freeform 39">
              <a:extLst>
                <a:ext uri="{FF2B5EF4-FFF2-40B4-BE49-F238E27FC236}">
                  <a16:creationId xmlns:a16="http://schemas.microsoft.com/office/drawing/2014/main" id="{9A5D8987-000C-4B99-BBAF-A23EC6FF55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268404" y="6058600"/>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6" name="Freeform 40">
              <a:extLst>
                <a:ext uri="{FF2B5EF4-FFF2-40B4-BE49-F238E27FC236}">
                  <a16:creationId xmlns:a16="http://schemas.microsoft.com/office/drawing/2014/main" id="{0E405B19-5658-4E03-9404-0C565679EB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809931" y="6055336"/>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7" name="Freeform 41">
              <a:extLst>
                <a:ext uri="{FF2B5EF4-FFF2-40B4-BE49-F238E27FC236}">
                  <a16:creationId xmlns:a16="http://schemas.microsoft.com/office/drawing/2014/main" id="{DC674228-5A9C-4E88-9835-78995E56D0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126136" y="6055335"/>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8" name="Freeform 42">
              <a:extLst>
                <a:ext uri="{FF2B5EF4-FFF2-40B4-BE49-F238E27FC236}">
                  <a16:creationId xmlns:a16="http://schemas.microsoft.com/office/drawing/2014/main" id="{1AB27427-2183-4323-8F13-E775766EDA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798736" y="60341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9" name="Freeform 44">
              <a:extLst>
                <a:ext uri="{FF2B5EF4-FFF2-40B4-BE49-F238E27FC236}">
                  <a16:creationId xmlns:a16="http://schemas.microsoft.com/office/drawing/2014/main" id="{738ACA27-BAD8-4E7C-8411-7C0FE40F71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327374" y="603738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0" name="Freeform 45">
              <a:extLst>
                <a:ext uri="{FF2B5EF4-FFF2-40B4-BE49-F238E27FC236}">
                  <a16:creationId xmlns:a16="http://schemas.microsoft.com/office/drawing/2014/main" id="{BD029C16-6777-4580-80FD-2A7A6900EF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555926" y="6012902"/>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1" name="Freeform 46">
              <a:extLst>
                <a:ext uri="{FF2B5EF4-FFF2-40B4-BE49-F238E27FC236}">
                  <a16:creationId xmlns:a16="http://schemas.microsoft.com/office/drawing/2014/main" id="{6941DAEC-FBE5-445C-B9B1-B3DD8F221C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583957" y="606104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2" name="Freeform 47">
              <a:extLst>
                <a:ext uri="{FF2B5EF4-FFF2-40B4-BE49-F238E27FC236}">
                  <a16:creationId xmlns:a16="http://schemas.microsoft.com/office/drawing/2014/main" id="{FD3CD6BC-3643-43CC-8373-F1F7A6EF77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553346" y="6034118"/>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3" name="Freeform 48">
              <a:extLst>
                <a:ext uri="{FF2B5EF4-FFF2-40B4-BE49-F238E27FC236}">
                  <a16:creationId xmlns:a16="http://schemas.microsoft.com/office/drawing/2014/main" id="{93AF9725-32E4-404B-83DF-668B872932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804575" y="6052072"/>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4" name="Freeform 49">
              <a:extLst>
                <a:ext uri="{FF2B5EF4-FFF2-40B4-BE49-F238E27FC236}">
                  <a16:creationId xmlns:a16="http://schemas.microsoft.com/office/drawing/2014/main" id="{5D84519B-BB5A-427B-B663-69DAB97362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903707" y="6016166"/>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2081366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0" name="Rectangle 198">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24ED03-DB0F-4CBE-AE09-53F952746329}"/>
              </a:ext>
            </a:extLst>
          </p:cNvPr>
          <p:cNvSpPr>
            <a:spLocks noGrp="1"/>
          </p:cNvSpPr>
          <p:nvPr>
            <p:ph type="title"/>
          </p:nvPr>
        </p:nvSpPr>
        <p:spPr>
          <a:xfrm>
            <a:off x="667196" y="235796"/>
            <a:ext cx="6387389" cy="1372823"/>
          </a:xfrm>
        </p:spPr>
        <p:txBody>
          <a:bodyPr>
            <a:normAutofit/>
          </a:bodyPr>
          <a:lstStyle/>
          <a:p>
            <a:pPr algn="ctr">
              <a:lnSpc>
                <a:spcPct val="90000"/>
              </a:lnSpc>
            </a:pPr>
            <a:r>
              <a:rPr lang="en-GB" sz="3100" dirty="0"/>
              <a:t>Effects of Sino-US normalization on the Cold War</a:t>
            </a:r>
          </a:p>
        </p:txBody>
      </p:sp>
      <p:sp>
        <p:nvSpPr>
          <p:cNvPr id="3" name="Content Placeholder 2">
            <a:extLst>
              <a:ext uri="{FF2B5EF4-FFF2-40B4-BE49-F238E27FC236}">
                <a16:creationId xmlns:a16="http://schemas.microsoft.com/office/drawing/2014/main" id="{2AD7FBE9-EA24-4EA0-94BF-5F5440F15126}"/>
              </a:ext>
            </a:extLst>
          </p:cNvPr>
          <p:cNvSpPr>
            <a:spLocks noGrp="1"/>
          </p:cNvSpPr>
          <p:nvPr>
            <p:ph idx="1"/>
          </p:nvPr>
        </p:nvSpPr>
        <p:spPr>
          <a:xfrm>
            <a:off x="343933" y="1871330"/>
            <a:ext cx="6751815" cy="4570100"/>
          </a:xfrm>
        </p:spPr>
        <p:txBody>
          <a:bodyPr>
            <a:normAutofit fontScale="92500" lnSpcReduction="10000"/>
          </a:bodyPr>
          <a:lstStyle/>
          <a:p>
            <a:pPr>
              <a:lnSpc>
                <a:spcPct val="100000"/>
              </a:lnSpc>
              <a:spcBef>
                <a:spcPts val="600"/>
              </a:spcBef>
            </a:pPr>
            <a:r>
              <a:rPr lang="en-GB" sz="3600" dirty="0">
                <a:latin typeface="The Hand Extrablack" panose="03070A02030502020204" pitchFamily="66" charset="0"/>
              </a:rPr>
              <a:t>For Nixon it was the public relations success he hoped for, but withdrawal from Vietnam and Watergate were impossible to overcome. </a:t>
            </a:r>
          </a:p>
          <a:p>
            <a:pPr>
              <a:lnSpc>
                <a:spcPct val="100000"/>
              </a:lnSpc>
              <a:spcBef>
                <a:spcPts val="600"/>
              </a:spcBef>
            </a:pPr>
            <a:r>
              <a:rPr lang="en-GB" sz="3600" dirty="0">
                <a:latin typeface="The Hand Extrablack" panose="03070A02030502020204" pitchFamily="66" charset="0"/>
              </a:rPr>
              <a:t>Nixon did see reproachment with China as his most significant achievement.</a:t>
            </a:r>
          </a:p>
          <a:p>
            <a:pPr>
              <a:lnSpc>
                <a:spcPct val="100000"/>
              </a:lnSpc>
              <a:spcBef>
                <a:spcPts val="600"/>
              </a:spcBef>
            </a:pPr>
            <a:r>
              <a:rPr lang="en-GB" sz="3600" dirty="0">
                <a:latin typeface="The Hand Extrablack" panose="03070A02030502020204" pitchFamily="66" charset="0"/>
              </a:rPr>
              <a:t>On 1 January 1979 the USA formally recognised the PRC as the legitimate government of China (with full diplomatic relations).</a:t>
            </a:r>
          </a:p>
          <a:p>
            <a:pPr>
              <a:lnSpc>
                <a:spcPct val="100000"/>
              </a:lnSpc>
              <a:spcBef>
                <a:spcPts val="600"/>
              </a:spcBef>
            </a:pPr>
            <a:r>
              <a:rPr lang="en-GB" sz="3600" dirty="0">
                <a:latin typeface="The Hand Extrablack" panose="03070A02030502020204" pitchFamily="66" charset="0"/>
              </a:rPr>
              <a:t>In 1979 the US also passed the Taiwan Relations Act.</a:t>
            </a:r>
          </a:p>
        </p:txBody>
      </p:sp>
      <p:grpSp>
        <p:nvGrpSpPr>
          <p:cNvPr id="9221" name="Group 200">
            <a:extLst>
              <a:ext uri="{FF2B5EF4-FFF2-40B4-BE49-F238E27FC236}">
                <a16:creationId xmlns:a16="http://schemas.microsoft.com/office/drawing/2014/main" id="{1EBB3E56-58E4-4241-80A5-0A3DEA1792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78159" y="47194"/>
            <a:ext cx="687615" cy="6763668"/>
            <a:chOff x="7571232" y="-41657"/>
            <a:chExt cx="687615" cy="6869541"/>
          </a:xfrm>
        </p:grpSpPr>
        <p:sp>
          <p:nvSpPr>
            <p:cNvPr id="202" name="Freeform 6">
              <a:extLst>
                <a:ext uri="{FF2B5EF4-FFF2-40B4-BE49-F238E27FC236}">
                  <a16:creationId xmlns:a16="http://schemas.microsoft.com/office/drawing/2014/main" id="{3AC22CA4-E875-4C4A-8736-160F02E9C3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109384" y="445949"/>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22" name="Freeform 8">
              <a:extLst>
                <a:ext uri="{FF2B5EF4-FFF2-40B4-BE49-F238E27FC236}">
                  <a16:creationId xmlns:a16="http://schemas.microsoft.com/office/drawing/2014/main" id="{DA8E99E9-915E-4D1B-86EE-C5E9F3396F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30612" y="65605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4" name="Freeform 22">
              <a:extLst>
                <a:ext uri="{FF2B5EF4-FFF2-40B4-BE49-F238E27FC236}">
                  <a16:creationId xmlns:a16="http://schemas.microsoft.com/office/drawing/2014/main" id="{8A8FDF86-381B-4339-AE71-C739F33E53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66015" y="171790"/>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23" name="Freeform 30">
              <a:extLst>
                <a:ext uri="{FF2B5EF4-FFF2-40B4-BE49-F238E27FC236}">
                  <a16:creationId xmlns:a16="http://schemas.microsoft.com/office/drawing/2014/main" id="{89042F4A-7349-4093-838E-857FA6B2BE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569214" y="6381076"/>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9224" name="Freeform 43">
              <a:extLst>
                <a:ext uri="{FF2B5EF4-FFF2-40B4-BE49-F238E27FC236}">
                  <a16:creationId xmlns:a16="http://schemas.microsoft.com/office/drawing/2014/main" id="{D705AD75-E322-41A8-BE03-7027171AC9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786915" y="6718567"/>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25" name="Freeform 51">
              <a:extLst>
                <a:ext uri="{FF2B5EF4-FFF2-40B4-BE49-F238E27FC236}">
                  <a16:creationId xmlns:a16="http://schemas.microsoft.com/office/drawing/2014/main" id="{35514E55-A824-4255-99EC-9DFB1315E6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05474" y="6471184"/>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26" name="Freeform 53">
              <a:extLst>
                <a:ext uri="{FF2B5EF4-FFF2-40B4-BE49-F238E27FC236}">
                  <a16:creationId xmlns:a16="http://schemas.microsoft.com/office/drawing/2014/main" id="{C22CD2BF-BA4E-4802-9D93-23FBB17009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776307" y="6206556"/>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27" name="Freeform 55">
              <a:extLst>
                <a:ext uri="{FF2B5EF4-FFF2-40B4-BE49-F238E27FC236}">
                  <a16:creationId xmlns:a16="http://schemas.microsoft.com/office/drawing/2014/main" id="{AE44CECE-5DC6-484C-941F-ADFB1DE203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772902" y="600674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28" name="Freeform 56">
              <a:extLst>
                <a:ext uri="{FF2B5EF4-FFF2-40B4-BE49-F238E27FC236}">
                  <a16:creationId xmlns:a16="http://schemas.microsoft.com/office/drawing/2014/main" id="{23603EFD-E9B6-4B0B-AD51-2EC3A171EB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14886" y="5107014"/>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29" name="Freeform 57">
              <a:extLst>
                <a:ext uri="{FF2B5EF4-FFF2-40B4-BE49-F238E27FC236}">
                  <a16:creationId xmlns:a16="http://schemas.microsoft.com/office/drawing/2014/main" id="{698B95A2-61FA-47A8-9AC4-FC86F5B87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777005" y="5772521"/>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30" name="Freeform 60">
              <a:extLst>
                <a:ext uri="{FF2B5EF4-FFF2-40B4-BE49-F238E27FC236}">
                  <a16:creationId xmlns:a16="http://schemas.microsoft.com/office/drawing/2014/main" id="{B3F27A11-DA5F-4D16-9021-89BFF3A9AA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12072" y="556720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31" name="Freeform 61">
              <a:extLst>
                <a:ext uri="{FF2B5EF4-FFF2-40B4-BE49-F238E27FC236}">
                  <a16:creationId xmlns:a16="http://schemas.microsoft.com/office/drawing/2014/main" id="{0A6F2081-096E-434F-9362-3FA93153A8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39572" y="5302656"/>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32" name="Freeform 80">
              <a:extLst>
                <a:ext uri="{FF2B5EF4-FFF2-40B4-BE49-F238E27FC236}">
                  <a16:creationId xmlns:a16="http://schemas.microsoft.com/office/drawing/2014/main" id="{D66FE76B-2D2C-421A-96A9-7B2773C9F9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36123" y="6357144"/>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33" name="Freeform 81">
              <a:extLst>
                <a:ext uri="{FF2B5EF4-FFF2-40B4-BE49-F238E27FC236}">
                  <a16:creationId xmlns:a16="http://schemas.microsoft.com/office/drawing/2014/main" id="{C3FB7D92-FBC4-499B-A0C5-25F9B15FD3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26708" y="5245998"/>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34" name="Freeform 82">
              <a:extLst>
                <a:ext uri="{FF2B5EF4-FFF2-40B4-BE49-F238E27FC236}">
                  <a16:creationId xmlns:a16="http://schemas.microsoft.com/office/drawing/2014/main" id="{BB8B5031-ED92-4F7A-BAB6-6861F7C1C1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31278" y="5489668"/>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35" name="Freeform 83">
              <a:extLst>
                <a:ext uri="{FF2B5EF4-FFF2-40B4-BE49-F238E27FC236}">
                  <a16:creationId xmlns:a16="http://schemas.microsoft.com/office/drawing/2014/main" id="{27A8A654-6DE2-4BCB-9D41-3B5EE2AB1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56063" y="5716325"/>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36" name="Freeform 89">
              <a:extLst>
                <a:ext uri="{FF2B5EF4-FFF2-40B4-BE49-F238E27FC236}">
                  <a16:creationId xmlns:a16="http://schemas.microsoft.com/office/drawing/2014/main" id="{607A85E2-1DBD-4BD7-981B-A8C9EEA9B0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39362" y="6059524"/>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37" name="Freeform 90">
              <a:extLst>
                <a:ext uri="{FF2B5EF4-FFF2-40B4-BE49-F238E27FC236}">
                  <a16:creationId xmlns:a16="http://schemas.microsoft.com/office/drawing/2014/main" id="{84FEDB90-F573-4741-B80C-B545B2048A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130917" y="5454283"/>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38" name="Freeform 112">
              <a:extLst>
                <a:ext uri="{FF2B5EF4-FFF2-40B4-BE49-F238E27FC236}">
                  <a16:creationId xmlns:a16="http://schemas.microsoft.com/office/drawing/2014/main" id="{E9F00CB5-6EDE-4216-A827-D6E5FC26D7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29253" y="6598226"/>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39" name="Freeform 32">
              <a:extLst>
                <a:ext uri="{FF2B5EF4-FFF2-40B4-BE49-F238E27FC236}">
                  <a16:creationId xmlns:a16="http://schemas.microsoft.com/office/drawing/2014/main" id="{284B43DE-8FEB-48F2-B798-0F3AFC26A4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10438" y="4137251"/>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40" name="Freeform 33">
              <a:extLst>
                <a:ext uri="{FF2B5EF4-FFF2-40B4-BE49-F238E27FC236}">
                  <a16:creationId xmlns:a16="http://schemas.microsoft.com/office/drawing/2014/main" id="{1E98C2C7-3645-4E8F-B105-C48030245D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773435" y="3076948"/>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41" name="Freeform 34">
              <a:extLst>
                <a:ext uri="{FF2B5EF4-FFF2-40B4-BE49-F238E27FC236}">
                  <a16:creationId xmlns:a16="http://schemas.microsoft.com/office/drawing/2014/main" id="{9D095602-3BCC-4049-A4A7-EC40A21FDE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786343" y="2070649"/>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42" name="Freeform 35">
              <a:extLst>
                <a:ext uri="{FF2B5EF4-FFF2-40B4-BE49-F238E27FC236}">
                  <a16:creationId xmlns:a16="http://schemas.microsoft.com/office/drawing/2014/main" id="{F785A0EA-EDA5-4619-98BD-1E38A3C571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794235" y="2858930"/>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43" name="Freeform 36">
              <a:extLst>
                <a:ext uri="{FF2B5EF4-FFF2-40B4-BE49-F238E27FC236}">
                  <a16:creationId xmlns:a16="http://schemas.microsoft.com/office/drawing/2014/main" id="{7A5BDB18-7690-4A4F-813D-ED9A798F4D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08806" y="138999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44" name="Freeform 37">
              <a:extLst>
                <a:ext uri="{FF2B5EF4-FFF2-40B4-BE49-F238E27FC236}">
                  <a16:creationId xmlns:a16="http://schemas.microsoft.com/office/drawing/2014/main" id="{5126589D-1974-485F-92A3-5DFFAE9429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26283" y="4357686"/>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45" name="Freeform 38">
              <a:extLst>
                <a:ext uri="{FF2B5EF4-FFF2-40B4-BE49-F238E27FC236}">
                  <a16:creationId xmlns:a16="http://schemas.microsoft.com/office/drawing/2014/main" id="{81E6DAD4-1893-4F17-8A0C-2CD9C391C3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06208" y="2569816"/>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46" name="Freeform 39">
              <a:extLst>
                <a:ext uri="{FF2B5EF4-FFF2-40B4-BE49-F238E27FC236}">
                  <a16:creationId xmlns:a16="http://schemas.microsoft.com/office/drawing/2014/main" id="{DFDF8F60-AA94-4295-9584-DA9A188FDA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10555" y="2316454"/>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47" name="Freeform 40">
              <a:extLst>
                <a:ext uri="{FF2B5EF4-FFF2-40B4-BE49-F238E27FC236}">
                  <a16:creationId xmlns:a16="http://schemas.microsoft.com/office/drawing/2014/main" id="{E0B1BA57-59A8-4EC3-A4DD-360EC5F591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12047" y="4859753"/>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48" name="Freeform 41">
              <a:extLst>
                <a:ext uri="{FF2B5EF4-FFF2-40B4-BE49-F238E27FC236}">
                  <a16:creationId xmlns:a16="http://schemas.microsoft.com/office/drawing/2014/main" id="{40565820-A8BD-488E-A6BC-BAAE809BD8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08806" y="1182464"/>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49" name="Freeform 42">
              <a:extLst>
                <a:ext uri="{FF2B5EF4-FFF2-40B4-BE49-F238E27FC236}">
                  <a16:creationId xmlns:a16="http://schemas.microsoft.com/office/drawing/2014/main" id="{F7133EA6-2281-475A-A9E7-BC27CA9A91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20638" y="1845680"/>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50" name="Freeform 44">
              <a:extLst>
                <a:ext uri="{FF2B5EF4-FFF2-40B4-BE49-F238E27FC236}">
                  <a16:creationId xmlns:a16="http://schemas.microsoft.com/office/drawing/2014/main" id="{EBF7A90F-76FD-41D5-9200-E9E9A56539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30140" y="337379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51" name="Freeform 45">
              <a:extLst>
                <a:ext uri="{FF2B5EF4-FFF2-40B4-BE49-F238E27FC236}">
                  <a16:creationId xmlns:a16="http://schemas.microsoft.com/office/drawing/2014/main" id="{A031B306-8A4E-4408-BAA1-A08462D35B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38999" y="1600014"/>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52" name="Freeform 46">
              <a:extLst>
                <a:ext uri="{FF2B5EF4-FFF2-40B4-BE49-F238E27FC236}">
                  <a16:creationId xmlns:a16="http://schemas.microsoft.com/office/drawing/2014/main" id="{C0E76D3B-FD2D-4ACD-971E-8812EA2173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12979" y="4627134"/>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53" name="Freeform 47">
              <a:extLst>
                <a:ext uri="{FF2B5EF4-FFF2-40B4-BE49-F238E27FC236}">
                  <a16:creationId xmlns:a16="http://schemas.microsoft.com/office/drawing/2014/main" id="{190FC334-F110-446B-9879-2D5270CF87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28250" y="361144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54" name="Freeform 48">
              <a:extLst>
                <a:ext uri="{FF2B5EF4-FFF2-40B4-BE49-F238E27FC236}">
                  <a16:creationId xmlns:a16="http://schemas.microsoft.com/office/drawing/2014/main" id="{CF1B3AF7-1319-410F-9471-1976F8498D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47171" y="3844102"/>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55" name="Freeform 49">
              <a:extLst>
                <a:ext uri="{FF2B5EF4-FFF2-40B4-BE49-F238E27FC236}">
                  <a16:creationId xmlns:a16="http://schemas.microsoft.com/office/drawing/2014/main" id="{D4D42B48-99A8-456D-8ECA-1EE614DA8E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35649" y="921050"/>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56" name="Freeform 62">
              <a:extLst>
                <a:ext uri="{FF2B5EF4-FFF2-40B4-BE49-F238E27FC236}">
                  <a16:creationId xmlns:a16="http://schemas.microsoft.com/office/drawing/2014/main" id="{D8C545C1-219C-4F48-8542-16731C1E18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39903" y="4513867"/>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57" name="Freeform 63">
              <a:extLst>
                <a:ext uri="{FF2B5EF4-FFF2-40B4-BE49-F238E27FC236}">
                  <a16:creationId xmlns:a16="http://schemas.microsoft.com/office/drawing/2014/main" id="{E4D1384D-D83E-49D0-82BB-79E2029854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100654" y="3292952"/>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58" name="Freeform 64">
              <a:extLst>
                <a:ext uri="{FF2B5EF4-FFF2-40B4-BE49-F238E27FC236}">
                  <a16:creationId xmlns:a16="http://schemas.microsoft.com/office/drawing/2014/main" id="{E8D15F62-C841-4DBE-BB64-C90D85B296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73886" y="4756879"/>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59" name="Freeform 65">
              <a:extLst>
                <a:ext uri="{FF2B5EF4-FFF2-40B4-BE49-F238E27FC236}">
                  <a16:creationId xmlns:a16="http://schemas.microsoft.com/office/drawing/2014/main" id="{ACB8A668-F91C-4758-8625-07AF8A04B1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89205" y="3634081"/>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60" name="Freeform 66">
              <a:extLst>
                <a:ext uri="{FF2B5EF4-FFF2-40B4-BE49-F238E27FC236}">
                  <a16:creationId xmlns:a16="http://schemas.microsoft.com/office/drawing/2014/main" id="{601E9146-16D0-4D1C-B629-61EA4B8D98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91676" y="2055003"/>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61" name="Freeform 67">
              <a:extLst>
                <a:ext uri="{FF2B5EF4-FFF2-40B4-BE49-F238E27FC236}">
                  <a16:creationId xmlns:a16="http://schemas.microsoft.com/office/drawing/2014/main" id="{1A0E03CC-1FDE-4873-B0BB-8301F88640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84912" y="2832453"/>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62" name="Freeform 68">
              <a:extLst>
                <a:ext uri="{FF2B5EF4-FFF2-40B4-BE49-F238E27FC236}">
                  <a16:creationId xmlns:a16="http://schemas.microsoft.com/office/drawing/2014/main" id="{718F55E1-6E8C-4D0B-B0DA-20285A1F7C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100059" y="4169481"/>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63" name="Freeform 69">
              <a:extLst>
                <a:ext uri="{FF2B5EF4-FFF2-40B4-BE49-F238E27FC236}">
                  <a16:creationId xmlns:a16="http://schemas.microsoft.com/office/drawing/2014/main" id="{A8B1D553-DED4-4C5C-A9F3-7E18306828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91559" y="1772758"/>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64" name="Freeform 70">
              <a:extLst>
                <a:ext uri="{FF2B5EF4-FFF2-40B4-BE49-F238E27FC236}">
                  <a16:creationId xmlns:a16="http://schemas.microsoft.com/office/drawing/2014/main" id="{704275AB-B0E7-44DA-A32C-1C68A73086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140638" y="1216920"/>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65" name="Freeform 71">
              <a:extLst>
                <a:ext uri="{FF2B5EF4-FFF2-40B4-BE49-F238E27FC236}">
                  <a16:creationId xmlns:a16="http://schemas.microsoft.com/office/drawing/2014/main" id="{0F98D468-159E-4E0D-8BBD-E7BDA1D73A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93308" y="2314625"/>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66" name="Freeform 72">
              <a:extLst>
                <a:ext uri="{FF2B5EF4-FFF2-40B4-BE49-F238E27FC236}">
                  <a16:creationId xmlns:a16="http://schemas.microsoft.com/office/drawing/2014/main" id="{5CF2824C-4E2B-4703-9DD0-066A81096A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96571" y="2541484"/>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67" name="Freeform 73">
              <a:extLst>
                <a:ext uri="{FF2B5EF4-FFF2-40B4-BE49-F238E27FC236}">
                  <a16:creationId xmlns:a16="http://schemas.microsoft.com/office/drawing/2014/main" id="{FBAF2A91-21A7-4C94-B141-7FF0283B03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101445" y="3047647"/>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68" name="Freeform 74">
              <a:extLst>
                <a:ext uri="{FF2B5EF4-FFF2-40B4-BE49-F238E27FC236}">
                  <a16:creationId xmlns:a16="http://schemas.microsoft.com/office/drawing/2014/main" id="{55FE32BA-56A4-49E1-BC42-A822ACD27C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117543" y="1430643"/>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69" name="Freeform 75">
              <a:extLst>
                <a:ext uri="{FF2B5EF4-FFF2-40B4-BE49-F238E27FC236}">
                  <a16:creationId xmlns:a16="http://schemas.microsoft.com/office/drawing/2014/main" id="{0862BF64-49C0-4848-A7D0-696A3A5F8B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31395" y="5018679"/>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70" name="Freeform 77">
              <a:extLst>
                <a:ext uri="{FF2B5EF4-FFF2-40B4-BE49-F238E27FC236}">
                  <a16:creationId xmlns:a16="http://schemas.microsoft.com/office/drawing/2014/main" id="{57FC449F-CDE1-4C43-8963-BAA60ADD45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103109" y="385766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71" name="Freeform 85">
              <a:extLst>
                <a:ext uri="{FF2B5EF4-FFF2-40B4-BE49-F238E27FC236}">
                  <a16:creationId xmlns:a16="http://schemas.microsoft.com/office/drawing/2014/main" id="{F596D355-3845-4E8F-9C9B-FE20FCCA46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140777" y="1007809"/>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72" name="Freeform 87">
              <a:extLst>
                <a:ext uri="{FF2B5EF4-FFF2-40B4-BE49-F238E27FC236}">
                  <a16:creationId xmlns:a16="http://schemas.microsoft.com/office/drawing/2014/main" id="{44CEE89D-C51D-49F4-9B14-808A5CE75C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146209" y="791303"/>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73" name="Freeform 88">
              <a:extLst>
                <a:ext uri="{FF2B5EF4-FFF2-40B4-BE49-F238E27FC236}">
                  <a16:creationId xmlns:a16="http://schemas.microsoft.com/office/drawing/2014/main" id="{C2E31682-6F2A-4CBD-B7CE-DCB14EC088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174141" y="1828939"/>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74" name="Freeform 118">
              <a:extLst>
                <a:ext uri="{FF2B5EF4-FFF2-40B4-BE49-F238E27FC236}">
                  <a16:creationId xmlns:a16="http://schemas.microsoft.com/office/drawing/2014/main" id="{E49E6221-2BCE-4E46-BEE4-04926A412F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79029" y="-24225"/>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75" name="Freeform 120">
              <a:extLst>
                <a:ext uri="{FF2B5EF4-FFF2-40B4-BE49-F238E27FC236}">
                  <a16:creationId xmlns:a16="http://schemas.microsoft.com/office/drawing/2014/main" id="{85D9D16E-A990-4AA7-A336-B635F893DC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08595" y="388666"/>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76" name="Freeform 121">
              <a:extLst>
                <a:ext uri="{FF2B5EF4-FFF2-40B4-BE49-F238E27FC236}">
                  <a16:creationId xmlns:a16="http://schemas.microsoft.com/office/drawing/2014/main" id="{EB7E0A2E-7A63-423F-ACB7-39CB8AA608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05146" y="120742"/>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9218" name="Picture 2" descr="Joint Communiqué on the Establishment of Diplomatic Relations - Wikipedia">
            <a:extLst>
              <a:ext uri="{FF2B5EF4-FFF2-40B4-BE49-F238E27FC236}">
                <a16:creationId xmlns:a16="http://schemas.microsoft.com/office/drawing/2014/main" id="{15F07BF7-0EC6-4001-9099-DB547A8E61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880" r="-2" b="-2"/>
          <a:stretch/>
        </p:blipFill>
        <p:spPr bwMode="auto">
          <a:xfrm>
            <a:off x="8225132" y="1768331"/>
            <a:ext cx="3393340" cy="332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489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1B7F5F-0E7A-4D16-A9D5-022703224821}"/>
              </a:ext>
            </a:extLst>
          </p:cNvPr>
          <p:cNvSpPr txBox="1"/>
          <p:nvPr/>
        </p:nvSpPr>
        <p:spPr>
          <a:xfrm>
            <a:off x="522142" y="630208"/>
            <a:ext cx="10180493" cy="5693866"/>
          </a:xfrm>
          <a:custGeom>
            <a:avLst/>
            <a:gdLst>
              <a:gd name="connsiteX0" fmla="*/ 0 w 10180493"/>
              <a:gd name="connsiteY0" fmla="*/ 0 h 5693866"/>
              <a:gd name="connsiteX1" fmla="*/ 293438 w 10180493"/>
              <a:gd name="connsiteY1" fmla="*/ 0 h 5693866"/>
              <a:gd name="connsiteX2" fmla="*/ 586875 w 10180493"/>
              <a:gd name="connsiteY2" fmla="*/ 0 h 5693866"/>
              <a:gd name="connsiteX3" fmla="*/ 1185728 w 10180493"/>
              <a:gd name="connsiteY3" fmla="*/ 0 h 5693866"/>
              <a:gd name="connsiteX4" fmla="*/ 1479166 w 10180493"/>
              <a:gd name="connsiteY4" fmla="*/ 0 h 5693866"/>
              <a:gd name="connsiteX5" fmla="*/ 1976213 w 10180493"/>
              <a:gd name="connsiteY5" fmla="*/ 0 h 5693866"/>
              <a:gd name="connsiteX6" fmla="*/ 2778676 w 10180493"/>
              <a:gd name="connsiteY6" fmla="*/ 0 h 5693866"/>
              <a:gd name="connsiteX7" fmla="*/ 3479333 w 10180493"/>
              <a:gd name="connsiteY7" fmla="*/ 0 h 5693866"/>
              <a:gd name="connsiteX8" fmla="*/ 3874576 w 10180493"/>
              <a:gd name="connsiteY8" fmla="*/ 0 h 5693866"/>
              <a:gd name="connsiteX9" fmla="*/ 4575233 w 10180493"/>
              <a:gd name="connsiteY9" fmla="*/ 0 h 5693866"/>
              <a:gd name="connsiteX10" fmla="*/ 5377696 w 10180493"/>
              <a:gd name="connsiteY10" fmla="*/ 0 h 5693866"/>
              <a:gd name="connsiteX11" fmla="*/ 6180158 w 10180493"/>
              <a:gd name="connsiteY11" fmla="*/ 0 h 5693866"/>
              <a:gd name="connsiteX12" fmla="*/ 6779011 w 10180493"/>
              <a:gd name="connsiteY12" fmla="*/ 0 h 5693866"/>
              <a:gd name="connsiteX13" fmla="*/ 7581473 w 10180493"/>
              <a:gd name="connsiteY13" fmla="*/ 0 h 5693866"/>
              <a:gd name="connsiteX14" fmla="*/ 8180326 w 10180493"/>
              <a:gd name="connsiteY14" fmla="*/ 0 h 5693866"/>
              <a:gd name="connsiteX15" fmla="*/ 8677373 w 10180493"/>
              <a:gd name="connsiteY15" fmla="*/ 0 h 5693866"/>
              <a:gd name="connsiteX16" fmla="*/ 9174421 w 10180493"/>
              <a:gd name="connsiteY16" fmla="*/ 0 h 5693866"/>
              <a:gd name="connsiteX17" fmla="*/ 10180493 w 10180493"/>
              <a:gd name="connsiteY17" fmla="*/ 0 h 5693866"/>
              <a:gd name="connsiteX18" fmla="*/ 10180493 w 10180493"/>
              <a:gd name="connsiteY18" fmla="*/ 626325 h 5693866"/>
              <a:gd name="connsiteX19" fmla="*/ 10180493 w 10180493"/>
              <a:gd name="connsiteY19" fmla="*/ 1081835 h 5693866"/>
              <a:gd name="connsiteX20" fmla="*/ 10180493 w 10180493"/>
              <a:gd name="connsiteY20" fmla="*/ 1708160 h 5693866"/>
              <a:gd name="connsiteX21" fmla="*/ 10180493 w 10180493"/>
              <a:gd name="connsiteY21" fmla="*/ 2277546 h 5693866"/>
              <a:gd name="connsiteX22" fmla="*/ 10180493 w 10180493"/>
              <a:gd name="connsiteY22" fmla="*/ 2733056 h 5693866"/>
              <a:gd name="connsiteX23" fmla="*/ 10180493 w 10180493"/>
              <a:gd name="connsiteY23" fmla="*/ 3359381 h 5693866"/>
              <a:gd name="connsiteX24" fmla="*/ 10180493 w 10180493"/>
              <a:gd name="connsiteY24" fmla="*/ 3928768 h 5693866"/>
              <a:gd name="connsiteX25" fmla="*/ 10180493 w 10180493"/>
              <a:gd name="connsiteY25" fmla="*/ 4441215 h 5693866"/>
              <a:gd name="connsiteX26" fmla="*/ 10180493 w 10180493"/>
              <a:gd name="connsiteY26" fmla="*/ 5010602 h 5693866"/>
              <a:gd name="connsiteX27" fmla="*/ 10180493 w 10180493"/>
              <a:gd name="connsiteY27" fmla="*/ 5693866 h 5693866"/>
              <a:gd name="connsiteX28" fmla="*/ 9785250 w 10180493"/>
              <a:gd name="connsiteY28" fmla="*/ 5693866 h 5693866"/>
              <a:gd name="connsiteX29" fmla="*/ 9390008 w 10180493"/>
              <a:gd name="connsiteY29" fmla="*/ 5693866 h 5693866"/>
              <a:gd name="connsiteX30" fmla="*/ 8892960 w 10180493"/>
              <a:gd name="connsiteY30" fmla="*/ 5693866 h 5693866"/>
              <a:gd name="connsiteX31" fmla="*/ 8395912 w 10180493"/>
              <a:gd name="connsiteY31" fmla="*/ 5693866 h 5693866"/>
              <a:gd name="connsiteX32" fmla="*/ 8102475 w 10180493"/>
              <a:gd name="connsiteY32" fmla="*/ 5693866 h 5693866"/>
              <a:gd name="connsiteX33" fmla="*/ 7503622 w 10180493"/>
              <a:gd name="connsiteY33" fmla="*/ 5693866 h 5693866"/>
              <a:gd name="connsiteX34" fmla="*/ 7108380 w 10180493"/>
              <a:gd name="connsiteY34" fmla="*/ 5693866 h 5693866"/>
              <a:gd name="connsiteX35" fmla="*/ 6509527 w 10180493"/>
              <a:gd name="connsiteY35" fmla="*/ 5693866 h 5693866"/>
              <a:gd name="connsiteX36" fmla="*/ 6012479 w 10180493"/>
              <a:gd name="connsiteY36" fmla="*/ 5693866 h 5693866"/>
              <a:gd name="connsiteX37" fmla="*/ 5515432 w 10180493"/>
              <a:gd name="connsiteY37" fmla="*/ 5693866 h 5693866"/>
              <a:gd name="connsiteX38" fmla="*/ 4916579 w 10180493"/>
              <a:gd name="connsiteY38" fmla="*/ 5693866 h 5693866"/>
              <a:gd name="connsiteX39" fmla="*/ 4623142 w 10180493"/>
              <a:gd name="connsiteY39" fmla="*/ 5693866 h 5693866"/>
              <a:gd name="connsiteX40" fmla="*/ 3820679 w 10180493"/>
              <a:gd name="connsiteY40" fmla="*/ 5693866 h 5693866"/>
              <a:gd name="connsiteX41" fmla="*/ 3221827 w 10180493"/>
              <a:gd name="connsiteY41" fmla="*/ 5693866 h 5693866"/>
              <a:gd name="connsiteX42" fmla="*/ 2521169 w 10180493"/>
              <a:gd name="connsiteY42" fmla="*/ 5693866 h 5693866"/>
              <a:gd name="connsiteX43" fmla="*/ 1820512 w 10180493"/>
              <a:gd name="connsiteY43" fmla="*/ 5693866 h 5693866"/>
              <a:gd name="connsiteX44" fmla="*/ 1119854 w 10180493"/>
              <a:gd name="connsiteY44" fmla="*/ 5693866 h 5693866"/>
              <a:gd name="connsiteX45" fmla="*/ 622807 w 10180493"/>
              <a:gd name="connsiteY45" fmla="*/ 5693866 h 5693866"/>
              <a:gd name="connsiteX46" fmla="*/ 0 w 10180493"/>
              <a:gd name="connsiteY46" fmla="*/ 5693866 h 5693866"/>
              <a:gd name="connsiteX47" fmla="*/ 0 w 10180493"/>
              <a:gd name="connsiteY47" fmla="*/ 5295295 h 5693866"/>
              <a:gd name="connsiteX48" fmla="*/ 0 w 10180493"/>
              <a:gd name="connsiteY48" fmla="*/ 4725909 h 5693866"/>
              <a:gd name="connsiteX49" fmla="*/ 0 w 10180493"/>
              <a:gd name="connsiteY49" fmla="*/ 4156522 h 5693866"/>
              <a:gd name="connsiteX50" fmla="*/ 0 w 10180493"/>
              <a:gd name="connsiteY50" fmla="*/ 3530197 h 5693866"/>
              <a:gd name="connsiteX51" fmla="*/ 0 w 10180493"/>
              <a:gd name="connsiteY51" fmla="*/ 3074688 h 5693866"/>
              <a:gd name="connsiteX52" fmla="*/ 0 w 10180493"/>
              <a:gd name="connsiteY52" fmla="*/ 2562240 h 5693866"/>
              <a:gd name="connsiteX53" fmla="*/ 0 w 10180493"/>
              <a:gd name="connsiteY53" fmla="*/ 2106730 h 5693866"/>
              <a:gd name="connsiteX54" fmla="*/ 0 w 10180493"/>
              <a:gd name="connsiteY54" fmla="*/ 1651221 h 5693866"/>
              <a:gd name="connsiteX55" fmla="*/ 0 w 10180493"/>
              <a:gd name="connsiteY55" fmla="*/ 1024896 h 5693866"/>
              <a:gd name="connsiteX56" fmla="*/ 0 w 10180493"/>
              <a:gd name="connsiteY56" fmla="*/ 512448 h 5693866"/>
              <a:gd name="connsiteX57" fmla="*/ 0 w 10180493"/>
              <a:gd name="connsiteY57" fmla="*/ 0 h 569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0180493" h="5693866" extrusionOk="0">
                <a:moveTo>
                  <a:pt x="0" y="0"/>
                </a:moveTo>
                <a:cubicBezTo>
                  <a:pt x="93683" y="-14717"/>
                  <a:pt x="185725" y="6304"/>
                  <a:pt x="293438" y="0"/>
                </a:cubicBezTo>
                <a:cubicBezTo>
                  <a:pt x="401151" y="-6304"/>
                  <a:pt x="468657" y="25386"/>
                  <a:pt x="586875" y="0"/>
                </a:cubicBezTo>
                <a:cubicBezTo>
                  <a:pt x="705093" y="-25386"/>
                  <a:pt x="1027909" y="69349"/>
                  <a:pt x="1185728" y="0"/>
                </a:cubicBezTo>
                <a:cubicBezTo>
                  <a:pt x="1343547" y="-69349"/>
                  <a:pt x="1409957" y="22390"/>
                  <a:pt x="1479166" y="0"/>
                </a:cubicBezTo>
                <a:cubicBezTo>
                  <a:pt x="1548375" y="-22390"/>
                  <a:pt x="1839615" y="39775"/>
                  <a:pt x="1976213" y="0"/>
                </a:cubicBezTo>
                <a:cubicBezTo>
                  <a:pt x="2112811" y="-39775"/>
                  <a:pt x="2412053" y="59991"/>
                  <a:pt x="2778676" y="0"/>
                </a:cubicBezTo>
                <a:cubicBezTo>
                  <a:pt x="3145299" y="-59991"/>
                  <a:pt x="3151410" y="25517"/>
                  <a:pt x="3479333" y="0"/>
                </a:cubicBezTo>
                <a:cubicBezTo>
                  <a:pt x="3807256" y="-25517"/>
                  <a:pt x="3731260" y="20081"/>
                  <a:pt x="3874576" y="0"/>
                </a:cubicBezTo>
                <a:cubicBezTo>
                  <a:pt x="4017892" y="-20081"/>
                  <a:pt x="4418490" y="55413"/>
                  <a:pt x="4575233" y="0"/>
                </a:cubicBezTo>
                <a:cubicBezTo>
                  <a:pt x="4731976" y="-55413"/>
                  <a:pt x="5149030" y="82960"/>
                  <a:pt x="5377696" y="0"/>
                </a:cubicBezTo>
                <a:cubicBezTo>
                  <a:pt x="5606362" y="-82960"/>
                  <a:pt x="5842144" y="36081"/>
                  <a:pt x="6180158" y="0"/>
                </a:cubicBezTo>
                <a:cubicBezTo>
                  <a:pt x="6518172" y="-36081"/>
                  <a:pt x="6652422" y="49152"/>
                  <a:pt x="6779011" y="0"/>
                </a:cubicBezTo>
                <a:cubicBezTo>
                  <a:pt x="6905600" y="-49152"/>
                  <a:pt x="7284382" y="7536"/>
                  <a:pt x="7581473" y="0"/>
                </a:cubicBezTo>
                <a:cubicBezTo>
                  <a:pt x="7878564" y="-7536"/>
                  <a:pt x="8025166" y="30177"/>
                  <a:pt x="8180326" y="0"/>
                </a:cubicBezTo>
                <a:cubicBezTo>
                  <a:pt x="8335486" y="-30177"/>
                  <a:pt x="8472276" y="59283"/>
                  <a:pt x="8677373" y="0"/>
                </a:cubicBezTo>
                <a:cubicBezTo>
                  <a:pt x="8882470" y="-59283"/>
                  <a:pt x="8934855" y="2563"/>
                  <a:pt x="9174421" y="0"/>
                </a:cubicBezTo>
                <a:cubicBezTo>
                  <a:pt x="9413987" y="-2563"/>
                  <a:pt x="9898951" y="70227"/>
                  <a:pt x="10180493" y="0"/>
                </a:cubicBezTo>
                <a:cubicBezTo>
                  <a:pt x="10202363" y="213230"/>
                  <a:pt x="10145247" y="321917"/>
                  <a:pt x="10180493" y="626325"/>
                </a:cubicBezTo>
                <a:cubicBezTo>
                  <a:pt x="10215739" y="930734"/>
                  <a:pt x="10126724" y="903975"/>
                  <a:pt x="10180493" y="1081835"/>
                </a:cubicBezTo>
                <a:cubicBezTo>
                  <a:pt x="10234262" y="1259695"/>
                  <a:pt x="10174644" y="1486336"/>
                  <a:pt x="10180493" y="1708160"/>
                </a:cubicBezTo>
                <a:cubicBezTo>
                  <a:pt x="10186342" y="1929984"/>
                  <a:pt x="10124894" y="2055465"/>
                  <a:pt x="10180493" y="2277546"/>
                </a:cubicBezTo>
                <a:cubicBezTo>
                  <a:pt x="10236092" y="2499627"/>
                  <a:pt x="10129822" y="2574139"/>
                  <a:pt x="10180493" y="2733056"/>
                </a:cubicBezTo>
                <a:cubicBezTo>
                  <a:pt x="10231164" y="2891973"/>
                  <a:pt x="10166019" y="3212910"/>
                  <a:pt x="10180493" y="3359381"/>
                </a:cubicBezTo>
                <a:cubicBezTo>
                  <a:pt x="10194967" y="3505852"/>
                  <a:pt x="10129334" y="3803352"/>
                  <a:pt x="10180493" y="3928768"/>
                </a:cubicBezTo>
                <a:cubicBezTo>
                  <a:pt x="10231652" y="4054184"/>
                  <a:pt x="10129954" y="4239984"/>
                  <a:pt x="10180493" y="4441215"/>
                </a:cubicBezTo>
                <a:cubicBezTo>
                  <a:pt x="10231032" y="4642446"/>
                  <a:pt x="10163136" y="4783941"/>
                  <a:pt x="10180493" y="5010602"/>
                </a:cubicBezTo>
                <a:cubicBezTo>
                  <a:pt x="10197850" y="5237263"/>
                  <a:pt x="10164801" y="5410038"/>
                  <a:pt x="10180493" y="5693866"/>
                </a:cubicBezTo>
                <a:cubicBezTo>
                  <a:pt x="10029683" y="5702404"/>
                  <a:pt x="9875117" y="5684517"/>
                  <a:pt x="9785250" y="5693866"/>
                </a:cubicBezTo>
                <a:cubicBezTo>
                  <a:pt x="9695383" y="5703215"/>
                  <a:pt x="9540932" y="5692291"/>
                  <a:pt x="9390008" y="5693866"/>
                </a:cubicBezTo>
                <a:cubicBezTo>
                  <a:pt x="9239084" y="5695441"/>
                  <a:pt x="9059073" y="5689632"/>
                  <a:pt x="8892960" y="5693866"/>
                </a:cubicBezTo>
                <a:cubicBezTo>
                  <a:pt x="8726847" y="5698100"/>
                  <a:pt x="8556339" y="5637471"/>
                  <a:pt x="8395912" y="5693866"/>
                </a:cubicBezTo>
                <a:cubicBezTo>
                  <a:pt x="8235485" y="5750261"/>
                  <a:pt x="8204398" y="5687876"/>
                  <a:pt x="8102475" y="5693866"/>
                </a:cubicBezTo>
                <a:cubicBezTo>
                  <a:pt x="8000552" y="5699856"/>
                  <a:pt x="7641760" y="5670467"/>
                  <a:pt x="7503622" y="5693866"/>
                </a:cubicBezTo>
                <a:cubicBezTo>
                  <a:pt x="7365484" y="5717265"/>
                  <a:pt x="7192791" y="5685094"/>
                  <a:pt x="7108380" y="5693866"/>
                </a:cubicBezTo>
                <a:cubicBezTo>
                  <a:pt x="7023969" y="5702638"/>
                  <a:pt x="6807219" y="5628366"/>
                  <a:pt x="6509527" y="5693866"/>
                </a:cubicBezTo>
                <a:cubicBezTo>
                  <a:pt x="6211835" y="5759366"/>
                  <a:pt x="6117155" y="5677581"/>
                  <a:pt x="6012479" y="5693866"/>
                </a:cubicBezTo>
                <a:cubicBezTo>
                  <a:pt x="5907803" y="5710151"/>
                  <a:pt x="5703248" y="5657739"/>
                  <a:pt x="5515432" y="5693866"/>
                </a:cubicBezTo>
                <a:cubicBezTo>
                  <a:pt x="5327616" y="5729993"/>
                  <a:pt x="5074458" y="5632680"/>
                  <a:pt x="4916579" y="5693866"/>
                </a:cubicBezTo>
                <a:cubicBezTo>
                  <a:pt x="4758700" y="5755052"/>
                  <a:pt x="4765377" y="5666481"/>
                  <a:pt x="4623142" y="5693866"/>
                </a:cubicBezTo>
                <a:cubicBezTo>
                  <a:pt x="4480907" y="5721251"/>
                  <a:pt x="4043035" y="5656891"/>
                  <a:pt x="3820679" y="5693866"/>
                </a:cubicBezTo>
                <a:cubicBezTo>
                  <a:pt x="3598323" y="5730841"/>
                  <a:pt x="3406136" y="5643216"/>
                  <a:pt x="3221827" y="5693866"/>
                </a:cubicBezTo>
                <a:cubicBezTo>
                  <a:pt x="3037518" y="5744516"/>
                  <a:pt x="2776271" y="5625235"/>
                  <a:pt x="2521169" y="5693866"/>
                </a:cubicBezTo>
                <a:cubicBezTo>
                  <a:pt x="2266067" y="5762497"/>
                  <a:pt x="1968626" y="5654198"/>
                  <a:pt x="1820512" y="5693866"/>
                </a:cubicBezTo>
                <a:cubicBezTo>
                  <a:pt x="1672398" y="5733534"/>
                  <a:pt x="1287084" y="5662851"/>
                  <a:pt x="1119854" y="5693866"/>
                </a:cubicBezTo>
                <a:cubicBezTo>
                  <a:pt x="952624" y="5724881"/>
                  <a:pt x="750932" y="5640452"/>
                  <a:pt x="622807" y="5693866"/>
                </a:cubicBezTo>
                <a:cubicBezTo>
                  <a:pt x="494682" y="5747280"/>
                  <a:pt x="271946" y="5668847"/>
                  <a:pt x="0" y="5693866"/>
                </a:cubicBezTo>
                <a:cubicBezTo>
                  <a:pt x="-39932" y="5507250"/>
                  <a:pt x="35518" y="5448731"/>
                  <a:pt x="0" y="5295295"/>
                </a:cubicBezTo>
                <a:cubicBezTo>
                  <a:pt x="-35518" y="5141859"/>
                  <a:pt x="5761" y="4887186"/>
                  <a:pt x="0" y="4725909"/>
                </a:cubicBezTo>
                <a:cubicBezTo>
                  <a:pt x="-5761" y="4564632"/>
                  <a:pt x="18805" y="4357985"/>
                  <a:pt x="0" y="4156522"/>
                </a:cubicBezTo>
                <a:cubicBezTo>
                  <a:pt x="-18805" y="3955059"/>
                  <a:pt x="61320" y="3699601"/>
                  <a:pt x="0" y="3530197"/>
                </a:cubicBezTo>
                <a:cubicBezTo>
                  <a:pt x="-61320" y="3360793"/>
                  <a:pt x="44252" y="3256289"/>
                  <a:pt x="0" y="3074688"/>
                </a:cubicBezTo>
                <a:cubicBezTo>
                  <a:pt x="-44252" y="2893087"/>
                  <a:pt x="58984" y="2785745"/>
                  <a:pt x="0" y="2562240"/>
                </a:cubicBezTo>
                <a:cubicBezTo>
                  <a:pt x="-58984" y="2338735"/>
                  <a:pt x="42500" y="2305188"/>
                  <a:pt x="0" y="2106730"/>
                </a:cubicBezTo>
                <a:cubicBezTo>
                  <a:pt x="-42500" y="1908272"/>
                  <a:pt x="33134" y="1855766"/>
                  <a:pt x="0" y="1651221"/>
                </a:cubicBezTo>
                <a:cubicBezTo>
                  <a:pt x="-33134" y="1446676"/>
                  <a:pt x="48565" y="1251380"/>
                  <a:pt x="0" y="1024896"/>
                </a:cubicBezTo>
                <a:cubicBezTo>
                  <a:pt x="-48565" y="798413"/>
                  <a:pt x="46757" y="660131"/>
                  <a:pt x="0" y="512448"/>
                </a:cubicBezTo>
                <a:cubicBezTo>
                  <a:pt x="-46757" y="364765"/>
                  <a:pt x="41831" y="210899"/>
                  <a:pt x="0" y="0"/>
                </a:cubicBezTo>
                <a:close/>
              </a:path>
            </a:pathLst>
          </a:custGeom>
          <a:noFill/>
          <a:ln>
            <a:solidFill>
              <a:schemeClr val="tx1"/>
            </a:solidFill>
            <a:extLst>
              <a:ext uri="{C807C97D-BFC1-408E-A445-0C87EB9F89A2}">
                <ask:lineSketchStyleProps xmlns:ask="http://schemas.microsoft.com/office/drawing/2018/sketchyshapes" sd="882713832">
                  <a:prstGeom prst="rect">
                    <a:avLst/>
                  </a:prstGeom>
                  <ask:type>
                    <ask:lineSketchScribble/>
                  </ask:type>
                </ask:lineSketchStyleProps>
              </a:ext>
            </a:extLst>
          </a:ln>
        </p:spPr>
        <p:txBody>
          <a:bodyPr wrap="square">
            <a:spAutoFit/>
          </a:bodyPr>
          <a:lstStyle/>
          <a:p>
            <a:endParaRPr lang="en-GB" sz="2800" dirty="0">
              <a:latin typeface="The Hand Extrablack" panose="03070A02030502020204" pitchFamily="66" charset="0"/>
            </a:endParaRPr>
          </a:p>
          <a:p>
            <a:pPr algn="ctr"/>
            <a:r>
              <a:rPr lang="en-GB" sz="2800" dirty="0">
                <a:latin typeface="The Hand Extrablack" panose="03070A02030502020204" pitchFamily="66" charset="0"/>
              </a:rPr>
              <a:t>“Many factors produced the change in U.S. policy toward China and Taiwan in the 1970s, some tactical, some strategic. The timing of the initial step was unquestionably related to the Vietnam War and the Sino-Soviet dispute. The second and third steps were facilitated by and partly a response to the Soviet expansion. But these were transitory considerations. From a longer-term perspective, America’s China policy of the 1950s and 1960s could not be sustained. It was based on American acknowledgment of an absurd claim. Taiwan was not, as it asserted, the government of mainland China. At the same time, China’s position was unrealistic. The People’s Republic was not the government of  Taiwan. In fact, the two governments ruled different parts of Chinese territory, each asserting that it was the rightful authority for all of China, each denying the legitimacy of the other.”</a:t>
            </a:r>
          </a:p>
          <a:p>
            <a:pPr algn="ctr"/>
            <a:endParaRPr lang="en-GB" sz="2800" dirty="0">
              <a:latin typeface="The Hand Extrablack" panose="03070A02030502020204" pitchFamily="66" charset="0"/>
            </a:endParaRPr>
          </a:p>
          <a:p>
            <a:pPr algn="ctr"/>
            <a:r>
              <a:rPr lang="en-GB" sz="2800" dirty="0">
                <a:latin typeface="The Hand Extrablack" panose="03070A02030502020204" pitchFamily="66" charset="0"/>
              </a:rPr>
              <a:t>Jonathan Spence, The Search for Modern China (New York: W. W. Norton &amp; Company, 1990)</a:t>
            </a:r>
          </a:p>
          <a:p>
            <a:endParaRPr lang="en-GB" sz="2800" dirty="0">
              <a:latin typeface="The Hand Extrablack" panose="03070A02030502020204" pitchFamily="66" charset="0"/>
            </a:endParaRPr>
          </a:p>
        </p:txBody>
      </p:sp>
    </p:spTree>
    <p:extLst>
      <p:ext uri="{BB962C8B-B14F-4D97-AF65-F5344CB8AC3E}">
        <p14:creationId xmlns:p14="http://schemas.microsoft.com/office/powerpoint/2010/main" val="2650161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81" name="Rectangle 163">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2" name="Rectangle 165">
            <a:extLst>
              <a:ext uri="{FF2B5EF4-FFF2-40B4-BE49-F238E27FC236}">
                <a16:creationId xmlns:a16="http://schemas.microsoft.com/office/drawing/2014/main" id="{969239DF-EAA4-47C3-B4E3-79C6BCB24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3" y="5267"/>
            <a:ext cx="6635041" cy="684746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17918-7C93-4CA5-941E-A1EDA056266C}"/>
              </a:ext>
            </a:extLst>
          </p:cNvPr>
          <p:cNvSpPr>
            <a:spLocks noGrp="1"/>
          </p:cNvSpPr>
          <p:nvPr>
            <p:ph type="title"/>
          </p:nvPr>
        </p:nvSpPr>
        <p:spPr>
          <a:xfrm>
            <a:off x="109195" y="132606"/>
            <a:ext cx="5495699" cy="1691969"/>
          </a:xfrm>
        </p:spPr>
        <p:txBody>
          <a:bodyPr>
            <a:normAutofit/>
          </a:bodyPr>
          <a:lstStyle/>
          <a:p>
            <a:pPr algn="ctr">
              <a:lnSpc>
                <a:spcPct val="90000"/>
              </a:lnSpc>
            </a:pPr>
            <a:r>
              <a:rPr lang="en-GB" sz="3700" dirty="0"/>
              <a:t>What was the situation in the 1950s?</a:t>
            </a:r>
          </a:p>
        </p:txBody>
      </p:sp>
      <p:sp>
        <p:nvSpPr>
          <p:cNvPr id="3" name="Content Placeholder 2">
            <a:extLst>
              <a:ext uri="{FF2B5EF4-FFF2-40B4-BE49-F238E27FC236}">
                <a16:creationId xmlns:a16="http://schemas.microsoft.com/office/drawing/2014/main" id="{28E9E631-4762-49FA-B6A9-14978227BD6E}"/>
              </a:ext>
            </a:extLst>
          </p:cNvPr>
          <p:cNvSpPr>
            <a:spLocks noGrp="1"/>
          </p:cNvSpPr>
          <p:nvPr>
            <p:ph idx="1"/>
          </p:nvPr>
        </p:nvSpPr>
        <p:spPr>
          <a:xfrm>
            <a:off x="283134" y="1909820"/>
            <a:ext cx="5229669" cy="4732037"/>
          </a:xfrm>
        </p:spPr>
        <p:txBody>
          <a:bodyPr>
            <a:normAutofit fontScale="92500" lnSpcReduction="20000"/>
          </a:bodyPr>
          <a:lstStyle/>
          <a:p>
            <a:pPr>
              <a:lnSpc>
                <a:spcPct val="100000"/>
              </a:lnSpc>
              <a:spcBef>
                <a:spcPts val="1200"/>
              </a:spcBef>
              <a:spcAft>
                <a:spcPts val="1200"/>
              </a:spcAft>
            </a:pPr>
            <a:r>
              <a:rPr lang="en-GB" sz="4000" dirty="0">
                <a:latin typeface="The Hand Extrablack" panose="03070A02030502020204" pitchFamily="66" charset="0"/>
              </a:rPr>
              <a:t>The US were determined in their support for the ROC but Mao was equally hostile in return.</a:t>
            </a:r>
          </a:p>
          <a:p>
            <a:pPr>
              <a:lnSpc>
                <a:spcPct val="100000"/>
              </a:lnSpc>
              <a:spcBef>
                <a:spcPts val="1200"/>
              </a:spcBef>
              <a:spcAft>
                <a:spcPts val="1200"/>
              </a:spcAft>
            </a:pPr>
            <a:r>
              <a:rPr lang="en-GB" sz="4000" dirty="0">
                <a:latin typeface="The Hand Extrablack" panose="03070A02030502020204" pitchFamily="66" charset="0"/>
              </a:rPr>
              <a:t>In 1953 Mao hoped to open relations but the Korean War had pushed the US away.</a:t>
            </a:r>
          </a:p>
          <a:p>
            <a:pPr>
              <a:lnSpc>
                <a:spcPct val="100000"/>
              </a:lnSpc>
              <a:spcBef>
                <a:spcPts val="1200"/>
              </a:spcBef>
              <a:spcAft>
                <a:spcPts val="1200"/>
              </a:spcAft>
            </a:pPr>
            <a:r>
              <a:rPr lang="en-GB" sz="4000" dirty="0">
                <a:latin typeface="The Hand Extrablack" panose="03070A02030502020204" pitchFamily="66" charset="0"/>
              </a:rPr>
              <a:t>In the 1960s Mao proclaimed the USA to be China’s number one enemy.</a:t>
            </a:r>
          </a:p>
          <a:p>
            <a:pPr>
              <a:lnSpc>
                <a:spcPct val="100000"/>
              </a:lnSpc>
              <a:spcBef>
                <a:spcPts val="1200"/>
              </a:spcBef>
              <a:spcAft>
                <a:spcPts val="1200"/>
              </a:spcAft>
            </a:pPr>
            <a:r>
              <a:rPr lang="en-GB" sz="4000" dirty="0">
                <a:latin typeface="The Hand Extrablack" panose="03070A02030502020204" pitchFamily="66" charset="0"/>
              </a:rPr>
              <a:t>The Sino-Soviet split left China isolated.</a:t>
            </a:r>
          </a:p>
        </p:txBody>
      </p:sp>
      <p:pic>
        <p:nvPicPr>
          <p:cNvPr id="2050" name="Picture 2" descr="The time China fought America to a standstill - Asia Times">
            <a:extLst>
              <a:ext uri="{FF2B5EF4-FFF2-40B4-BE49-F238E27FC236}">
                <a16:creationId xmlns:a16="http://schemas.microsoft.com/office/drawing/2014/main" id="{9750C7BD-77A5-40B4-BD77-BCD686FB09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478" t="-342" r="7983" b="343"/>
          <a:stretch/>
        </p:blipFill>
        <p:spPr bwMode="auto">
          <a:xfrm>
            <a:off x="5829300" y="1"/>
            <a:ext cx="6362700" cy="6866192"/>
          </a:xfrm>
          <a:prstGeom prst="rect">
            <a:avLst/>
          </a:prstGeom>
          <a:noFill/>
          <a:extLst>
            <a:ext uri="{909E8E84-426E-40DD-AFC4-6F175D3DCCD1}">
              <a14:hiddenFill xmlns:a14="http://schemas.microsoft.com/office/drawing/2010/main">
                <a:solidFill>
                  <a:srgbClr val="FFFFFF"/>
                </a:solidFill>
              </a14:hiddenFill>
            </a:ext>
          </a:extLst>
        </p:spPr>
      </p:pic>
      <p:grpSp>
        <p:nvGrpSpPr>
          <p:cNvPr id="2083" name="Group 167">
            <a:extLst>
              <a:ext uri="{FF2B5EF4-FFF2-40B4-BE49-F238E27FC236}">
                <a16:creationId xmlns:a16="http://schemas.microsoft.com/office/drawing/2014/main" id="{3389B237-4CAB-4403-A95C-C04D71F4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45458" y="-31769"/>
            <a:ext cx="510538" cy="6804779"/>
            <a:chOff x="11445458" y="-31769"/>
            <a:chExt cx="510538" cy="6804779"/>
          </a:xfrm>
        </p:grpSpPr>
        <p:sp>
          <p:nvSpPr>
            <p:cNvPr id="2084" name="Freeform 8">
              <a:extLst>
                <a:ext uri="{FF2B5EF4-FFF2-40B4-BE49-F238E27FC236}">
                  <a16:creationId xmlns:a16="http://schemas.microsoft.com/office/drawing/2014/main" id="{57652216-AF47-4D6B-A81B-2DC28B6255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7521" y="666336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85" name="Freeform 43">
              <a:extLst>
                <a:ext uri="{FF2B5EF4-FFF2-40B4-BE49-F238E27FC236}">
                  <a16:creationId xmlns:a16="http://schemas.microsoft.com/office/drawing/2014/main" id="{0E53B701-E5D9-4269-97AD-69F3087D28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8634" y="742112"/>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86" name="Freeform 51">
              <a:extLst>
                <a:ext uri="{FF2B5EF4-FFF2-40B4-BE49-F238E27FC236}">
                  <a16:creationId xmlns:a16="http://schemas.microsoft.com/office/drawing/2014/main" id="{53F3EB0D-ADA8-4F65-9811-0A990FE6BE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06592" y="959823"/>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87" name="Freeform 53">
              <a:extLst>
                <a:ext uri="{FF2B5EF4-FFF2-40B4-BE49-F238E27FC236}">
                  <a16:creationId xmlns:a16="http://schemas.microsoft.com/office/drawing/2014/main" id="{7FC10137-17E1-4C6D-B7A2-CD86B7C148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678" y="1198596"/>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88" name="Freeform 54">
              <a:extLst>
                <a:ext uri="{FF2B5EF4-FFF2-40B4-BE49-F238E27FC236}">
                  <a16:creationId xmlns:a16="http://schemas.microsoft.com/office/drawing/2014/main" id="{983715DD-6794-4B57-8585-E0EFF671E7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8560" y="44736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89" name="Freeform 55">
              <a:extLst>
                <a:ext uri="{FF2B5EF4-FFF2-40B4-BE49-F238E27FC236}">
                  <a16:creationId xmlns:a16="http://schemas.microsoft.com/office/drawing/2014/main" id="{6B8B9805-E14F-4943-B15E-48460BFD60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538" y="140819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90" name="Freeform 56">
              <a:extLst>
                <a:ext uri="{FF2B5EF4-FFF2-40B4-BE49-F238E27FC236}">
                  <a16:creationId xmlns:a16="http://schemas.microsoft.com/office/drawing/2014/main" id="{112C42C6-34DE-404D-B18A-8E94E76A3C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234" y="2238233"/>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91" name="Freeform 57">
              <a:extLst>
                <a:ext uri="{FF2B5EF4-FFF2-40B4-BE49-F238E27FC236}">
                  <a16:creationId xmlns:a16="http://schemas.microsoft.com/office/drawing/2014/main" id="{105114E3-B528-44FB-AD64-31F7940A69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80687" y="1617942"/>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92" name="Freeform 59">
              <a:extLst>
                <a:ext uri="{FF2B5EF4-FFF2-40B4-BE49-F238E27FC236}">
                  <a16:creationId xmlns:a16="http://schemas.microsoft.com/office/drawing/2014/main" id="{66162961-2E66-4F1D-AD08-A09C28C5E0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0137" y="200295"/>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93" name="Freeform 60">
              <a:extLst>
                <a:ext uri="{FF2B5EF4-FFF2-40B4-BE49-F238E27FC236}">
                  <a16:creationId xmlns:a16="http://schemas.microsoft.com/office/drawing/2014/main" id="{7DF10D80-7F03-41B7-BF83-7086CFB705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5368" y="1847736"/>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94" name="Freeform 61">
              <a:extLst>
                <a:ext uri="{FF2B5EF4-FFF2-40B4-BE49-F238E27FC236}">
                  <a16:creationId xmlns:a16="http://schemas.microsoft.com/office/drawing/2014/main" id="{60E5BEF8-88A7-4088-8382-FC596B16B9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4067" y="-12868"/>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95" name="Freeform 78">
              <a:extLst>
                <a:ext uri="{FF2B5EF4-FFF2-40B4-BE49-F238E27FC236}">
                  <a16:creationId xmlns:a16="http://schemas.microsoft.com/office/drawing/2014/main" id="{4850C240-229E-44CC-9B0C-7C70B85241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0903" y="665835"/>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96" name="Freeform 79">
              <a:extLst>
                <a:ext uri="{FF2B5EF4-FFF2-40B4-BE49-F238E27FC236}">
                  <a16:creationId xmlns:a16="http://schemas.microsoft.com/office/drawing/2014/main" id="{0C20C1F3-97C9-485A-BBF1-F712C6FDD9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275" y="896880"/>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97" name="Freeform 80">
              <a:extLst>
                <a:ext uri="{FF2B5EF4-FFF2-40B4-BE49-F238E27FC236}">
                  <a16:creationId xmlns:a16="http://schemas.microsoft.com/office/drawing/2014/main" id="{5FB7F486-D669-4315-848B-079715C0A6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7934" y="1134675"/>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98" name="Freeform 81">
              <a:extLst>
                <a:ext uri="{FF2B5EF4-FFF2-40B4-BE49-F238E27FC236}">
                  <a16:creationId xmlns:a16="http://schemas.microsoft.com/office/drawing/2014/main" id="{884943FC-F8F5-47A2-8C6C-AD8385B0F3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0984" y="2147729"/>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99" name="Freeform 82">
              <a:extLst>
                <a:ext uri="{FF2B5EF4-FFF2-40B4-BE49-F238E27FC236}">
                  <a16:creationId xmlns:a16="http://schemas.microsoft.com/office/drawing/2014/main" id="{FBD1CFD7-B550-428B-99C5-E70AE1117A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820" y="1925276"/>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00" name="Freeform 83">
              <a:extLst>
                <a:ext uri="{FF2B5EF4-FFF2-40B4-BE49-F238E27FC236}">
                  <a16:creationId xmlns:a16="http://schemas.microsoft.com/office/drawing/2014/main" id="{86464553-DBB1-4FDD-A906-723DE0BFAF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1377" y="1610488"/>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01" name="Freeform 84">
              <a:extLst>
                <a:ext uri="{FF2B5EF4-FFF2-40B4-BE49-F238E27FC236}">
                  <a16:creationId xmlns:a16="http://schemas.microsoft.com/office/drawing/2014/main" id="{41C1AA59-6A1E-4A61-8483-8056A09E0C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22393" y="461249"/>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02" name="Freeform 86">
              <a:extLst>
                <a:ext uri="{FF2B5EF4-FFF2-40B4-BE49-F238E27FC236}">
                  <a16:creationId xmlns:a16="http://schemas.microsoft.com/office/drawing/2014/main" id="{851A3E4E-2857-4A69-AEC0-79CF8C413D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6789" y="3930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03" name="Freeform 89">
              <a:extLst>
                <a:ext uri="{FF2B5EF4-FFF2-40B4-BE49-F238E27FC236}">
                  <a16:creationId xmlns:a16="http://schemas.microsoft.com/office/drawing/2014/main" id="{363F6E9F-7E05-4464-BE66-BB27B4589D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165" y="1398137"/>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04" name="Freeform 90">
              <a:extLst>
                <a:ext uri="{FF2B5EF4-FFF2-40B4-BE49-F238E27FC236}">
                  <a16:creationId xmlns:a16="http://schemas.microsoft.com/office/drawing/2014/main" id="{CE4367E1-2C4E-4A0B-A9E2-2DC3B3BCDC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65017" y="2021046"/>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05" name="Freeform 105">
              <a:extLst>
                <a:ext uri="{FF2B5EF4-FFF2-40B4-BE49-F238E27FC236}">
                  <a16:creationId xmlns:a16="http://schemas.microsoft.com/office/drawing/2014/main" id="{EE215DA3-ED82-4F29-9835-DD3B5ADD4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39032" y="202351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06" name="Freeform 106">
              <a:extLst>
                <a:ext uri="{FF2B5EF4-FFF2-40B4-BE49-F238E27FC236}">
                  <a16:creationId xmlns:a16="http://schemas.microsoft.com/office/drawing/2014/main" id="{449C2B94-6D2C-466B-9091-18CA59956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729" y="26124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07" name="Freeform 32">
              <a:extLst>
                <a:ext uri="{FF2B5EF4-FFF2-40B4-BE49-F238E27FC236}">
                  <a16:creationId xmlns:a16="http://schemas.microsoft.com/office/drawing/2014/main" id="{9873A13E-F493-4022-9CDB-496767477D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3710" y="3240972"/>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08" name="Freeform 33">
              <a:extLst>
                <a:ext uri="{FF2B5EF4-FFF2-40B4-BE49-F238E27FC236}">
                  <a16:creationId xmlns:a16="http://schemas.microsoft.com/office/drawing/2014/main" id="{631ED96D-0634-4E7F-BE08-A8ACAA0A64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623" y="433228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09" name="Freeform 34">
              <a:extLst>
                <a:ext uri="{FF2B5EF4-FFF2-40B4-BE49-F238E27FC236}">
                  <a16:creationId xmlns:a16="http://schemas.microsoft.com/office/drawing/2014/main" id="{D43F1416-268F-487F-ABB4-1C62E6C68B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7553" y="532960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10" name="Freeform 35">
              <a:extLst>
                <a:ext uri="{FF2B5EF4-FFF2-40B4-BE49-F238E27FC236}">
                  <a16:creationId xmlns:a16="http://schemas.microsoft.com/office/drawing/2014/main" id="{E5E99890-1E26-4DDC-8F50-128C4875BA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205" y="4540510"/>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11" name="Freeform 36">
              <a:extLst>
                <a:ext uri="{FF2B5EF4-FFF2-40B4-BE49-F238E27FC236}">
                  <a16:creationId xmlns:a16="http://schemas.microsoft.com/office/drawing/2014/main" id="{21D3B3BA-A1D7-450E-B002-44DFDC68F9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59914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12" name="Freeform 37">
              <a:extLst>
                <a:ext uri="{FF2B5EF4-FFF2-40B4-BE49-F238E27FC236}">
                  <a16:creationId xmlns:a16="http://schemas.microsoft.com/office/drawing/2014/main" id="{666093C3-5DCC-4A45-897C-F2C5CA94AC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7108" y="3005032"/>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13" name="Freeform 38">
              <a:extLst>
                <a:ext uri="{FF2B5EF4-FFF2-40B4-BE49-F238E27FC236}">
                  <a16:creationId xmlns:a16="http://schemas.microsoft.com/office/drawing/2014/main" id="{E5879CC9-6134-4E28-8170-9DD4240CC5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777" y="4845128"/>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14" name="Freeform 39">
              <a:extLst>
                <a:ext uri="{FF2B5EF4-FFF2-40B4-BE49-F238E27FC236}">
                  <a16:creationId xmlns:a16="http://schemas.microsoft.com/office/drawing/2014/main" id="{52B9234F-7351-4670-9340-3ABC48A30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6885" y="5086249"/>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15" name="Freeform 40">
              <a:extLst>
                <a:ext uri="{FF2B5EF4-FFF2-40B4-BE49-F238E27FC236}">
                  <a16:creationId xmlns:a16="http://schemas.microsoft.com/office/drawing/2014/main" id="{3F67C8B5-D925-449D-BCA7-7517305514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1849" y="2542950"/>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16" name="Freeform 41">
              <a:extLst>
                <a:ext uri="{FF2B5EF4-FFF2-40B4-BE49-F238E27FC236}">
                  <a16:creationId xmlns:a16="http://schemas.microsoft.com/office/drawing/2014/main" id="{71516E84-743F-4EE4-B466-909E55FCC9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622350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17" name="Freeform 42">
              <a:extLst>
                <a:ext uri="{FF2B5EF4-FFF2-40B4-BE49-F238E27FC236}">
                  <a16:creationId xmlns:a16="http://schemas.microsoft.com/office/drawing/2014/main" id="{285EE84A-B305-47FC-9896-3EAAE94F6D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3510" y="55415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18" name="Freeform 44">
              <a:extLst>
                <a:ext uri="{FF2B5EF4-FFF2-40B4-BE49-F238E27FC236}">
                  <a16:creationId xmlns:a16="http://schemas.microsoft.com/office/drawing/2014/main" id="{52175DC6-FE35-414D-B1FC-53870E0F6B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7300" y="402564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19" name="Freeform 45">
              <a:extLst>
                <a:ext uri="{FF2B5EF4-FFF2-40B4-BE49-F238E27FC236}">
                  <a16:creationId xmlns:a16="http://schemas.microsoft.com/office/drawing/2014/main" id="{ACD91DA3-CF45-4374-AEDA-5DA2E53EE4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5149" y="5781473"/>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20" name="Freeform 46">
              <a:extLst>
                <a:ext uri="{FF2B5EF4-FFF2-40B4-BE49-F238E27FC236}">
                  <a16:creationId xmlns:a16="http://schemas.microsoft.com/office/drawing/2014/main" id="{8AAA7A16-3076-4557-9DC3-297D83248E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208" y="277556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21" name="Freeform 47">
              <a:extLst>
                <a:ext uri="{FF2B5EF4-FFF2-40B4-BE49-F238E27FC236}">
                  <a16:creationId xmlns:a16="http://schemas.microsoft.com/office/drawing/2014/main" id="{62AFF181-4F3A-40CE-BC79-BD8D97E0C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2353" y="3794520"/>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22" name="Freeform 48">
              <a:extLst>
                <a:ext uri="{FF2B5EF4-FFF2-40B4-BE49-F238E27FC236}">
                  <a16:creationId xmlns:a16="http://schemas.microsoft.com/office/drawing/2014/main" id="{E9EE8F9C-63EF-41F7-90AC-95F093366F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7610" y="3561050"/>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23" name="Freeform 62">
              <a:extLst>
                <a:ext uri="{FF2B5EF4-FFF2-40B4-BE49-F238E27FC236}">
                  <a16:creationId xmlns:a16="http://schemas.microsoft.com/office/drawing/2014/main" id="{F99D5EE6-2CC4-4A54-9A07-4734713E7A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8042" y="28953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24" name="Freeform 63">
              <a:extLst>
                <a:ext uri="{FF2B5EF4-FFF2-40B4-BE49-F238E27FC236}">
                  <a16:creationId xmlns:a16="http://schemas.microsoft.com/office/drawing/2014/main" id="{DC83D62C-4898-4734-893F-7FE7A2D706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9400" y="4033977"/>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25" name="Freeform 64">
              <a:extLst>
                <a:ext uri="{FF2B5EF4-FFF2-40B4-BE49-F238E27FC236}">
                  <a16:creationId xmlns:a16="http://schemas.microsoft.com/office/drawing/2014/main" id="{EFA4198B-E065-405F-84E4-B0220DCEF9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351" y="2627056"/>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26" name="Freeform 65">
              <a:extLst>
                <a:ext uri="{FF2B5EF4-FFF2-40B4-BE49-F238E27FC236}">
                  <a16:creationId xmlns:a16="http://schemas.microsoft.com/office/drawing/2014/main" id="{F6D1AC12-FB95-4593-BF80-DABEDD4E3E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982" y="3771071"/>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27" name="Freeform 66">
              <a:extLst>
                <a:ext uri="{FF2B5EF4-FFF2-40B4-BE49-F238E27FC236}">
                  <a16:creationId xmlns:a16="http://schemas.microsoft.com/office/drawing/2014/main" id="{9F41615F-3978-4890-992E-1D44D0D914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64" y="5317507"/>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28" name="Freeform 67">
              <a:extLst>
                <a:ext uri="{FF2B5EF4-FFF2-40B4-BE49-F238E27FC236}">
                  <a16:creationId xmlns:a16="http://schemas.microsoft.com/office/drawing/2014/main" id="{293C0AD6-F904-4337-8CAB-2FF649834B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5944" y="4533529"/>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29" name="Freeform 68">
              <a:extLst>
                <a:ext uri="{FF2B5EF4-FFF2-40B4-BE49-F238E27FC236}">
                  <a16:creationId xmlns:a16="http://schemas.microsoft.com/office/drawing/2014/main" id="{E68410D4-6ED4-4651-8543-78B0AB57A2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3332" y="3190789"/>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30" name="Freeform 69">
              <a:extLst>
                <a:ext uri="{FF2B5EF4-FFF2-40B4-BE49-F238E27FC236}">
                  <a16:creationId xmlns:a16="http://schemas.microsoft.com/office/drawing/2014/main" id="{BB356FF6-7153-4AE8-904C-8535363AA8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2589" y="5599752"/>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31" name="Freeform 70">
              <a:extLst>
                <a:ext uri="{FF2B5EF4-FFF2-40B4-BE49-F238E27FC236}">
                  <a16:creationId xmlns:a16="http://schemas.microsoft.com/office/drawing/2014/main" id="{D9CD9700-C2DA-4CCD-8700-D763281E4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802" y="619149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32" name="Freeform 71">
              <a:extLst>
                <a:ext uri="{FF2B5EF4-FFF2-40B4-BE49-F238E27FC236}">
                  <a16:creationId xmlns:a16="http://schemas.microsoft.com/office/drawing/2014/main" id="{6CC97770-31D6-46F7-9608-9D96AEF4A1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4132" y="5079102"/>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33" name="Freeform 72">
              <a:extLst>
                <a:ext uri="{FF2B5EF4-FFF2-40B4-BE49-F238E27FC236}">
                  <a16:creationId xmlns:a16="http://schemas.microsoft.com/office/drawing/2014/main" id="{1F6A0344-12D8-457F-B2C4-BF6ABC3F97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0869" y="4852243"/>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34" name="Freeform 73">
              <a:extLst>
                <a:ext uri="{FF2B5EF4-FFF2-40B4-BE49-F238E27FC236}">
                  <a16:creationId xmlns:a16="http://schemas.microsoft.com/office/drawing/2014/main" id="{A659A3FC-205E-41C5-90D8-2909635C66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42" y="4352608"/>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35" name="Freeform 74">
              <a:extLst>
                <a:ext uri="{FF2B5EF4-FFF2-40B4-BE49-F238E27FC236}">
                  <a16:creationId xmlns:a16="http://schemas.microsoft.com/office/drawing/2014/main" id="{EF5898F8-F274-4A71-ABC2-9727884523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694" y="5932892"/>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36" name="Freeform 75">
              <a:extLst>
                <a:ext uri="{FF2B5EF4-FFF2-40B4-BE49-F238E27FC236}">
                  <a16:creationId xmlns:a16="http://schemas.microsoft.com/office/drawing/2014/main" id="{A337719B-635F-4455-A8E8-6983D9B3DE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703" y="2387288"/>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37" name="Freeform 77">
              <a:extLst>
                <a:ext uri="{FF2B5EF4-FFF2-40B4-BE49-F238E27FC236}">
                  <a16:creationId xmlns:a16="http://schemas.microsoft.com/office/drawing/2014/main" id="{665D8F7B-6125-4923-82FD-4541506B66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949" y="3551571"/>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38" name="Freeform 85">
              <a:extLst>
                <a:ext uri="{FF2B5EF4-FFF2-40B4-BE49-F238E27FC236}">
                  <a16:creationId xmlns:a16="http://schemas.microsoft.com/office/drawing/2014/main" id="{AEBBE398-C737-4798-92D3-68B6928A9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0208" y="6379390"/>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39" name="Freeform 87">
              <a:extLst>
                <a:ext uri="{FF2B5EF4-FFF2-40B4-BE49-F238E27FC236}">
                  <a16:creationId xmlns:a16="http://schemas.microsoft.com/office/drawing/2014/main" id="{F3116C15-246C-412A-B5A8-DC7E056EC8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4699" y="6633625"/>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40" name="Freeform 88">
              <a:extLst>
                <a:ext uri="{FF2B5EF4-FFF2-40B4-BE49-F238E27FC236}">
                  <a16:creationId xmlns:a16="http://schemas.microsoft.com/office/drawing/2014/main" id="{F9FA8A4C-F799-47E7-85C8-4DA109A003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8248" y="5648840"/>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345491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69239DF-EAA4-47C3-B4E3-79C6BCB24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3" y="5267"/>
            <a:ext cx="6635041" cy="684746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6483F9-9CDC-445D-8D37-09FF31E2499F}"/>
              </a:ext>
            </a:extLst>
          </p:cNvPr>
          <p:cNvSpPr>
            <a:spLocks noGrp="1"/>
          </p:cNvSpPr>
          <p:nvPr>
            <p:ph type="title"/>
          </p:nvPr>
        </p:nvSpPr>
        <p:spPr>
          <a:xfrm>
            <a:off x="789902" y="177433"/>
            <a:ext cx="5110909" cy="1691969"/>
          </a:xfrm>
        </p:spPr>
        <p:txBody>
          <a:bodyPr>
            <a:normAutofit/>
          </a:bodyPr>
          <a:lstStyle/>
          <a:p>
            <a:pPr algn="ctr"/>
            <a:r>
              <a:rPr lang="en-GB" dirty="0"/>
              <a:t>China’s isolation</a:t>
            </a:r>
          </a:p>
        </p:txBody>
      </p:sp>
      <p:sp>
        <p:nvSpPr>
          <p:cNvPr id="3" name="Content Placeholder 2">
            <a:extLst>
              <a:ext uri="{FF2B5EF4-FFF2-40B4-BE49-F238E27FC236}">
                <a16:creationId xmlns:a16="http://schemas.microsoft.com/office/drawing/2014/main" id="{4EB2B5AC-1E87-46F9-A492-9D6BD7A65F29}"/>
              </a:ext>
            </a:extLst>
          </p:cNvPr>
          <p:cNvSpPr>
            <a:spLocks noGrp="1"/>
          </p:cNvSpPr>
          <p:nvPr>
            <p:ph idx="1"/>
          </p:nvPr>
        </p:nvSpPr>
        <p:spPr>
          <a:xfrm>
            <a:off x="457201" y="1869402"/>
            <a:ext cx="5563970" cy="4772455"/>
          </a:xfrm>
        </p:spPr>
        <p:txBody>
          <a:bodyPr>
            <a:normAutofit/>
          </a:bodyPr>
          <a:lstStyle/>
          <a:p>
            <a:r>
              <a:rPr lang="en-GB" sz="3200" dirty="0">
                <a:latin typeface="The Hand Extrablack" panose="03070A02030502020204" pitchFamily="66" charset="0"/>
              </a:rPr>
              <a:t>The USA and PRC communicated through ambassadors in Poland.</a:t>
            </a:r>
          </a:p>
          <a:p>
            <a:r>
              <a:rPr lang="en-GB" sz="3200" dirty="0">
                <a:latin typeface="The Hand Extrablack" panose="03070A02030502020204" pitchFamily="66" charset="0"/>
              </a:rPr>
              <a:t>However, with the Vietnam War ongoing and over 4000 incidents of exchanged fire between Chinese and Soviet troops 1964-69, rapprochement was slow.</a:t>
            </a:r>
          </a:p>
        </p:txBody>
      </p:sp>
      <p:pic>
        <p:nvPicPr>
          <p:cNvPr id="3074" name="Picture 2" descr="Russia vs. China: How Conflict at the Sino-Soviet Border Nearly Started  Nuclear War">
            <a:extLst>
              <a:ext uri="{FF2B5EF4-FFF2-40B4-BE49-F238E27FC236}">
                <a16:creationId xmlns:a16="http://schemas.microsoft.com/office/drawing/2014/main" id="{D399714E-3762-4C1E-A9A6-978611C850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638" r="23655" b="-1"/>
          <a:stretch/>
        </p:blipFill>
        <p:spPr bwMode="auto">
          <a:xfrm>
            <a:off x="6645834" y="1"/>
            <a:ext cx="5546166" cy="6866192"/>
          </a:xfrm>
          <a:prstGeom prst="rect">
            <a:avLst/>
          </a:prstGeom>
          <a:noFill/>
          <a:extLst>
            <a:ext uri="{909E8E84-426E-40DD-AFC4-6F175D3DCCD1}">
              <a14:hiddenFill xmlns:a14="http://schemas.microsoft.com/office/drawing/2010/main">
                <a:solidFill>
                  <a:srgbClr val="FFFFFF"/>
                </a:solidFill>
              </a14:hiddenFill>
            </a:ext>
          </a:extLst>
        </p:spPr>
      </p:pic>
      <p:grpSp>
        <p:nvGrpSpPr>
          <p:cNvPr id="75" name="Group 74">
            <a:extLst>
              <a:ext uri="{FF2B5EF4-FFF2-40B4-BE49-F238E27FC236}">
                <a16:creationId xmlns:a16="http://schemas.microsoft.com/office/drawing/2014/main" id="{3389B237-4CAB-4403-A95C-C04D71F4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45458" y="-31769"/>
            <a:ext cx="510538" cy="6804779"/>
            <a:chOff x="11445458" y="-31769"/>
            <a:chExt cx="510538" cy="6804779"/>
          </a:xfrm>
        </p:grpSpPr>
        <p:sp>
          <p:nvSpPr>
            <p:cNvPr id="76" name="Freeform 8">
              <a:extLst>
                <a:ext uri="{FF2B5EF4-FFF2-40B4-BE49-F238E27FC236}">
                  <a16:creationId xmlns:a16="http://schemas.microsoft.com/office/drawing/2014/main" id="{57652216-AF47-4D6B-A81B-2DC28B6255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7521" y="666336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3">
              <a:extLst>
                <a:ext uri="{FF2B5EF4-FFF2-40B4-BE49-F238E27FC236}">
                  <a16:creationId xmlns:a16="http://schemas.microsoft.com/office/drawing/2014/main" id="{0E53B701-E5D9-4269-97AD-69F3087D28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8634" y="742112"/>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51">
              <a:extLst>
                <a:ext uri="{FF2B5EF4-FFF2-40B4-BE49-F238E27FC236}">
                  <a16:creationId xmlns:a16="http://schemas.microsoft.com/office/drawing/2014/main" id="{53F3EB0D-ADA8-4F65-9811-0A990FE6BE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06592" y="959823"/>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53">
              <a:extLst>
                <a:ext uri="{FF2B5EF4-FFF2-40B4-BE49-F238E27FC236}">
                  <a16:creationId xmlns:a16="http://schemas.microsoft.com/office/drawing/2014/main" id="{7FC10137-17E1-4C6D-B7A2-CD86B7C148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678" y="1198596"/>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54">
              <a:extLst>
                <a:ext uri="{FF2B5EF4-FFF2-40B4-BE49-F238E27FC236}">
                  <a16:creationId xmlns:a16="http://schemas.microsoft.com/office/drawing/2014/main" id="{983715DD-6794-4B57-8585-E0EFF671E7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8560" y="44736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55">
              <a:extLst>
                <a:ext uri="{FF2B5EF4-FFF2-40B4-BE49-F238E27FC236}">
                  <a16:creationId xmlns:a16="http://schemas.microsoft.com/office/drawing/2014/main" id="{6B8B9805-E14F-4943-B15E-48460BFD60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538" y="140819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56">
              <a:extLst>
                <a:ext uri="{FF2B5EF4-FFF2-40B4-BE49-F238E27FC236}">
                  <a16:creationId xmlns:a16="http://schemas.microsoft.com/office/drawing/2014/main" id="{112C42C6-34DE-404D-B18A-8E94E76A3C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234" y="2238233"/>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57">
              <a:extLst>
                <a:ext uri="{FF2B5EF4-FFF2-40B4-BE49-F238E27FC236}">
                  <a16:creationId xmlns:a16="http://schemas.microsoft.com/office/drawing/2014/main" id="{105114E3-B528-44FB-AD64-31F7940A69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80687" y="1617942"/>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59">
              <a:extLst>
                <a:ext uri="{FF2B5EF4-FFF2-40B4-BE49-F238E27FC236}">
                  <a16:creationId xmlns:a16="http://schemas.microsoft.com/office/drawing/2014/main" id="{66162961-2E66-4F1D-AD08-A09C28C5E0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0137" y="200295"/>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60">
              <a:extLst>
                <a:ext uri="{FF2B5EF4-FFF2-40B4-BE49-F238E27FC236}">
                  <a16:creationId xmlns:a16="http://schemas.microsoft.com/office/drawing/2014/main" id="{7DF10D80-7F03-41B7-BF83-7086CFB705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5368" y="1847736"/>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61">
              <a:extLst>
                <a:ext uri="{FF2B5EF4-FFF2-40B4-BE49-F238E27FC236}">
                  <a16:creationId xmlns:a16="http://schemas.microsoft.com/office/drawing/2014/main" id="{60E5BEF8-88A7-4088-8382-FC596B16B9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4067" y="-12868"/>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78">
              <a:extLst>
                <a:ext uri="{FF2B5EF4-FFF2-40B4-BE49-F238E27FC236}">
                  <a16:creationId xmlns:a16="http://schemas.microsoft.com/office/drawing/2014/main" id="{4850C240-229E-44CC-9B0C-7C70B85241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0903" y="665835"/>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79">
              <a:extLst>
                <a:ext uri="{FF2B5EF4-FFF2-40B4-BE49-F238E27FC236}">
                  <a16:creationId xmlns:a16="http://schemas.microsoft.com/office/drawing/2014/main" id="{0C20C1F3-97C9-485A-BBF1-F712C6FDD9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275" y="896880"/>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80">
              <a:extLst>
                <a:ext uri="{FF2B5EF4-FFF2-40B4-BE49-F238E27FC236}">
                  <a16:creationId xmlns:a16="http://schemas.microsoft.com/office/drawing/2014/main" id="{5FB7F486-D669-4315-848B-079715C0A6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7934" y="1134675"/>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81">
              <a:extLst>
                <a:ext uri="{FF2B5EF4-FFF2-40B4-BE49-F238E27FC236}">
                  <a16:creationId xmlns:a16="http://schemas.microsoft.com/office/drawing/2014/main" id="{884943FC-F8F5-47A2-8C6C-AD8385B0F3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0984" y="2147729"/>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82">
              <a:extLst>
                <a:ext uri="{FF2B5EF4-FFF2-40B4-BE49-F238E27FC236}">
                  <a16:creationId xmlns:a16="http://schemas.microsoft.com/office/drawing/2014/main" id="{FBD1CFD7-B550-428B-99C5-E70AE1117A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820" y="1925276"/>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83">
              <a:extLst>
                <a:ext uri="{FF2B5EF4-FFF2-40B4-BE49-F238E27FC236}">
                  <a16:creationId xmlns:a16="http://schemas.microsoft.com/office/drawing/2014/main" id="{86464553-DBB1-4FDD-A906-723DE0BFAF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1377" y="1610488"/>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84">
              <a:extLst>
                <a:ext uri="{FF2B5EF4-FFF2-40B4-BE49-F238E27FC236}">
                  <a16:creationId xmlns:a16="http://schemas.microsoft.com/office/drawing/2014/main" id="{41C1AA59-6A1E-4A61-8483-8056A09E0C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22393" y="461249"/>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86">
              <a:extLst>
                <a:ext uri="{FF2B5EF4-FFF2-40B4-BE49-F238E27FC236}">
                  <a16:creationId xmlns:a16="http://schemas.microsoft.com/office/drawing/2014/main" id="{851A3E4E-2857-4A69-AEC0-79CF8C413D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6789" y="3930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89">
              <a:extLst>
                <a:ext uri="{FF2B5EF4-FFF2-40B4-BE49-F238E27FC236}">
                  <a16:creationId xmlns:a16="http://schemas.microsoft.com/office/drawing/2014/main" id="{363F6E9F-7E05-4464-BE66-BB27B4589D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165" y="1398137"/>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90">
              <a:extLst>
                <a:ext uri="{FF2B5EF4-FFF2-40B4-BE49-F238E27FC236}">
                  <a16:creationId xmlns:a16="http://schemas.microsoft.com/office/drawing/2014/main" id="{CE4367E1-2C4E-4A0B-A9E2-2DC3B3BCDC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65017" y="2021046"/>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105">
              <a:extLst>
                <a:ext uri="{FF2B5EF4-FFF2-40B4-BE49-F238E27FC236}">
                  <a16:creationId xmlns:a16="http://schemas.microsoft.com/office/drawing/2014/main" id="{EE215DA3-ED82-4F29-9835-DD3B5ADD4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39032" y="202351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6">
              <a:extLst>
                <a:ext uri="{FF2B5EF4-FFF2-40B4-BE49-F238E27FC236}">
                  <a16:creationId xmlns:a16="http://schemas.microsoft.com/office/drawing/2014/main" id="{449C2B94-6D2C-466B-9091-18CA59956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729" y="26124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32">
              <a:extLst>
                <a:ext uri="{FF2B5EF4-FFF2-40B4-BE49-F238E27FC236}">
                  <a16:creationId xmlns:a16="http://schemas.microsoft.com/office/drawing/2014/main" id="{9873A13E-F493-4022-9CDB-496767477D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3710" y="3240972"/>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3">
              <a:extLst>
                <a:ext uri="{FF2B5EF4-FFF2-40B4-BE49-F238E27FC236}">
                  <a16:creationId xmlns:a16="http://schemas.microsoft.com/office/drawing/2014/main" id="{631ED96D-0634-4E7F-BE08-A8ACAA0A64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623" y="433228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34">
              <a:extLst>
                <a:ext uri="{FF2B5EF4-FFF2-40B4-BE49-F238E27FC236}">
                  <a16:creationId xmlns:a16="http://schemas.microsoft.com/office/drawing/2014/main" id="{D43F1416-268F-487F-ABB4-1C62E6C68B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7553" y="532960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35">
              <a:extLst>
                <a:ext uri="{FF2B5EF4-FFF2-40B4-BE49-F238E27FC236}">
                  <a16:creationId xmlns:a16="http://schemas.microsoft.com/office/drawing/2014/main" id="{E5E99890-1E26-4DDC-8F50-128C4875BA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205" y="4540510"/>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36">
              <a:extLst>
                <a:ext uri="{FF2B5EF4-FFF2-40B4-BE49-F238E27FC236}">
                  <a16:creationId xmlns:a16="http://schemas.microsoft.com/office/drawing/2014/main" id="{21D3B3BA-A1D7-450E-B002-44DFDC68F9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59914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37">
              <a:extLst>
                <a:ext uri="{FF2B5EF4-FFF2-40B4-BE49-F238E27FC236}">
                  <a16:creationId xmlns:a16="http://schemas.microsoft.com/office/drawing/2014/main" id="{666093C3-5DCC-4A45-897C-F2C5CA94AC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7108" y="3005032"/>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38">
              <a:extLst>
                <a:ext uri="{FF2B5EF4-FFF2-40B4-BE49-F238E27FC236}">
                  <a16:creationId xmlns:a16="http://schemas.microsoft.com/office/drawing/2014/main" id="{E5879CC9-6134-4E28-8170-9DD4240CC5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777" y="4845128"/>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39">
              <a:extLst>
                <a:ext uri="{FF2B5EF4-FFF2-40B4-BE49-F238E27FC236}">
                  <a16:creationId xmlns:a16="http://schemas.microsoft.com/office/drawing/2014/main" id="{52B9234F-7351-4670-9340-3ABC48A30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6885" y="5086249"/>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40">
              <a:extLst>
                <a:ext uri="{FF2B5EF4-FFF2-40B4-BE49-F238E27FC236}">
                  <a16:creationId xmlns:a16="http://schemas.microsoft.com/office/drawing/2014/main" id="{3F67C8B5-D925-449D-BCA7-7517305514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1849" y="2542950"/>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41">
              <a:extLst>
                <a:ext uri="{FF2B5EF4-FFF2-40B4-BE49-F238E27FC236}">
                  <a16:creationId xmlns:a16="http://schemas.microsoft.com/office/drawing/2014/main" id="{71516E84-743F-4EE4-B466-909E55FCC9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622350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42">
              <a:extLst>
                <a:ext uri="{FF2B5EF4-FFF2-40B4-BE49-F238E27FC236}">
                  <a16:creationId xmlns:a16="http://schemas.microsoft.com/office/drawing/2014/main" id="{285EE84A-B305-47FC-9896-3EAAE94F6D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3510" y="55415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44">
              <a:extLst>
                <a:ext uri="{FF2B5EF4-FFF2-40B4-BE49-F238E27FC236}">
                  <a16:creationId xmlns:a16="http://schemas.microsoft.com/office/drawing/2014/main" id="{52175DC6-FE35-414D-B1FC-53870E0F6B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7300" y="402564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45">
              <a:extLst>
                <a:ext uri="{FF2B5EF4-FFF2-40B4-BE49-F238E27FC236}">
                  <a16:creationId xmlns:a16="http://schemas.microsoft.com/office/drawing/2014/main" id="{ACD91DA3-CF45-4374-AEDA-5DA2E53EE4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5149" y="5781473"/>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46">
              <a:extLst>
                <a:ext uri="{FF2B5EF4-FFF2-40B4-BE49-F238E27FC236}">
                  <a16:creationId xmlns:a16="http://schemas.microsoft.com/office/drawing/2014/main" id="{8AAA7A16-3076-4557-9DC3-297D83248E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208" y="277556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47">
              <a:extLst>
                <a:ext uri="{FF2B5EF4-FFF2-40B4-BE49-F238E27FC236}">
                  <a16:creationId xmlns:a16="http://schemas.microsoft.com/office/drawing/2014/main" id="{62AFF181-4F3A-40CE-BC79-BD8D97E0C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2353" y="3794520"/>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48">
              <a:extLst>
                <a:ext uri="{FF2B5EF4-FFF2-40B4-BE49-F238E27FC236}">
                  <a16:creationId xmlns:a16="http://schemas.microsoft.com/office/drawing/2014/main" id="{E9EE8F9C-63EF-41F7-90AC-95F093366F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7610" y="3561050"/>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62">
              <a:extLst>
                <a:ext uri="{FF2B5EF4-FFF2-40B4-BE49-F238E27FC236}">
                  <a16:creationId xmlns:a16="http://schemas.microsoft.com/office/drawing/2014/main" id="{F99D5EE6-2CC4-4A54-9A07-4734713E7A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8042" y="28953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63">
              <a:extLst>
                <a:ext uri="{FF2B5EF4-FFF2-40B4-BE49-F238E27FC236}">
                  <a16:creationId xmlns:a16="http://schemas.microsoft.com/office/drawing/2014/main" id="{DC83D62C-4898-4734-893F-7FE7A2D706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9400" y="4033977"/>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64">
              <a:extLst>
                <a:ext uri="{FF2B5EF4-FFF2-40B4-BE49-F238E27FC236}">
                  <a16:creationId xmlns:a16="http://schemas.microsoft.com/office/drawing/2014/main" id="{EFA4198B-E065-405F-84E4-B0220DCEF9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351" y="2627056"/>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65">
              <a:extLst>
                <a:ext uri="{FF2B5EF4-FFF2-40B4-BE49-F238E27FC236}">
                  <a16:creationId xmlns:a16="http://schemas.microsoft.com/office/drawing/2014/main" id="{F6D1AC12-FB95-4593-BF80-DABEDD4E3E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982" y="3771071"/>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66">
              <a:extLst>
                <a:ext uri="{FF2B5EF4-FFF2-40B4-BE49-F238E27FC236}">
                  <a16:creationId xmlns:a16="http://schemas.microsoft.com/office/drawing/2014/main" id="{9F41615F-3978-4890-992E-1D44D0D914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64" y="5317507"/>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67">
              <a:extLst>
                <a:ext uri="{FF2B5EF4-FFF2-40B4-BE49-F238E27FC236}">
                  <a16:creationId xmlns:a16="http://schemas.microsoft.com/office/drawing/2014/main" id="{293C0AD6-F904-4337-8CAB-2FF649834B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5944" y="4533529"/>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68">
              <a:extLst>
                <a:ext uri="{FF2B5EF4-FFF2-40B4-BE49-F238E27FC236}">
                  <a16:creationId xmlns:a16="http://schemas.microsoft.com/office/drawing/2014/main" id="{E68410D4-6ED4-4651-8543-78B0AB57A2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3332" y="3190789"/>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69">
              <a:extLst>
                <a:ext uri="{FF2B5EF4-FFF2-40B4-BE49-F238E27FC236}">
                  <a16:creationId xmlns:a16="http://schemas.microsoft.com/office/drawing/2014/main" id="{BB356FF6-7153-4AE8-904C-8535363AA8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2589" y="5599752"/>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70">
              <a:extLst>
                <a:ext uri="{FF2B5EF4-FFF2-40B4-BE49-F238E27FC236}">
                  <a16:creationId xmlns:a16="http://schemas.microsoft.com/office/drawing/2014/main" id="{D9CD9700-C2DA-4CCD-8700-D763281E4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802" y="619149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71">
              <a:extLst>
                <a:ext uri="{FF2B5EF4-FFF2-40B4-BE49-F238E27FC236}">
                  <a16:creationId xmlns:a16="http://schemas.microsoft.com/office/drawing/2014/main" id="{6CC97770-31D6-46F7-9608-9D96AEF4A1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4132" y="5079102"/>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72">
              <a:extLst>
                <a:ext uri="{FF2B5EF4-FFF2-40B4-BE49-F238E27FC236}">
                  <a16:creationId xmlns:a16="http://schemas.microsoft.com/office/drawing/2014/main" id="{1F6A0344-12D8-457F-B2C4-BF6ABC3F97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0869" y="4852243"/>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73">
              <a:extLst>
                <a:ext uri="{FF2B5EF4-FFF2-40B4-BE49-F238E27FC236}">
                  <a16:creationId xmlns:a16="http://schemas.microsoft.com/office/drawing/2014/main" id="{A659A3FC-205E-41C5-90D8-2909635C66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42" y="4352608"/>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74">
              <a:extLst>
                <a:ext uri="{FF2B5EF4-FFF2-40B4-BE49-F238E27FC236}">
                  <a16:creationId xmlns:a16="http://schemas.microsoft.com/office/drawing/2014/main" id="{EF5898F8-F274-4A71-ABC2-9727884523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694" y="5932892"/>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75">
              <a:extLst>
                <a:ext uri="{FF2B5EF4-FFF2-40B4-BE49-F238E27FC236}">
                  <a16:creationId xmlns:a16="http://schemas.microsoft.com/office/drawing/2014/main" id="{A337719B-635F-4455-A8E8-6983D9B3DE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703" y="2387288"/>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77">
              <a:extLst>
                <a:ext uri="{FF2B5EF4-FFF2-40B4-BE49-F238E27FC236}">
                  <a16:creationId xmlns:a16="http://schemas.microsoft.com/office/drawing/2014/main" id="{665D8F7B-6125-4923-82FD-4541506B66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949" y="3551571"/>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85">
              <a:extLst>
                <a:ext uri="{FF2B5EF4-FFF2-40B4-BE49-F238E27FC236}">
                  <a16:creationId xmlns:a16="http://schemas.microsoft.com/office/drawing/2014/main" id="{AEBBE398-C737-4798-92D3-68B6928A9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0208" y="6379390"/>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87">
              <a:extLst>
                <a:ext uri="{FF2B5EF4-FFF2-40B4-BE49-F238E27FC236}">
                  <a16:creationId xmlns:a16="http://schemas.microsoft.com/office/drawing/2014/main" id="{F3116C15-246C-412A-B5A8-DC7E056EC8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4699" y="6633625"/>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88">
              <a:extLst>
                <a:ext uri="{FF2B5EF4-FFF2-40B4-BE49-F238E27FC236}">
                  <a16:creationId xmlns:a16="http://schemas.microsoft.com/office/drawing/2014/main" id="{F9FA8A4C-F799-47E7-85C8-4DA109A003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8248" y="5648840"/>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11057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DA27A5CA-8322-4584-B42A-F26916528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Rectangle 1039">
            <a:extLst>
              <a:ext uri="{FF2B5EF4-FFF2-40B4-BE49-F238E27FC236}">
                <a16:creationId xmlns:a16="http://schemas.microsoft.com/office/drawing/2014/main" id="{75660551-9FDE-4500-BEA5-DF82DC00D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Rectangle 1041">
            <a:extLst>
              <a:ext uri="{FF2B5EF4-FFF2-40B4-BE49-F238E27FC236}">
                <a16:creationId xmlns:a16="http://schemas.microsoft.com/office/drawing/2014/main" id="{58E37D5E-2F40-4CD5-A0F2-04001FB75C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0652" y="883545"/>
            <a:ext cx="11121347" cy="51022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F6EBF5-2E27-B6E3-EEFD-C6AB5E90E64C}"/>
              </a:ext>
            </a:extLst>
          </p:cNvPr>
          <p:cNvSpPr>
            <a:spLocks noGrp="1"/>
          </p:cNvSpPr>
          <p:nvPr>
            <p:ph type="title"/>
          </p:nvPr>
        </p:nvSpPr>
        <p:spPr>
          <a:xfrm>
            <a:off x="4963269" y="7719"/>
            <a:ext cx="6229088" cy="1124142"/>
          </a:xfrm>
        </p:spPr>
        <p:txBody>
          <a:bodyPr>
            <a:normAutofit/>
          </a:bodyPr>
          <a:lstStyle/>
          <a:p>
            <a:r>
              <a:rPr lang="en-GB" dirty="0"/>
              <a:t>Possibility of talks</a:t>
            </a:r>
          </a:p>
        </p:txBody>
      </p:sp>
      <p:pic>
        <p:nvPicPr>
          <p:cNvPr id="1026" name="Picture 2" descr="Daqing A True Game-changer For China | Hart Energy">
            <a:extLst>
              <a:ext uri="{FF2B5EF4-FFF2-40B4-BE49-F238E27FC236}">
                <a16:creationId xmlns:a16="http://schemas.microsoft.com/office/drawing/2014/main" id="{0FBDF352-F2AE-9490-104B-2355D2411F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373" r="19023" b="-2"/>
          <a:stretch/>
        </p:blipFill>
        <p:spPr bwMode="auto">
          <a:xfrm>
            <a:off x="1066799" y="887715"/>
            <a:ext cx="3657401" cy="510806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D5EC940-3E18-609B-6E40-34F090CAF93C}"/>
              </a:ext>
            </a:extLst>
          </p:cNvPr>
          <p:cNvSpPr>
            <a:spLocks noGrp="1"/>
          </p:cNvSpPr>
          <p:nvPr>
            <p:ph idx="1"/>
          </p:nvPr>
        </p:nvSpPr>
        <p:spPr>
          <a:xfrm>
            <a:off x="5056615" y="1080190"/>
            <a:ext cx="6939261" cy="4829111"/>
          </a:xfrm>
        </p:spPr>
        <p:txBody>
          <a:bodyPr>
            <a:normAutofit/>
          </a:bodyPr>
          <a:lstStyle/>
          <a:p>
            <a:pPr>
              <a:lnSpc>
                <a:spcPct val="140000"/>
              </a:lnSpc>
            </a:pPr>
            <a:r>
              <a:rPr lang="en-GB" sz="2800" dirty="0">
                <a:latin typeface="The Hand Extrablack" panose="03070A02030502020204" pitchFamily="66" charset="0"/>
              </a:rPr>
              <a:t>The opening signal came in 1966; Americans invited Chinese scientists to visit the USA.</a:t>
            </a:r>
          </a:p>
          <a:p>
            <a:pPr>
              <a:lnSpc>
                <a:spcPct val="140000"/>
              </a:lnSpc>
            </a:pPr>
            <a:r>
              <a:rPr lang="en-GB" sz="2800" dirty="0">
                <a:latin typeface="The Hand Extrablack" panose="03070A02030502020204" pitchFamily="66" charset="0"/>
              </a:rPr>
              <a:t>In 1969, the Chinese became more receptive to the possibility of better relations.</a:t>
            </a:r>
          </a:p>
          <a:p>
            <a:pPr>
              <a:lnSpc>
                <a:spcPct val="140000"/>
              </a:lnSpc>
            </a:pPr>
            <a:r>
              <a:rPr lang="en-GB" sz="2800" dirty="0">
                <a:latin typeface="The Hand Extrablack" panose="03070A02030502020204" pitchFamily="66" charset="0"/>
              </a:rPr>
              <a:t>A combination of clashes with the USSR, and Chinese engineers and scientists needing access to western technology, led to the Chinese opening to the idea of talks.</a:t>
            </a:r>
          </a:p>
        </p:txBody>
      </p:sp>
      <p:grpSp>
        <p:nvGrpSpPr>
          <p:cNvPr id="1044" name="Group 1043">
            <a:extLst>
              <a:ext uri="{FF2B5EF4-FFF2-40B4-BE49-F238E27FC236}">
                <a16:creationId xmlns:a16="http://schemas.microsoft.com/office/drawing/2014/main" id="{393D07FD-8A77-486D-A79A-92CAD7BBAB0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1675" y="-37765"/>
            <a:ext cx="1800806" cy="6890619"/>
            <a:chOff x="9641675" y="-37765"/>
            <a:chExt cx="1800806" cy="6890619"/>
          </a:xfrm>
        </p:grpSpPr>
        <p:sp>
          <p:nvSpPr>
            <p:cNvPr id="1045" name="Freeform 53">
              <a:extLst>
                <a:ext uri="{FF2B5EF4-FFF2-40B4-BE49-F238E27FC236}">
                  <a16:creationId xmlns:a16="http://schemas.microsoft.com/office/drawing/2014/main" id="{36B184DD-523D-4294-AF51-AA45922CE7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755835" y="6746900"/>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6" name="Freeform 78">
              <a:extLst>
                <a:ext uri="{FF2B5EF4-FFF2-40B4-BE49-F238E27FC236}">
                  <a16:creationId xmlns:a16="http://schemas.microsoft.com/office/drawing/2014/main" id="{6E393635-9ABA-4EE9-8984-D5B554D94A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30949" y="622188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7" name="Freeform 79">
              <a:extLst>
                <a:ext uri="{FF2B5EF4-FFF2-40B4-BE49-F238E27FC236}">
                  <a16:creationId xmlns:a16="http://schemas.microsoft.com/office/drawing/2014/main" id="{2A5EAEA1-79EC-462F-A08B-6139634F7E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321" y="645292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8" name="Freeform 80">
              <a:extLst>
                <a:ext uri="{FF2B5EF4-FFF2-40B4-BE49-F238E27FC236}">
                  <a16:creationId xmlns:a16="http://schemas.microsoft.com/office/drawing/2014/main" id="{1D2E5290-45AD-48B0-B9A0-7AE0A908BF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37980" y="6690721"/>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9" name="Freeform 84">
              <a:extLst>
                <a:ext uri="{FF2B5EF4-FFF2-40B4-BE49-F238E27FC236}">
                  <a16:creationId xmlns:a16="http://schemas.microsoft.com/office/drawing/2014/main" id="{E13C4831-440C-418E-9302-DDD9BFE382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12439" y="6017295"/>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0" name="Freeform 106">
              <a:extLst>
                <a:ext uri="{FF2B5EF4-FFF2-40B4-BE49-F238E27FC236}">
                  <a16:creationId xmlns:a16="http://schemas.microsoft.com/office/drawing/2014/main" id="{42B526D9-7E5C-4A67-9B1C-9E92092EAF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58107" y="6107832"/>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1" name="Freeform 108">
              <a:extLst>
                <a:ext uri="{FF2B5EF4-FFF2-40B4-BE49-F238E27FC236}">
                  <a16:creationId xmlns:a16="http://schemas.microsoft.com/office/drawing/2014/main" id="{DFA07926-5610-463F-BB98-6659FBA4C6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3264" y="6717065"/>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2" name="Freeform 112">
              <a:extLst>
                <a:ext uri="{FF2B5EF4-FFF2-40B4-BE49-F238E27FC236}">
                  <a16:creationId xmlns:a16="http://schemas.microsoft.com/office/drawing/2014/main" id="{0CC3E394-72A8-46B8-B333-9A48011536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46533" y="6369083"/>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3" name="Freeform 130">
              <a:extLst>
                <a:ext uri="{FF2B5EF4-FFF2-40B4-BE49-F238E27FC236}">
                  <a16:creationId xmlns:a16="http://schemas.microsoft.com/office/drawing/2014/main" id="{C2F2B81F-CCBD-4D75-A268-529C27BEB4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90908" y="6021285"/>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4" name="Freeform 131">
              <a:extLst>
                <a:ext uri="{FF2B5EF4-FFF2-40B4-BE49-F238E27FC236}">
                  <a16:creationId xmlns:a16="http://schemas.microsoft.com/office/drawing/2014/main" id="{248273A6-4595-4B49-870D-93184B2BCC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04582" y="6516876"/>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5" name="Freeform 135">
              <a:extLst>
                <a:ext uri="{FF2B5EF4-FFF2-40B4-BE49-F238E27FC236}">
                  <a16:creationId xmlns:a16="http://schemas.microsoft.com/office/drawing/2014/main" id="{613F679C-C6B7-45E2-AB85-06F11D016E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91921" y="6287218"/>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6" name="Freeform 141">
              <a:extLst>
                <a:ext uri="{FF2B5EF4-FFF2-40B4-BE49-F238E27FC236}">
                  <a16:creationId xmlns:a16="http://schemas.microsoft.com/office/drawing/2014/main" id="{AD733645-CE3B-4C6D-98E4-1C01A1C3F8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65631" y="6643163"/>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7" name="Freeform 15">
              <a:extLst>
                <a:ext uri="{FF2B5EF4-FFF2-40B4-BE49-F238E27FC236}">
                  <a16:creationId xmlns:a16="http://schemas.microsoft.com/office/drawing/2014/main" id="{CC6A862F-C126-4979-9572-943E0EFA1E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01364" y="6340249"/>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8" name="Freeform 18">
              <a:extLst>
                <a:ext uri="{FF2B5EF4-FFF2-40B4-BE49-F238E27FC236}">
                  <a16:creationId xmlns:a16="http://schemas.microsoft.com/office/drawing/2014/main" id="{D810D816-815F-4A09-A3E5-451D74A23A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80957" y="6071075"/>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9" name="Freeform 22">
              <a:extLst>
                <a:ext uri="{FF2B5EF4-FFF2-40B4-BE49-F238E27FC236}">
                  <a16:creationId xmlns:a16="http://schemas.microsoft.com/office/drawing/2014/main" id="{297ABCD3-B369-4690-81A8-2627F24E4B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84238" y="6727753"/>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0" name="Freeform 23">
              <a:extLst>
                <a:ext uri="{FF2B5EF4-FFF2-40B4-BE49-F238E27FC236}">
                  <a16:creationId xmlns:a16="http://schemas.microsoft.com/office/drawing/2014/main" id="{A2F71286-5332-4172-A372-755A472F37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62485" y="6585217"/>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1" name="Freeform 43">
              <a:extLst>
                <a:ext uri="{FF2B5EF4-FFF2-40B4-BE49-F238E27FC236}">
                  <a16:creationId xmlns:a16="http://schemas.microsoft.com/office/drawing/2014/main" id="{B5108B37-F44A-47A4-A995-524197C47E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316511" y="6540401"/>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2" name="Freeform 51">
              <a:extLst>
                <a:ext uri="{FF2B5EF4-FFF2-40B4-BE49-F238E27FC236}">
                  <a16:creationId xmlns:a16="http://schemas.microsoft.com/office/drawing/2014/main" id="{B4CEC1A4-E49B-426A-A335-FBB8D54341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89480" y="6694817"/>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3" name="Freeform 52">
              <a:extLst>
                <a:ext uri="{FF2B5EF4-FFF2-40B4-BE49-F238E27FC236}">
                  <a16:creationId xmlns:a16="http://schemas.microsoft.com/office/drawing/2014/main" id="{FCF406CD-6197-4FC8-A53E-E4AE9A2C4E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86485" y="6130386"/>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4" name="Freeform 54">
              <a:extLst>
                <a:ext uri="{FF2B5EF4-FFF2-40B4-BE49-F238E27FC236}">
                  <a16:creationId xmlns:a16="http://schemas.microsoft.com/office/drawing/2014/main" id="{A877D66C-F031-4FD3-A679-013BBD5978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63413" y="629401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5" name="Freeform 59">
              <a:extLst>
                <a:ext uri="{FF2B5EF4-FFF2-40B4-BE49-F238E27FC236}">
                  <a16:creationId xmlns:a16="http://schemas.microsoft.com/office/drawing/2014/main" id="{841FF123-0600-4ED0-B72B-1704ED1832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43431" y="6554286"/>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6" name="Freeform 78">
              <a:extLst>
                <a:ext uri="{FF2B5EF4-FFF2-40B4-BE49-F238E27FC236}">
                  <a16:creationId xmlns:a16="http://schemas.microsoft.com/office/drawing/2014/main" id="{204EE8DB-CB6A-4043-8892-547496A838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023791" y="6448637"/>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7" name="Freeform 79">
              <a:extLst>
                <a:ext uri="{FF2B5EF4-FFF2-40B4-BE49-F238E27FC236}">
                  <a16:creationId xmlns:a16="http://schemas.microsoft.com/office/drawing/2014/main" id="{D41334E9-5983-47FA-8F3F-E023DE88C4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036163" y="6679682"/>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8" name="Freeform 84">
              <a:extLst>
                <a:ext uri="{FF2B5EF4-FFF2-40B4-BE49-F238E27FC236}">
                  <a16:creationId xmlns:a16="http://schemas.microsoft.com/office/drawing/2014/main" id="{6FA6CD72-6404-4323-BFB5-E3C38E38ED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005281" y="6244051"/>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9" name="Freeform 86">
              <a:extLst>
                <a:ext uri="{FF2B5EF4-FFF2-40B4-BE49-F238E27FC236}">
                  <a16:creationId xmlns:a16="http://schemas.microsoft.com/office/drawing/2014/main" id="{8A621A24-4735-44CF-99C1-BC39C2B719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015429" y="599307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0" name="Freeform 106">
              <a:extLst>
                <a:ext uri="{FF2B5EF4-FFF2-40B4-BE49-F238E27FC236}">
                  <a16:creationId xmlns:a16="http://schemas.microsoft.com/office/drawing/2014/main" id="{C55F2697-EFEC-4C5E-9D88-7F77747352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750540" y="6364846"/>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1" name="Freeform 110">
              <a:extLst>
                <a:ext uri="{FF2B5EF4-FFF2-40B4-BE49-F238E27FC236}">
                  <a16:creationId xmlns:a16="http://schemas.microsoft.com/office/drawing/2014/main" id="{3E74E34E-E8B2-43CF-A574-E562761D27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741854" y="6032921"/>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2" name="Freeform 112">
              <a:extLst>
                <a:ext uri="{FF2B5EF4-FFF2-40B4-BE49-F238E27FC236}">
                  <a16:creationId xmlns:a16="http://schemas.microsoft.com/office/drawing/2014/main" id="{4FCC862A-0E3B-42C2-9B61-40EE412F2E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799759" y="656660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3" name="Freeform 78">
              <a:extLst>
                <a:ext uri="{FF2B5EF4-FFF2-40B4-BE49-F238E27FC236}">
                  <a16:creationId xmlns:a16="http://schemas.microsoft.com/office/drawing/2014/main" id="{3F715015-E0A6-4A26-9FD6-8150DDF1CE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81278" y="306896"/>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4" name="Freeform 79">
              <a:extLst>
                <a:ext uri="{FF2B5EF4-FFF2-40B4-BE49-F238E27FC236}">
                  <a16:creationId xmlns:a16="http://schemas.microsoft.com/office/drawing/2014/main" id="{0EE0F506-CF28-4919-843E-96C438CCDB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93650" y="537941"/>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5" name="Freeform 80">
              <a:extLst>
                <a:ext uri="{FF2B5EF4-FFF2-40B4-BE49-F238E27FC236}">
                  <a16:creationId xmlns:a16="http://schemas.microsoft.com/office/drawing/2014/main" id="{ABF621B4-0B01-43A4-A7D1-413915B371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88309" y="751829"/>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6" name="Freeform 84">
              <a:extLst>
                <a:ext uri="{FF2B5EF4-FFF2-40B4-BE49-F238E27FC236}">
                  <a16:creationId xmlns:a16="http://schemas.microsoft.com/office/drawing/2014/main" id="{11CEF3FD-9334-449D-9A0D-A874158347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62768" y="102310"/>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7" name="Freeform 106">
              <a:extLst>
                <a:ext uri="{FF2B5EF4-FFF2-40B4-BE49-F238E27FC236}">
                  <a16:creationId xmlns:a16="http://schemas.microsoft.com/office/drawing/2014/main" id="{9FB3FAF8-148B-46ED-9715-58CFE79023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84532" y="21675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8" name="Freeform 108">
              <a:extLst>
                <a:ext uri="{FF2B5EF4-FFF2-40B4-BE49-F238E27FC236}">
                  <a16:creationId xmlns:a16="http://schemas.microsoft.com/office/drawing/2014/main" id="{410E3435-0683-4EF2-9185-B5CADDD60F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79403" y="700379"/>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9" name="Freeform 110">
              <a:extLst>
                <a:ext uri="{FF2B5EF4-FFF2-40B4-BE49-F238E27FC236}">
                  <a16:creationId xmlns:a16="http://schemas.microsoft.com/office/drawing/2014/main" id="{FC146718-F493-4688-93D1-D3C4DBB663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62256" y="-31083"/>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0" name="Freeform 112">
              <a:extLst>
                <a:ext uri="{FF2B5EF4-FFF2-40B4-BE49-F238E27FC236}">
                  <a16:creationId xmlns:a16="http://schemas.microsoft.com/office/drawing/2014/main" id="{1C18D603-D7E6-4574-B11F-2C2462E3C7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72958" y="49593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1" name="Freeform 130">
              <a:extLst>
                <a:ext uri="{FF2B5EF4-FFF2-40B4-BE49-F238E27FC236}">
                  <a16:creationId xmlns:a16="http://schemas.microsoft.com/office/drawing/2014/main" id="{39BAC9E3-0ED4-4E15-9E08-A51F84874F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17189" y="88736"/>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2" name="Freeform 131">
              <a:extLst>
                <a:ext uri="{FF2B5EF4-FFF2-40B4-BE49-F238E27FC236}">
                  <a16:creationId xmlns:a16="http://schemas.microsoft.com/office/drawing/2014/main" id="{731CC313-61BB-44C9-9BE8-6CFF0F2B03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31007" y="643723"/>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3" name="Freeform 135">
              <a:extLst>
                <a:ext uri="{FF2B5EF4-FFF2-40B4-BE49-F238E27FC236}">
                  <a16:creationId xmlns:a16="http://schemas.microsoft.com/office/drawing/2014/main" id="{55944B1A-48F3-4273-A87D-B12B35F8E1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18346" y="414065"/>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4" name="Freeform 10">
              <a:extLst>
                <a:ext uri="{FF2B5EF4-FFF2-40B4-BE49-F238E27FC236}">
                  <a16:creationId xmlns:a16="http://schemas.microsoft.com/office/drawing/2014/main" id="{2C030015-13DB-4AAA-B2C5-0DB11B17B6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03754" y="2767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5" name="Freeform 15">
              <a:extLst>
                <a:ext uri="{FF2B5EF4-FFF2-40B4-BE49-F238E27FC236}">
                  <a16:creationId xmlns:a16="http://schemas.microsoft.com/office/drawing/2014/main" id="{4CCDA4CA-802B-4060-84E8-3A5BCC2535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07684" y="54187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6" name="Freeform 18">
              <a:extLst>
                <a:ext uri="{FF2B5EF4-FFF2-40B4-BE49-F238E27FC236}">
                  <a16:creationId xmlns:a16="http://schemas.microsoft.com/office/drawing/2014/main" id="{4AFB2596-28AD-4968-AC8C-0C89D5F830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11098" y="28512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7" name="Freeform 22">
              <a:extLst>
                <a:ext uri="{FF2B5EF4-FFF2-40B4-BE49-F238E27FC236}">
                  <a16:creationId xmlns:a16="http://schemas.microsoft.com/office/drawing/2014/main" id="{2877C19B-C85A-43A8-9D22-E3555757E6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928419" y="17433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8" name="Freeform 23">
              <a:extLst>
                <a:ext uri="{FF2B5EF4-FFF2-40B4-BE49-F238E27FC236}">
                  <a16:creationId xmlns:a16="http://schemas.microsoft.com/office/drawing/2014/main" id="{86BB8A06-3A72-4664-906D-A764FD3C89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468805" y="78683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9" name="Freeform 30">
              <a:extLst>
                <a:ext uri="{FF2B5EF4-FFF2-40B4-BE49-F238E27FC236}">
                  <a16:creationId xmlns:a16="http://schemas.microsoft.com/office/drawing/2014/main" id="{13A6CBDF-A71E-4C76-90F5-F93EC0472A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08839" y="102815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0" name="Freeform 43">
              <a:extLst>
                <a:ext uri="{FF2B5EF4-FFF2-40B4-BE49-F238E27FC236}">
                  <a16:creationId xmlns:a16="http://schemas.microsoft.com/office/drawing/2014/main" id="{CDDE2395-D4D4-4B16-998E-BA13687949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22831" y="736046"/>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1" name="Freeform 51">
              <a:extLst>
                <a:ext uri="{FF2B5EF4-FFF2-40B4-BE49-F238E27FC236}">
                  <a16:creationId xmlns:a16="http://schemas.microsoft.com/office/drawing/2014/main" id="{20EB19B9-57B7-4434-BB0A-07330B446C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44710" y="781683"/>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2" name="Freeform 52">
              <a:extLst>
                <a:ext uri="{FF2B5EF4-FFF2-40B4-BE49-F238E27FC236}">
                  <a16:creationId xmlns:a16="http://schemas.microsoft.com/office/drawing/2014/main" id="{0C4C9822-221D-4DFD-A8F0-88BDB960D5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28441" y="302042"/>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3" name="Freeform 54">
              <a:extLst>
                <a:ext uri="{FF2B5EF4-FFF2-40B4-BE49-F238E27FC236}">
                  <a16:creationId xmlns:a16="http://schemas.microsoft.com/office/drawing/2014/main" id="{75210329-C983-4B1D-8573-5EB689CF4C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69733" y="489659"/>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4" name="Freeform 59">
              <a:extLst>
                <a:ext uri="{FF2B5EF4-FFF2-40B4-BE49-F238E27FC236}">
                  <a16:creationId xmlns:a16="http://schemas.microsoft.com/office/drawing/2014/main" id="{12078099-9836-4B34-B3F8-123577D27E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21688" y="107205"/>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5" name="Freeform 78">
              <a:extLst>
                <a:ext uri="{FF2B5EF4-FFF2-40B4-BE49-F238E27FC236}">
                  <a16:creationId xmlns:a16="http://schemas.microsoft.com/office/drawing/2014/main" id="{DDC4164A-CF54-4258-93D9-E2985D8373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930111" y="596474"/>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6" name="Freeform 79">
              <a:extLst>
                <a:ext uri="{FF2B5EF4-FFF2-40B4-BE49-F238E27FC236}">
                  <a16:creationId xmlns:a16="http://schemas.microsoft.com/office/drawing/2014/main" id="{5757C01C-EDE3-4DA2-A988-C56F92676C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941712" y="802447"/>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7" name="Freeform 84">
              <a:extLst>
                <a:ext uri="{FF2B5EF4-FFF2-40B4-BE49-F238E27FC236}">
                  <a16:creationId xmlns:a16="http://schemas.microsoft.com/office/drawing/2014/main" id="{3DFE3A5E-CE1B-44A3-90D9-F7ECC6F864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911601" y="391888"/>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8" name="Freeform 86">
              <a:extLst>
                <a:ext uri="{FF2B5EF4-FFF2-40B4-BE49-F238E27FC236}">
                  <a16:creationId xmlns:a16="http://schemas.microsoft.com/office/drawing/2014/main" id="{96392746-AF8E-4EC4-ABD1-04C4AB9DE1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921570" y="21975"/>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9" name="Freeform 106">
              <a:extLst>
                <a:ext uri="{FF2B5EF4-FFF2-40B4-BE49-F238E27FC236}">
                  <a16:creationId xmlns:a16="http://schemas.microsoft.com/office/drawing/2014/main" id="{63B0352C-E450-4B7D-826D-25B95A158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57269" y="46449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0" name="Freeform 110">
              <a:extLst>
                <a:ext uri="{FF2B5EF4-FFF2-40B4-BE49-F238E27FC236}">
                  <a16:creationId xmlns:a16="http://schemas.microsoft.com/office/drawing/2014/main" id="{291D0AEA-30E5-47FC-9CBD-F59E92418A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34993" y="216663"/>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1" name="Freeform 112">
              <a:extLst>
                <a:ext uri="{FF2B5EF4-FFF2-40B4-BE49-F238E27FC236}">
                  <a16:creationId xmlns:a16="http://schemas.microsoft.com/office/drawing/2014/main" id="{5D3E4E8D-958E-4303-B0DC-F363C12567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45695" y="707816"/>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2" name="Freeform 8">
              <a:extLst>
                <a:ext uri="{FF2B5EF4-FFF2-40B4-BE49-F238E27FC236}">
                  <a16:creationId xmlns:a16="http://schemas.microsoft.com/office/drawing/2014/main" id="{D496ABB3-10B3-42C9-B3B5-8AE46C11AB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47385" y="3251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643463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69239DF-EAA4-47C3-B4E3-79C6BCB24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3" y="5267"/>
            <a:ext cx="6635041" cy="684746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7C6BAB-5C7C-4DA3-B32D-E124C4FB47D9}"/>
              </a:ext>
            </a:extLst>
          </p:cNvPr>
          <p:cNvSpPr>
            <a:spLocks noGrp="1"/>
          </p:cNvSpPr>
          <p:nvPr>
            <p:ph type="title"/>
          </p:nvPr>
        </p:nvSpPr>
        <p:spPr>
          <a:xfrm>
            <a:off x="170087" y="190448"/>
            <a:ext cx="6193230" cy="1111529"/>
          </a:xfrm>
        </p:spPr>
        <p:txBody>
          <a:bodyPr>
            <a:normAutofit/>
          </a:bodyPr>
          <a:lstStyle/>
          <a:p>
            <a:pPr algn="ctr"/>
            <a:r>
              <a:rPr lang="en-GB" dirty="0"/>
              <a:t>Secret talks</a:t>
            </a:r>
          </a:p>
        </p:txBody>
      </p:sp>
      <p:sp>
        <p:nvSpPr>
          <p:cNvPr id="3" name="Content Placeholder 2">
            <a:extLst>
              <a:ext uri="{FF2B5EF4-FFF2-40B4-BE49-F238E27FC236}">
                <a16:creationId xmlns:a16="http://schemas.microsoft.com/office/drawing/2014/main" id="{B5748835-26C6-4D84-BE52-30362DFE7402}"/>
              </a:ext>
            </a:extLst>
          </p:cNvPr>
          <p:cNvSpPr>
            <a:spLocks noGrp="1"/>
          </p:cNvSpPr>
          <p:nvPr>
            <p:ph idx="1"/>
          </p:nvPr>
        </p:nvSpPr>
        <p:spPr>
          <a:xfrm>
            <a:off x="367907" y="1345332"/>
            <a:ext cx="5931237" cy="5266234"/>
          </a:xfrm>
        </p:spPr>
        <p:txBody>
          <a:bodyPr>
            <a:normAutofit lnSpcReduction="10000"/>
          </a:bodyPr>
          <a:lstStyle/>
          <a:p>
            <a:pPr>
              <a:lnSpc>
                <a:spcPct val="120000"/>
              </a:lnSpc>
              <a:spcBef>
                <a:spcPts val="600"/>
              </a:spcBef>
            </a:pPr>
            <a:r>
              <a:rPr lang="en-GB" sz="3200" dirty="0">
                <a:latin typeface="The Hand Extrablack" panose="03070A02030502020204" pitchFamily="66" charset="0"/>
              </a:rPr>
              <a:t>Nixon took office in January 1969 and signalled a desire to change the US position (allowing Americans to travel to China for instance).</a:t>
            </a:r>
          </a:p>
          <a:p>
            <a:pPr>
              <a:lnSpc>
                <a:spcPct val="120000"/>
              </a:lnSpc>
              <a:spcBef>
                <a:spcPts val="600"/>
              </a:spcBef>
            </a:pPr>
            <a:r>
              <a:rPr lang="en-GB" sz="3200" dirty="0">
                <a:latin typeface="The Hand Extrablack" panose="03070A02030502020204" pitchFamily="66" charset="0"/>
              </a:rPr>
              <a:t>Nixon’s interests converged with Mao’s (concern of Brezhnev Doctrine, Vietnam, and a wish to restore order domestically).</a:t>
            </a:r>
          </a:p>
          <a:p>
            <a:pPr>
              <a:lnSpc>
                <a:spcPct val="120000"/>
              </a:lnSpc>
              <a:spcBef>
                <a:spcPts val="600"/>
              </a:spcBef>
            </a:pPr>
            <a:r>
              <a:rPr lang="en-GB" sz="3200" dirty="0">
                <a:latin typeface="The Hand Extrablack" panose="03070A02030502020204" pitchFamily="66" charset="0"/>
              </a:rPr>
              <a:t>Tenuous talks resumed between the US and Chinese in Poland (with a brief break in May 1970 due to the bombing of Cambodia).</a:t>
            </a:r>
          </a:p>
        </p:txBody>
      </p:sp>
      <p:pic>
        <p:nvPicPr>
          <p:cNvPr id="4098" name="Picture 2" descr="President Donald Trump and Richard Nixon: Comparison Problem | Time">
            <a:extLst>
              <a:ext uri="{FF2B5EF4-FFF2-40B4-BE49-F238E27FC236}">
                <a16:creationId xmlns:a16="http://schemas.microsoft.com/office/drawing/2014/main" id="{9B8178EB-3A26-44EC-A5CF-E2091A8D2A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719" r="27968" b="-1"/>
          <a:stretch/>
        </p:blipFill>
        <p:spPr bwMode="auto">
          <a:xfrm>
            <a:off x="6645834" y="1"/>
            <a:ext cx="5546166" cy="6866192"/>
          </a:xfrm>
          <a:prstGeom prst="rect">
            <a:avLst/>
          </a:prstGeom>
          <a:noFill/>
          <a:extLst>
            <a:ext uri="{909E8E84-426E-40DD-AFC4-6F175D3DCCD1}">
              <a14:hiddenFill xmlns:a14="http://schemas.microsoft.com/office/drawing/2010/main">
                <a:solidFill>
                  <a:srgbClr val="FFFFFF"/>
                </a:solidFill>
              </a14:hiddenFill>
            </a:ext>
          </a:extLst>
        </p:spPr>
      </p:pic>
      <p:grpSp>
        <p:nvGrpSpPr>
          <p:cNvPr id="75" name="Group 74">
            <a:extLst>
              <a:ext uri="{FF2B5EF4-FFF2-40B4-BE49-F238E27FC236}">
                <a16:creationId xmlns:a16="http://schemas.microsoft.com/office/drawing/2014/main" id="{3389B237-4CAB-4403-A95C-C04D71F4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45458" y="-31769"/>
            <a:ext cx="510538" cy="6804779"/>
            <a:chOff x="11445458" y="-31769"/>
            <a:chExt cx="510538" cy="6804779"/>
          </a:xfrm>
        </p:grpSpPr>
        <p:sp>
          <p:nvSpPr>
            <p:cNvPr id="76" name="Freeform 8">
              <a:extLst>
                <a:ext uri="{FF2B5EF4-FFF2-40B4-BE49-F238E27FC236}">
                  <a16:creationId xmlns:a16="http://schemas.microsoft.com/office/drawing/2014/main" id="{57652216-AF47-4D6B-A81B-2DC28B6255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7521" y="666336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3">
              <a:extLst>
                <a:ext uri="{FF2B5EF4-FFF2-40B4-BE49-F238E27FC236}">
                  <a16:creationId xmlns:a16="http://schemas.microsoft.com/office/drawing/2014/main" id="{0E53B701-E5D9-4269-97AD-69F3087D28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8634" y="742112"/>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51">
              <a:extLst>
                <a:ext uri="{FF2B5EF4-FFF2-40B4-BE49-F238E27FC236}">
                  <a16:creationId xmlns:a16="http://schemas.microsoft.com/office/drawing/2014/main" id="{53F3EB0D-ADA8-4F65-9811-0A990FE6BE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06592" y="959823"/>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53">
              <a:extLst>
                <a:ext uri="{FF2B5EF4-FFF2-40B4-BE49-F238E27FC236}">
                  <a16:creationId xmlns:a16="http://schemas.microsoft.com/office/drawing/2014/main" id="{7FC10137-17E1-4C6D-B7A2-CD86B7C148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678" y="1198596"/>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54">
              <a:extLst>
                <a:ext uri="{FF2B5EF4-FFF2-40B4-BE49-F238E27FC236}">
                  <a16:creationId xmlns:a16="http://schemas.microsoft.com/office/drawing/2014/main" id="{983715DD-6794-4B57-8585-E0EFF671E7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8560" y="44736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55">
              <a:extLst>
                <a:ext uri="{FF2B5EF4-FFF2-40B4-BE49-F238E27FC236}">
                  <a16:creationId xmlns:a16="http://schemas.microsoft.com/office/drawing/2014/main" id="{6B8B9805-E14F-4943-B15E-48460BFD60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538" y="140819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56">
              <a:extLst>
                <a:ext uri="{FF2B5EF4-FFF2-40B4-BE49-F238E27FC236}">
                  <a16:creationId xmlns:a16="http://schemas.microsoft.com/office/drawing/2014/main" id="{112C42C6-34DE-404D-B18A-8E94E76A3C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234" y="2238233"/>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57">
              <a:extLst>
                <a:ext uri="{FF2B5EF4-FFF2-40B4-BE49-F238E27FC236}">
                  <a16:creationId xmlns:a16="http://schemas.microsoft.com/office/drawing/2014/main" id="{105114E3-B528-44FB-AD64-31F7940A69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80687" y="1617942"/>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59">
              <a:extLst>
                <a:ext uri="{FF2B5EF4-FFF2-40B4-BE49-F238E27FC236}">
                  <a16:creationId xmlns:a16="http://schemas.microsoft.com/office/drawing/2014/main" id="{66162961-2E66-4F1D-AD08-A09C28C5E0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0137" y="200295"/>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60">
              <a:extLst>
                <a:ext uri="{FF2B5EF4-FFF2-40B4-BE49-F238E27FC236}">
                  <a16:creationId xmlns:a16="http://schemas.microsoft.com/office/drawing/2014/main" id="{7DF10D80-7F03-41B7-BF83-7086CFB705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5368" y="1847736"/>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61">
              <a:extLst>
                <a:ext uri="{FF2B5EF4-FFF2-40B4-BE49-F238E27FC236}">
                  <a16:creationId xmlns:a16="http://schemas.microsoft.com/office/drawing/2014/main" id="{60E5BEF8-88A7-4088-8382-FC596B16B9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4067" y="-12868"/>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78">
              <a:extLst>
                <a:ext uri="{FF2B5EF4-FFF2-40B4-BE49-F238E27FC236}">
                  <a16:creationId xmlns:a16="http://schemas.microsoft.com/office/drawing/2014/main" id="{4850C240-229E-44CC-9B0C-7C70B85241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0903" y="665835"/>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79">
              <a:extLst>
                <a:ext uri="{FF2B5EF4-FFF2-40B4-BE49-F238E27FC236}">
                  <a16:creationId xmlns:a16="http://schemas.microsoft.com/office/drawing/2014/main" id="{0C20C1F3-97C9-485A-BBF1-F712C6FDD9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275" y="896880"/>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80">
              <a:extLst>
                <a:ext uri="{FF2B5EF4-FFF2-40B4-BE49-F238E27FC236}">
                  <a16:creationId xmlns:a16="http://schemas.microsoft.com/office/drawing/2014/main" id="{5FB7F486-D669-4315-848B-079715C0A6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7934" y="1134675"/>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81">
              <a:extLst>
                <a:ext uri="{FF2B5EF4-FFF2-40B4-BE49-F238E27FC236}">
                  <a16:creationId xmlns:a16="http://schemas.microsoft.com/office/drawing/2014/main" id="{884943FC-F8F5-47A2-8C6C-AD8385B0F3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0984" y="2147729"/>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82">
              <a:extLst>
                <a:ext uri="{FF2B5EF4-FFF2-40B4-BE49-F238E27FC236}">
                  <a16:creationId xmlns:a16="http://schemas.microsoft.com/office/drawing/2014/main" id="{FBD1CFD7-B550-428B-99C5-E70AE1117A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820" y="1925276"/>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83">
              <a:extLst>
                <a:ext uri="{FF2B5EF4-FFF2-40B4-BE49-F238E27FC236}">
                  <a16:creationId xmlns:a16="http://schemas.microsoft.com/office/drawing/2014/main" id="{86464553-DBB1-4FDD-A906-723DE0BFAF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1377" y="1610488"/>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84">
              <a:extLst>
                <a:ext uri="{FF2B5EF4-FFF2-40B4-BE49-F238E27FC236}">
                  <a16:creationId xmlns:a16="http://schemas.microsoft.com/office/drawing/2014/main" id="{41C1AA59-6A1E-4A61-8483-8056A09E0C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22393" y="461249"/>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86">
              <a:extLst>
                <a:ext uri="{FF2B5EF4-FFF2-40B4-BE49-F238E27FC236}">
                  <a16:creationId xmlns:a16="http://schemas.microsoft.com/office/drawing/2014/main" id="{851A3E4E-2857-4A69-AEC0-79CF8C413D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6789" y="3930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89">
              <a:extLst>
                <a:ext uri="{FF2B5EF4-FFF2-40B4-BE49-F238E27FC236}">
                  <a16:creationId xmlns:a16="http://schemas.microsoft.com/office/drawing/2014/main" id="{363F6E9F-7E05-4464-BE66-BB27B4589D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165" y="1398137"/>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90">
              <a:extLst>
                <a:ext uri="{FF2B5EF4-FFF2-40B4-BE49-F238E27FC236}">
                  <a16:creationId xmlns:a16="http://schemas.microsoft.com/office/drawing/2014/main" id="{CE4367E1-2C4E-4A0B-A9E2-2DC3B3BCDC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65017" y="2021046"/>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105">
              <a:extLst>
                <a:ext uri="{FF2B5EF4-FFF2-40B4-BE49-F238E27FC236}">
                  <a16:creationId xmlns:a16="http://schemas.microsoft.com/office/drawing/2014/main" id="{EE215DA3-ED82-4F29-9835-DD3B5ADD4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39032" y="202351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6">
              <a:extLst>
                <a:ext uri="{FF2B5EF4-FFF2-40B4-BE49-F238E27FC236}">
                  <a16:creationId xmlns:a16="http://schemas.microsoft.com/office/drawing/2014/main" id="{449C2B94-6D2C-466B-9091-18CA59956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729" y="26124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32">
              <a:extLst>
                <a:ext uri="{FF2B5EF4-FFF2-40B4-BE49-F238E27FC236}">
                  <a16:creationId xmlns:a16="http://schemas.microsoft.com/office/drawing/2014/main" id="{9873A13E-F493-4022-9CDB-496767477D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3710" y="3240972"/>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3">
              <a:extLst>
                <a:ext uri="{FF2B5EF4-FFF2-40B4-BE49-F238E27FC236}">
                  <a16:creationId xmlns:a16="http://schemas.microsoft.com/office/drawing/2014/main" id="{631ED96D-0634-4E7F-BE08-A8ACAA0A64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623" y="433228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34">
              <a:extLst>
                <a:ext uri="{FF2B5EF4-FFF2-40B4-BE49-F238E27FC236}">
                  <a16:creationId xmlns:a16="http://schemas.microsoft.com/office/drawing/2014/main" id="{D43F1416-268F-487F-ABB4-1C62E6C68B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7553" y="532960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35">
              <a:extLst>
                <a:ext uri="{FF2B5EF4-FFF2-40B4-BE49-F238E27FC236}">
                  <a16:creationId xmlns:a16="http://schemas.microsoft.com/office/drawing/2014/main" id="{E5E99890-1E26-4DDC-8F50-128C4875BA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205" y="4540510"/>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36">
              <a:extLst>
                <a:ext uri="{FF2B5EF4-FFF2-40B4-BE49-F238E27FC236}">
                  <a16:creationId xmlns:a16="http://schemas.microsoft.com/office/drawing/2014/main" id="{21D3B3BA-A1D7-450E-B002-44DFDC68F9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59914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37">
              <a:extLst>
                <a:ext uri="{FF2B5EF4-FFF2-40B4-BE49-F238E27FC236}">
                  <a16:creationId xmlns:a16="http://schemas.microsoft.com/office/drawing/2014/main" id="{666093C3-5DCC-4A45-897C-F2C5CA94AC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7108" y="3005032"/>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38">
              <a:extLst>
                <a:ext uri="{FF2B5EF4-FFF2-40B4-BE49-F238E27FC236}">
                  <a16:creationId xmlns:a16="http://schemas.microsoft.com/office/drawing/2014/main" id="{E5879CC9-6134-4E28-8170-9DD4240CC5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777" y="4845128"/>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39">
              <a:extLst>
                <a:ext uri="{FF2B5EF4-FFF2-40B4-BE49-F238E27FC236}">
                  <a16:creationId xmlns:a16="http://schemas.microsoft.com/office/drawing/2014/main" id="{52B9234F-7351-4670-9340-3ABC48A30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6885" y="5086249"/>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40">
              <a:extLst>
                <a:ext uri="{FF2B5EF4-FFF2-40B4-BE49-F238E27FC236}">
                  <a16:creationId xmlns:a16="http://schemas.microsoft.com/office/drawing/2014/main" id="{3F67C8B5-D925-449D-BCA7-7517305514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1849" y="2542950"/>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41">
              <a:extLst>
                <a:ext uri="{FF2B5EF4-FFF2-40B4-BE49-F238E27FC236}">
                  <a16:creationId xmlns:a16="http://schemas.microsoft.com/office/drawing/2014/main" id="{71516E84-743F-4EE4-B466-909E55FCC9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622350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42">
              <a:extLst>
                <a:ext uri="{FF2B5EF4-FFF2-40B4-BE49-F238E27FC236}">
                  <a16:creationId xmlns:a16="http://schemas.microsoft.com/office/drawing/2014/main" id="{285EE84A-B305-47FC-9896-3EAAE94F6D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3510" y="55415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44">
              <a:extLst>
                <a:ext uri="{FF2B5EF4-FFF2-40B4-BE49-F238E27FC236}">
                  <a16:creationId xmlns:a16="http://schemas.microsoft.com/office/drawing/2014/main" id="{52175DC6-FE35-414D-B1FC-53870E0F6B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7300" y="402564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45">
              <a:extLst>
                <a:ext uri="{FF2B5EF4-FFF2-40B4-BE49-F238E27FC236}">
                  <a16:creationId xmlns:a16="http://schemas.microsoft.com/office/drawing/2014/main" id="{ACD91DA3-CF45-4374-AEDA-5DA2E53EE4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5149" y="5781473"/>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46">
              <a:extLst>
                <a:ext uri="{FF2B5EF4-FFF2-40B4-BE49-F238E27FC236}">
                  <a16:creationId xmlns:a16="http://schemas.microsoft.com/office/drawing/2014/main" id="{8AAA7A16-3076-4557-9DC3-297D83248E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208" y="277556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47">
              <a:extLst>
                <a:ext uri="{FF2B5EF4-FFF2-40B4-BE49-F238E27FC236}">
                  <a16:creationId xmlns:a16="http://schemas.microsoft.com/office/drawing/2014/main" id="{62AFF181-4F3A-40CE-BC79-BD8D97E0C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2353" y="3794520"/>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48">
              <a:extLst>
                <a:ext uri="{FF2B5EF4-FFF2-40B4-BE49-F238E27FC236}">
                  <a16:creationId xmlns:a16="http://schemas.microsoft.com/office/drawing/2014/main" id="{E9EE8F9C-63EF-41F7-90AC-95F093366F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7610" y="3561050"/>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62">
              <a:extLst>
                <a:ext uri="{FF2B5EF4-FFF2-40B4-BE49-F238E27FC236}">
                  <a16:creationId xmlns:a16="http://schemas.microsoft.com/office/drawing/2014/main" id="{F99D5EE6-2CC4-4A54-9A07-4734713E7A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8042" y="28953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63">
              <a:extLst>
                <a:ext uri="{FF2B5EF4-FFF2-40B4-BE49-F238E27FC236}">
                  <a16:creationId xmlns:a16="http://schemas.microsoft.com/office/drawing/2014/main" id="{DC83D62C-4898-4734-893F-7FE7A2D706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9400" y="4033977"/>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64">
              <a:extLst>
                <a:ext uri="{FF2B5EF4-FFF2-40B4-BE49-F238E27FC236}">
                  <a16:creationId xmlns:a16="http://schemas.microsoft.com/office/drawing/2014/main" id="{EFA4198B-E065-405F-84E4-B0220DCEF9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351" y="2627056"/>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65">
              <a:extLst>
                <a:ext uri="{FF2B5EF4-FFF2-40B4-BE49-F238E27FC236}">
                  <a16:creationId xmlns:a16="http://schemas.microsoft.com/office/drawing/2014/main" id="{F6D1AC12-FB95-4593-BF80-DABEDD4E3E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982" y="3771071"/>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66">
              <a:extLst>
                <a:ext uri="{FF2B5EF4-FFF2-40B4-BE49-F238E27FC236}">
                  <a16:creationId xmlns:a16="http://schemas.microsoft.com/office/drawing/2014/main" id="{9F41615F-3978-4890-992E-1D44D0D914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64" y="5317507"/>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67">
              <a:extLst>
                <a:ext uri="{FF2B5EF4-FFF2-40B4-BE49-F238E27FC236}">
                  <a16:creationId xmlns:a16="http://schemas.microsoft.com/office/drawing/2014/main" id="{293C0AD6-F904-4337-8CAB-2FF649834B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5944" y="4533529"/>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68">
              <a:extLst>
                <a:ext uri="{FF2B5EF4-FFF2-40B4-BE49-F238E27FC236}">
                  <a16:creationId xmlns:a16="http://schemas.microsoft.com/office/drawing/2014/main" id="{E68410D4-6ED4-4651-8543-78B0AB57A2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3332" y="3190789"/>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69">
              <a:extLst>
                <a:ext uri="{FF2B5EF4-FFF2-40B4-BE49-F238E27FC236}">
                  <a16:creationId xmlns:a16="http://schemas.microsoft.com/office/drawing/2014/main" id="{BB356FF6-7153-4AE8-904C-8535363AA8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2589" y="5599752"/>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70">
              <a:extLst>
                <a:ext uri="{FF2B5EF4-FFF2-40B4-BE49-F238E27FC236}">
                  <a16:creationId xmlns:a16="http://schemas.microsoft.com/office/drawing/2014/main" id="{D9CD9700-C2DA-4CCD-8700-D763281E4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802" y="619149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71">
              <a:extLst>
                <a:ext uri="{FF2B5EF4-FFF2-40B4-BE49-F238E27FC236}">
                  <a16:creationId xmlns:a16="http://schemas.microsoft.com/office/drawing/2014/main" id="{6CC97770-31D6-46F7-9608-9D96AEF4A1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4132" y="5079102"/>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72">
              <a:extLst>
                <a:ext uri="{FF2B5EF4-FFF2-40B4-BE49-F238E27FC236}">
                  <a16:creationId xmlns:a16="http://schemas.microsoft.com/office/drawing/2014/main" id="{1F6A0344-12D8-457F-B2C4-BF6ABC3F97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0869" y="4852243"/>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73">
              <a:extLst>
                <a:ext uri="{FF2B5EF4-FFF2-40B4-BE49-F238E27FC236}">
                  <a16:creationId xmlns:a16="http://schemas.microsoft.com/office/drawing/2014/main" id="{A659A3FC-205E-41C5-90D8-2909635C66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42" y="4352608"/>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74">
              <a:extLst>
                <a:ext uri="{FF2B5EF4-FFF2-40B4-BE49-F238E27FC236}">
                  <a16:creationId xmlns:a16="http://schemas.microsoft.com/office/drawing/2014/main" id="{EF5898F8-F274-4A71-ABC2-9727884523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694" y="5932892"/>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75">
              <a:extLst>
                <a:ext uri="{FF2B5EF4-FFF2-40B4-BE49-F238E27FC236}">
                  <a16:creationId xmlns:a16="http://schemas.microsoft.com/office/drawing/2014/main" id="{A337719B-635F-4455-A8E8-6983D9B3DE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703" y="2387288"/>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77">
              <a:extLst>
                <a:ext uri="{FF2B5EF4-FFF2-40B4-BE49-F238E27FC236}">
                  <a16:creationId xmlns:a16="http://schemas.microsoft.com/office/drawing/2014/main" id="{665D8F7B-6125-4923-82FD-4541506B66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949" y="3551571"/>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85">
              <a:extLst>
                <a:ext uri="{FF2B5EF4-FFF2-40B4-BE49-F238E27FC236}">
                  <a16:creationId xmlns:a16="http://schemas.microsoft.com/office/drawing/2014/main" id="{AEBBE398-C737-4798-92D3-68B6928A9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0208" y="6379390"/>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87">
              <a:extLst>
                <a:ext uri="{FF2B5EF4-FFF2-40B4-BE49-F238E27FC236}">
                  <a16:creationId xmlns:a16="http://schemas.microsoft.com/office/drawing/2014/main" id="{F3116C15-246C-412A-B5A8-DC7E056EC8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4699" y="6633625"/>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88">
              <a:extLst>
                <a:ext uri="{FF2B5EF4-FFF2-40B4-BE49-F238E27FC236}">
                  <a16:creationId xmlns:a16="http://schemas.microsoft.com/office/drawing/2014/main" id="{F9FA8A4C-F799-47E7-85C8-4DA109A003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8248" y="5648840"/>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43196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69239DF-EAA4-47C3-B4E3-79C6BCB24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3" y="5267"/>
            <a:ext cx="6635041" cy="684746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91C5E7-07D7-426D-8C33-118EE47BC979}"/>
              </a:ext>
            </a:extLst>
          </p:cNvPr>
          <p:cNvSpPr>
            <a:spLocks noGrp="1"/>
          </p:cNvSpPr>
          <p:nvPr>
            <p:ph type="title"/>
          </p:nvPr>
        </p:nvSpPr>
        <p:spPr>
          <a:xfrm>
            <a:off x="201292" y="259263"/>
            <a:ext cx="6130493" cy="1691969"/>
          </a:xfrm>
        </p:spPr>
        <p:txBody>
          <a:bodyPr>
            <a:normAutofit/>
          </a:bodyPr>
          <a:lstStyle/>
          <a:p>
            <a:pPr algn="ctr"/>
            <a:r>
              <a:rPr lang="en-GB" dirty="0"/>
              <a:t>Ping-pong diplomacy</a:t>
            </a:r>
          </a:p>
        </p:txBody>
      </p:sp>
      <p:sp>
        <p:nvSpPr>
          <p:cNvPr id="3" name="Content Placeholder 2">
            <a:extLst>
              <a:ext uri="{FF2B5EF4-FFF2-40B4-BE49-F238E27FC236}">
                <a16:creationId xmlns:a16="http://schemas.microsoft.com/office/drawing/2014/main" id="{E5AC28D8-4657-4C46-974E-797A9F2B3558}"/>
              </a:ext>
            </a:extLst>
          </p:cNvPr>
          <p:cNvSpPr>
            <a:spLocks noGrp="1"/>
          </p:cNvSpPr>
          <p:nvPr>
            <p:ph idx="1"/>
          </p:nvPr>
        </p:nvSpPr>
        <p:spPr>
          <a:xfrm>
            <a:off x="464127" y="1909820"/>
            <a:ext cx="5636431" cy="4581928"/>
          </a:xfrm>
        </p:spPr>
        <p:txBody>
          <a:bodyPr>
            <a:normAutofit fontScale="92500" lnSpcReduction="10000"/>
          </a:bodyPr>
          <a:lstStyle/>
          <a:p>
            <a:pPr>
              <a:lnSpc>
                <a:spcPct val="140000"/>
              </a:lnSpc>
            </a:pPr>
            <a:r>
              <a:rPr lang="en-GB" sz="3200" dirty="0">
                <a:latin typeface="The Hand Extrablack" panose="03070A02030502020204" pitchFamily="66" charset="0"/>
              </a:rPr>
              <a:t>April 1971: world championship table tennis tournament (Japan).</a:t>
            </a:r>
          </a:p>
          <a:p>
            <a:pPr>
              <a:lnSpc>
                <a:spcPct val="140000"/>
              </a:lnSpc>
            </a:pPr>
            <a:r>
              <a:rPr lang="en-GB" sz="3200" dirty="0">
                <a:latin typeface="The Hand Extrablack" panose="03070A02030502020204" pitchFamily="66" charset="0"/>
              </a:rPr>
              <a:t>Following a conversation between an American and Chinese player, the US team received an invitation to pay in Beijing (and granted visas).</a:t>
            </a:r>
          </a:p>
          <a:p>
            <a:pPr>
              <a:lnSpc>
                <a:spcPct val="140000"/>
              </a:lnSpc>
            </a:pPr>
            <a:r>
              <a:rPr lang="en-GB" sz="3200" dirty="0">
                <a:latin typeface="The Hand Extrablack" panose="03070A02030502020204" pitchFamily="66" charset="0"/>
              </a:rPr>
              <a:t>The trip was a public relations success and Nixon needed it to counter the disaster he was facing.</a:t>
            </a:r>
          </a:p>
        </p:txBody>
      </p:sp>
      <p:pic>
        <p:nvPicPr>
          <p:cNvPr id="5122" name="Picture 2" descr="U.S.-China Pingpong Diplomacy, 50 Years Later : NPR">
            <a:extLst>
              <a:ext uri="{FF2B5EF4-FFF2-40B4-BE49-F238E27FC236}">
                <a16:creationId xmlns:a16="http://schemas.microsoft.com/office/drawing/2014/main" id="{1666201F-0461-4A16-8399-13E17EF672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285" r="26133" b="-1"/>
          <a:stretch/>
        </p:blipFill>
        <p:spPr bwMode="auto">
          <a:xfrm>
            <a:off x="6645834" y="1"/>
            <a:ext cx="5546166" cy="6866192"/>
          </a:xfrm>
          <a:prstGeom prst="rect">
            <a:avLst/>
          </a:prstGeom>
          <a:noFill/>
          <a:extLst>
            <a:ext uri="{909E8E84-426E-40DD-AFC4-6F175D3DCCD1}">
              <a14:hiddenFill xmlns:a14="http://schemas.microsoft.com/office/drawing/2010/main">
                <a:solidFill>
                  <a:srgbClr val="FFFFFF"/>
                </a:solidFill>
              </a14:hiddenFill>
            </a:ext>
          </a:extLst>
        </p:spPr>
      </p:pic>
      <p:grpSp>
        <p:nvGrpSpPr>
          <p:cNvPr id="75" name="Group 74">
            <a:extLst>
              <a:ext uri="{FF2B5EF4-FFF2-40B4-BE49-F238E27FC236}">
                <a16:creationId xmlns:a16="http://schemas.microsoft.com/office/drawing/2014/main" id="{3389B237-4CAB-4403-A95C-C04D71F4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45458" y="-31769"/>
            <a:ext cx="510538" cy="6804779"/>
            <a:chOff x="11445458" y="-31769"/>
            <a:chExt cx="510538" cy="6804779"/>
          </a:xfrm>
        </p:grpSpPr>
        <p:sp>
          <p:nvSpPr>
            <p:cNvPr id="76" name="Freeform 8">
              <a:extLst>
                <a:ext uri="{FF2B5EF4-FFF2-40B4-BE49-F238E27FC236}">
                  <a16:creationId xmlns:a16="http://schemas.microsoft.com/office/drawing/2014/main" id="{57652216-AF47-4D6B-A81B-2DC28B6255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7521" y="666336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3">
              <a:extLst>
                <a:ext uri="{FF2B5EF4-FFF2-40B4-BE49-F238E27FC236}">
                  <a16:creationId xmlns:a16="http://schemas.microsoft.com/office/drawing/2014/main" id="{0E53B701-E5D9-4269-97AD-69F3087D28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8634" y="742112"/>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51">
              <a:extLst>
                <a:ext uri="{FF2B5EF4-FFF2-40B4-BE49-F238E27FC236}">
                  <a16:creationId xmlns:a16="http://schemas.microsoft.com/office/drawing/2014/main" id="{53F3EB0D-ADA8-4F65-9811-0A990FE6BE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06592" y="959823"/>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53">
              <a:extLst>
                <a:ext uri="{FF2B5EF4-FFF2-40B4-BE49-F238E27FC236}">
                  <a16:creationId xmlns:a16="http://schemas.microsoft.com/office/drawing/2014/main" id="{7FC10137-17E1-4C6D-B7A2-CD86B7C148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678" y="1198596"/>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54">
              <a:extLst>
                <a:ext uri="{FF2B5EF4-FFF2-40B4-BE49-F238E27FC236}">
                  <a16:creationId xmlns:a16="http://schemas.microsoft.com/office/drawing/2014/main" id="{983715DD-6794-4B57-8585-E0EFF671E7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8560" y="44736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55">
              <a:extLst>
                <a:ext uri="{FF2B5EF4-FFF2-40B4-BE49-F238E27FC236}">
                  <a16:creationId xmlns:a16="http://schemas.microsoft.com/office/drawing/2014/main" id="{6B8B9805-E14F-4943-B15E-48460BFD60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538" y="140819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56">
              <a:extLst>
                <a:ext uri="{FF2B5EF4-FFF2-40B4-BE49-F238E27FC236}">
                  <a16:creationId xmlns:a16="http://schemas.microsoft.com/office/drawing/2014/main" id="{112C42C6-34DE-404D-B18A-8E94E76A3C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234" y="2238233"/>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57">
              <a:extLst>
                <a:ext uri="{FF2B5EF4-FFF2-40B4-BE49-F238E27FC236}">
                  <a16:creationId xmlns:a16="http://schemas.microsoft.com/office/drawing/2014/main" id="{105114E3-B528-44FB-AD64-31F7940A69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80687" y="1617942"/>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59">
              <a:extLst>
                <a:ext uri="{FF2B5EF4-FFF2-40B4-BE49-F238E27FC236}">
                  <a16:creationId xmlns:a16="http://schemas.microsoft.com/office/drawing/2014/main" id="{66162961-2E66-4F1D-AD08-A09C28C5E0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0137" y="200295"/>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60">
              <a:extLst>
                <a:ext uri="{FF2B5EF4-FFF2-40B4-BE49-F238E27FC236}">
                  <a16:creationId xmlns:a16="http://schemas.microsoft.com/office/drawing/2014/main" id="{7DF10D80-7F03-41B7-BF83-7086CFB705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5368" y="1847736"/>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61">
              <a:extLst>
                <a:ext uri="{FF2B5EF4-FFF2-40B4-BE49-F238E27FC236}">
                  <a16:creationId xmlns:a16="http://schemas.microsoft.com/office/drawing/2014/main" id="{60E5BEF8-88A7-4088-8382-FC596B16B9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4067" y="-12868"/>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78">
              <a:extLst>
                <a:ext uri="{FF2B5EF4-FFF2-40B4-BE49-F238E27FC236}">
                  <a16:creationId xmlns:a16="http://schemas.microsoft.com/office/drawing/2014/main" id="{4850C240-229E-44CC-9B0C-7C70B85241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0903" y="665835"/>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79">
              <a:extLst>
                <a:ext uri="{FF2B5EF4-FFF2-40B4-BE49-F238E27FC236}">
                  <a16:creationId xmlns:a16="http://schemas.microsoft.com/office/drawing/2014/main" id="{0C20C1F3-97C9-485A-BBF1-F712C6FDD9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275" y="896880"/>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80">
              <a:extLst>
                <a:ext uri="{FF2B5EF4-FFF2-40B4-BE49-F238E27FC236}">
                  <a16:creationId xmlns:a16="http://schemas.microsoft.com/office/drawing/2014/main" id="{5FB7F486-D669-4315-848B-079715C0A6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7934" y="1134675"/>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81">
              <a:extLst>
                <a:ext uri="{FF2B5EF4-FFF2-40B4-BE49-F238E27FC236}">
                  <a16:creationId xmlns:a16="http://schemas.microsoft.com/office/drawing/2014/main" id="{884943FC-F8F5-47A2-8C6C-AD8385B0F3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0984" y="2147729"/>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82">
              <a:extLst>
                <a:ext uri="{FF2B5EF4-FFF2-40B4-BE49-F238E27FC236}">
                  <a16:creationId xmlns:a16="http://schemas.microsoft.com/office/drawing/2014/main" id="{FBD1CFD7-B550-428B-99C5-E70AE1117A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820" y="1925276"/>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83">
              <a:extLst>
                <a:ext uri="{FF2B5EF4-FFF2-40B4-BE49-F238E27FC236}">
                  <a16:creationId xmlns:a16="http://schemas.microsoft.com/office/drawing/2014/main" id="{86464553-DBB1-4FDD-A906-723DE0BFAF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1377" y="1610488"/>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84">
              <a:extLst>
                <a:ext uri="{FF2B5EF4-FFF2-40B4-BE49-F238E27FC236}">
                  <a16:creationId xmlns:a16="http://schemas.microsoft.com/office/drawing/2014/main" id="{41C1AA59-6A1E-4A61-8483-8056A09E0C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22393" y="461249"/>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86">
              <a:extLst>
                <a:ext uri="{FF2B5EF4-FFF2-40B4-BE49-F238E27FC236}">
                  <a16:creationId xmlns:a16="http://schemas.microsoft.com/office/drawing/2014/main" id="{851A3E4E-2857-4A69-AEC0-79CF8C413D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6789" y="3930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89">
              <a:extLst>
                <a:ext uri="{FF2B5EF4-FFF2-40B4-BE49-F238E27FC236}">
                  <a16:creationId xmlns:a16="http://schemas.microsoft.com/office/drawing/2014/main" id="{363F6E9F-7E05-4464-BE66-BB27B4589D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165" y="1398137"/>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90">
              <a:extLst>
                <a:ext uri="{FF2B5EF4-FFF2-40B4-BE49-F238E27FC236}">
                  <a16:creationId xmlns:a16="http://schemas.microsoft.com/office/drawing/2014/main" id="{CE4367E1-2C4E-4A0B-A9E2-2DC3B3BCDC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65017" y="2021046"/>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105">
              <a:extLst>
                <a:ext uri="{FF2B5EF4-FFF2-40B4-BE49-F238E27FC236}">
                  <a16:creationId xmlns:a16="http://schemas.microsoft.com/office/drawing/2014/main" id="{EE215DA3-ED82-4F29-9835-DD3B5ADD4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39032" y="202351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6">
              <a:extLst>
                <a:ext uri="{FF2B5EF4-FFF2-40B4-BE49-F238E27FC236}">
                  <a16:creationId xmlns:a16="http://schemas.microsoft.com/office/drawing/2014/main" id="{449C2B94-6D2C-466B-9091-18CA59956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729" y="26124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32">
              <a:extLst>
                <a:ext uri="{FF2B5EF4-FFF2-40B4-BE49-F238E27FC236}">
                  <a16:creationId xmlns:a16="http://schemas.microsoft.com/office/drawing/2014/main" id="{9873A13E-F493-4022-9CDB-496767477D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3710" y="3240972"/>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3">
              <a:extLst>
                <a:ext uri="{FF2B5EF4-FFF2-40B4-BE49-F238E27FC236}">
                  <a16:creationId xmlns:a16="http://schemas.microsoft.com/office/drawing/2014/main" id="{631ED96D-0634-4E7F-BE08-A8ACAA0A64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623" y="433228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34">
              <a:extLst>
                <a:ext uri="{FF2B5EF4-FFF2-40B4-BE49-F238E27FC236}">
                  <a16:creationId xmlns:a16="http://schemas.microsoft.com/office/drawing/2014/main" id="{D43F1416-268F-487F-ABB4-1C62E6C68B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7553" y="532960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35">
              <a:extLst>
                <a:ext uri="{FF2B5EF4-FFF2-40B4-BE49-F238E27FC236}">
                  <a16:creationId xmlns:a16="http://schemas.microsoft.com/office/drawing/2014/main" id="{E5E99890-1E26-4DDC-8F50-128C4875BA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205" y="4540510"/>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36">
              <a:extLst>
                <a:ext uri="{FF2B5EF4-FFF2-40B4-BE49-F238E27FC236}">
                  <a16:creationId xmlns:a16="http://schemas.microsoft.com/office/drawing/2014/main" id="{21D3B3BA-A1D7-450E-B002-44DFDC68F9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59914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37">
              <a:extLst>
                <a:ext uri="{FF2B5EF4-FFF2-40B4-BE49-F238E27FC236}">
                  <a16:creationId xmlns:a16="http://schemas.microsoft.com/office/drawing/2014/main" id="{666093C3-5DCC-4A45-897C-F2C5CA94AC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7108" y="3005032"/>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38">
              <a:extLst>
                <a:ext uri="{FF2B5EF4-FFF2-40B4-BE49-F238E27FC236}">
                  <a16:creationId xmlns:a16="http://schemas.microsoft.com/office/drawing/2014/main" id="{E5879CC9-6134-4E28-8170-9DD4240CC5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777" y="4845128"/>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39">
              <a:extLst>
                <a:ext uri="{FF2B5EF4-FFF2-40B4-BE49-F238E27FC236}">
                  <a16:creationId xmlns:a16="http://schemas.microsoft.com/office/drawing/2014/main" id="{52B9234F-7351-4670-9340-3ABC48A30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6885" y="5086249"/>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40">
              <a:extLst>
                <a:ext uri="{FF2B5EF4-FFF2-40B4-BE49-F238E27FC236}">
                  <a16:creationId xmlns:a16="http://schemas.microsoft.com/office/drawing/2014/main" id="{3F67C8B5-D925-449D-BCA7-7517305514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1849" y="2542950"/>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41">
              <a:extLst>
                <a:ext uri="{FF2B5EF4-FFF2-40B4-BE49-F238E27FC236}">
                  <a16:creationId xmlns:a16="http://schemas.microsoft.com/office/drawing/2014/main" id="{71516E84-743F-4EE4-B466-909E55FCC9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622350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42">
              <a:extLst>
                <a:ext uri="{FF2B5EF4-FFF2-40B4-BE49-F238E27FC236}">
                  <a16:creationId xmlns:a16="http://schemas.microsoft.com/office/drawing/2014/main" id="{285EE84A-B305-47FC-9896-3EAAE94F6D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3510" y="55415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44">
              <a:extLst>
                <a:ext uri="{FF2B5EF4-FFF2-40B4-BE49-F238E27FC236}">
                  <a16:creationId xmlns:a16="http://schemas.microsoft.com/office/drawing/2014/main" id="{52175DC6-FE35-414D-B1FC-53870E0F6B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7300" y="402564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45">
              <a:extLst>
                <a:ext uri="{FF2B5EF4-FFF2-40B4-BE49-F238E27FC236}">
                  <a16:creationId xmlns:a16="http://schemas.microsoft.com/office/drawing/2014/main" id="{ACD91DA3-CF45-4374-AEDA-5DA2E53EE4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5149" y="5781473"/>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46">
              <a:extLst>
                <a:ext uri="{FF2B5EF4-FFF2-40B4-BE49-F238E27FC236}">
                  <a16:creationId xmlns:a16="http://schemas.microsoft.com/office/drawing/2014/main" id="{8AAA7A16-3076-4557-9DC3-297D83248E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208" y="277556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47">
              <a:extLst>
                <a:ext uri="{FF2B5EF4-FFF2-40B4-BE49-F238E27FC236}">
                  <a16:creationId xmlns:a16="http://schemas.microsoft.com/office/drawing/2014/main" id="{62AFF181-4F3A-40CE-BC79-BD8D97E0C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2353" y="3794520"/>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48">
              <a:extLst>
                <a:ext uri="{FF2B5EF4-FFF2-40B4-BE49-F238E27FC236}">
                  <a16:creationId xmlns:a16="http://schemas.microsoft.com/office/drawing/2014/main" id="{E9EE8F9C-63EF-41F7-90AC-95F093366F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7610" y="3561050"/>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62">
              <a:extLst>
                <a:ext uri="{FF2B5EF4-FFF2-40B4-BE49-F238E27FC236}">
                  <a16:creationId xmlns:a16="http://schemas.microsoft.com/office/drawing/2014/main" id="{F99D5EE6-2CC4-4A54-9A07-4734713E7A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8042" y="28953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63">
              <a:extLst>
                <a:ext uri="{FF2B5EF4-FFF2-40B4-BE49-F238E27FC236}">
                  <a16:creationId xmlns:a16="http://schemas.microsoft.com/office/drawing/2014/main" id="{DC83D62C-4898-4734-893F-7FE7A2D706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9400" y="4033977"/>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64">
              <a:extLst>
                <a:ext uri="{FF2B5EF4-FFF2-40B4-BE49-F238E27FC236}">
                  <a16:creationId xmlns:a16="http://schemas.microsoft.com/office/drawing/2014/main" id="{EFA4198B-E065-405F-84E4-B0220DCEF9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351" y="2627056"/>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65">
              <a:extLst>
                <a:ext uri="{FF2B5EF4-FFF2-40B4-BE49-F238E27FC236}">
                  <a16:creationId xmlns:a16="http://schemas.microsoft.com/office/drawing/2014/main" id="{F6D1AC12-FB95-4593-BF80-DABEDD4E3E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982" y="3771071"/>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66">
              <a:extLst>
                <a:ext uri="{FF2B5EF4-FFF2-40B4-BE49-F238E27FC236}">
                  <a16:creationId xmlns:a16="http://schemas.microsoft.com/office/drawing/2014/main" id="{9F41615F-3978-4890-992E-1D44D0D914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64" y="5317507"/>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67">
              <a:extLst>
                <a:ext uri="{FF2B5EF4-FFF2-40B4-BE49-F238E27FC236}">
                  <a16:creationId xmlns:a16="http://schemas.microsoft.com/office/drawing/2014/main" id="{293C0AD6-F904-4337-8CAB-2FF649834B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5944" y="4533529"/>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68">
              <a:extLst>
                <a:ext uri="{FF2B5EF4-FFF2-40B4-BE49-F238E27FC236}">
                  <a16:creationId xmlns:a16="http://schemas.microsoft.com/office/drawing/2014/main" id="{E68410D4-6ED4-4651-8543-78B0AB57A2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3332" y="3190789"/>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69">
              <a:extLst>
                <a:ext uri="{FF2B5EF4-FFF2-40B4-BE49-F238E27FC236}">
                  <a16:creationId xmlns:a16="http://schemas.microsoft.com/office/drawing/2014/main" id="{BB356FF6-7153-4AE8-904C-8535363AA8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2589" y="5599752"/>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70">
              <a:extLst>
                <a:ext uri="{FF2B5EF4-FFF2-40B4-BE49-F238E27FC236}">
                  <a16:creationId xmlns:a16="http://schemas.microsoft.com/office/drawing/2014/main" id="{D9CD9700-C2DA-4CCD-8700-D763281E4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802" y="619149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71">
              <a:extLst>
                <a:ext uri="{FF2B5EF4-FFF2-40B4-BE49-F238E27FC236}">
                  <a16:creationId xmlns:a16="http://schemas.microsoft.com/office/drawing/2014/main" id="{6CC97770-31D6-46F7-9608-9D96AEF4A1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4132" y="5079102"/>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72">
              <a:extLst>
                <a:ext uri="{FF2B5EF4-FFF2-40B4-BE49-F238E27FC236}">
                  <a16:creationId xmlns:a16="http://schemas.microsoft.com/office/drawing/2014/main" id="{1F6A0344-12D8-457F-B2C4-BF6ABC3F97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0869" y="4852243"/>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73">
              <a:extLst>
                <a:ext uri="{FF2B5EF4-FFF2-40B4-BE49-F238E27FC236}">
                  <a16:creationId xmlns:a16="http://schemas.microsoft.com/office/drawing/2014/main" id="{A659A3FC-205E-41C5-90D8-2909635C66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42" y="4352608"/>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74">
              <a:extLst>
                <a:ext uri="{FF2B5EF4-FFF2-40B4-BE49-F238E27FC236}">
                  <a16:creationId xmlns:a16="http://schemas.microsoft.com/office/drawing/2014/main" id="{EF5898F8-F274-4A71-ABC2-9727884523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694" y="5932892"/>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75">
              <a:extLst>
                <a:ext uri="{FF2B5EF4-FFF2-40B4-BE49-F238E27FC236}">
                  <a16:creationId xmlns:a16="http://schemas.microsoft.com/office/drawing/2014/main" id="{A337719B-635F-4455-A8E8-6983D9B3DE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703" y="2387288"/>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77">
              <a:extLst>
                <a:ext uri="{FF2B5EF4-FFF2-40B4-BE49-F238E27FC236}">
                  <a16:creationId xmlns:a16="http://schemas.microsoft.com/office/drawing/2014/main" id="{665D8F7B-6125-4923-82FD-4541506B66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949" y="3551571"/>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85">
              <a:extLst>
                <a:ext uri="{FF2B5EF4-FFF2-40B4-BE49-F238E27FC236}">
                  <a16:creationId xmlns:a16="http://schemas.microsoft.com/office/drawing/2014/main" id="{AEBBE398-C737-4798-92D3-68B6928A9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0208" y="6379390"/>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87">
              <a:extLst>
                <a:ext uri="{FF2B5EF4-FFF2-40B4-BE49-F238E27FC236}">
                  <a16:creationId xmlns:a16="http://schemas.microsoft.com/office/drawing/2014/main" id="{F3116C15-246C-412A-B5A8-DC7E056EC8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4699" y="6633625"/>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88">
              <a:extLst>
                <a:ext uri="{FF2B5EF4-FFF2-40B4-BE49-F238E27FC236}">
                  <a16:creationId xmlns:a16="http://schemas.microsoft.com/office/drawing/2014/main" id="{F9FA8A4C-F799-47E7-85C8-4DA109A003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8248" y="5648840"/>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12676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DA27A5CA-8322-4584-B42A-F26916528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FC989A5E-D171-4BB1-ACFF-6D1503FE5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58E37D5E-2F40-4CD5-A0F2-04001FB75C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799" y="871105"/>
            <a:ext cx="7120054" cy="5117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15CEEE-20A9-48CD-9152-359CA109A520}"/>
              </a:ext>
            </a:extLst>
          </p:cNvPr>
          <p:cNvSpPr>
            <a:spLocks noGrp="1"/>
          </p:cNvSpPr>
          <p:nvPr>
            <p:ph type="title"/>
          </p:nvPr>
        </p:nvSpPr>
        <p:spPr>
          <a:xfrm>
            <a:off x="1771276" y="84176"/>
            <a:ext cx="5823323" cy="1099670"/>
          </a:xfrm>
        </p:spPr>
        <p:txBody>
          <a:bodyPr>
            <a:normAutofit/>
          </a:bodyPr>
          <a:lstStyle/>
          <a:p>
            <a:r>
              <a:rPr lang="en-GB" dirty="0"/>
              <a:t>Kissinger visits Beijing</a:t>
            </a:r>
          </a:p>
        </p:txBody>
      </p:sp>
      <p:sp>
        <p:nvSpPr>
          <p:cNvPr id="3" name="Content Placeholder 2">
            <a:extLst>
              <a:ext uri="{FF2B5EF4-FFF2-40B4-BE49-F238E27FC236}">
                <a16:creationId xmlns:a16="http://schemas.microsoft.com/office/drawing/2014/main" id="{68434C73-5870-45C0-AC32-60E11346E726}"/>
              </a:ext>
            </a:extLst>
          </p:cNvPr>
          <p:cNvSpPr>
            <a:spLocks noGrp="1"/>
          </p:cNvSpPr>
          <p:nvPr>
            <p:ph idx="1"/>
          </p:nvPr>
        </p:nvSpPr>
        <p:spPr>
          <a:xfrm>
            <a:off x="1322962" y="1183846"/>
            <a:ext cx="6673173" cy="4613839"/>
          </a:xfrm>
        </p:spPr>
        <p:txBody>
          <a:bodyPr>
            <a:normAutofit fontScale="92500"/>
          </a:bodyPr>
          <a:lstStyle/>
          <a:p>
            <a:pPr>
              <a:spcBef>
                <a:spcPts val="600"/>
              </a:spcBef>
              <a:spcAft>
                <a:spcPts val="600"/>
              </a:spcAft>
            </a:pPr>
            <a:r>
              <a:rPr lang="en-GB" sz="3200" dirty="0">
                <a:latin typeface="The Hand Extrablack" panose="03070A02030502020204" pitchFamily="66" charset="0"/>
              </a:rPr>
              <a:t>Kissinger took his secret trip to China in July 1971.</a:t>
            </a:r>
          </a:p>
          <a:p>
            <a:pPr>
              <a:spcBef>
                <a:spcPts val="600"/>
              </a:spcBef>
              <a:spcAft>
                <a:spcPts val="600"/>
              </a:spcAft>
            </a:pPr>
            <a:r>
              <a:rPr lang="en-GB" sz="3200" dirty="0">
                <a:latin typeface="The Hand Extrablack" panose="03070A02030502020204" pitchFamily="66" charset="0"/>
              </a:rPr>
              <a:t>He offered a number of enticements – acceptance in the UN and full diplomatic recognition by 1975 (if Nixon were re-elected).</a:t>
            </a:r>
          </a:p>
          <a:p>
            <a:pPr>
              <a:spcBef>
                <a:spcPts val="600"/>
              </a:spcBef>
              <a:spcAft>
                <a:spcPts val="600"/>
              </a:spcAft>
            </a:pPr>
            <a:r>
              <a:rPr lang="en-GB" sz="3200" dirty="0">
                <a:latin typeface="The Hand Extrablack" panose="03070A02030502020204" pitchFamily="66" charset="0"/>
              </a:rPr>
              <a:t>One of the main issues in dispute was the status of Taiwan.</a:t>
            </a:r>
          </a:p>
          <a:p>
            <a:pPr>
              <a:spcBef>
                <a:spcPts val="600"/>
              </a:spcBef>
              <a:spcAft>
                <a:spcPts val="600"/>
              </a:spcAft>
            </a:pPr>
            <a:r>
              <a:rPr lang="en-GB" sz="3200" dirty="0">
                <a:latin typeface="The Hand Extrablack" panose="03070A02030502020204" pitchFamily="66" charset="0"/>
              </a:rPr>
              <a:t>Kissinger made an official known visit to China to prepare for Nixon’s October trip.</a:t>
            </a:r>
          </a:p>
        </p:txBody>
      </p:sp>
      <p:grpSp>
        <p:nvGrpSpPr>
          <p:cNvPr id="2061" name="Group 2060">
            <a:extLst>
              <a:ext uri="{FF2B5EF4-FFF2-40B4-BE49-F238E27FC236}">
                <a16:creationId xmlns:a16="http://schemas.microsoft.com/office/drawing/2014/main" id="{2DDC3E08-72B7-412C-A277-9F3CF8EB3A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314164" y="-37765"/>
            <a:ext cx="1829755" cy="6918658"/>
            <a:chOff x="9314164" y="-37765"/>
            <a:chExt cx="1829755" cy="6918658"/>
          </a:xfrm>
        </p:grpSpPr>
        <p:sp>
          <p:nvSpPr>
            <p:cNvPr id="2062" name="Freeform 78">
              <a:extLst>
                <a:ext uri="{FF2B5EF4-FFF2-40B4-BE49-F238E27FC236}">
                  <a16:creationId xmlns:a16="http://schemas.microsoft.com/office/drawing/2014/main" id="{6E393635-9ABA-4EE9-8984-D5B554D94A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32387" y="6316529"/>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3" name="Freeform 79">
              <a:extLst>
                <a:ext uri="{FF2B5EF4-FFF2-40B4-BE49-F238E27FC236}">
                  <a16:creationId xmlns:a16="http://schemas.microsoft.com/office/drawing/2014/main" id="{2A5EAEA1-79EC-462F-A08B-6139634F7E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44759" y="6547574"/>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4" name="Freeform 80">
              <a:extLst>
                <a:ext uri="{FF2B5EF4-FFF2-40B4-BE49-F238E27FC236}">
                  <a16:creationId xmlns:a16="http://schemas.microsoft.com/office/drawing/2014/main" id="{1D2E5290-45AD-48B0-B9A0-7AE0A908BF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39418" y="6785369"/>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5" name="Freeform 84">
              <a:extLst>
                <a:ext uri="{FF2B5EF4-FFF2-40B4-BE49-F238E27FC236}">
                  <a16:creationId xmlns:a16="http://schemas.microsoft.com/office/drawing/2014/main" id="{E13C4831-440C-418E-9302-DDD9BFE382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13877" y="6111943"/>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6" name="Freeform 106">
              <a:extLst>
                <a:ext uri="{FF2B5EF4-FFF2-40B4-BE49-F238E27FC236}">
                  <a16:creationId xmlns:a16="http://schemas.microsoft.com/office/drawing/2014/main" id="{42B526D9-7E5C-4A67-9B1C-9E92092EAF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59545" y="623010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7" name="Freeform 108">
              <a:extLst>
                <a:ext uri="{FF2B5EF4-FFF2-40B4-BE49-F238E27FC236}">
                  <a16:creationId xmlns:a16="http://schemas.microsoft.com/office/drawing/2014/main" id="{DFA07926-5610-463F-BB98-6659FBA4C6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57216" y="6657917"/>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8" name="Freeform 110">
              <a:extLst>
                <a:ext uri="{FF2B5EF4-FFF2-40B4-BE49-F238E27FC236}">
                  <a16:creationId xmlns:a16="http://schemas.microsoft.com/office/drawing/2014/main" id="{827A238B-BA0C-4EBD-92EB-57B575487F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37269" y="5982273"/>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9" name="Freeform 112">
              <a:extLst>
                <a:ext uri="{FF2B5EF4-FFF2-40B4-BE49-F238E27FC236}">
                  <a16:creationId xmlns:a16="http://schemas.microsoft.com/office/drawing/2014/main" id="{0CC3E394-72A8-46B8-B333-9A48011536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47971" y="649135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70" name="Freeform 130">
              <a:extLst>
                <a:ext uri="{FF2B5EF4-FFF2-40B4-BE49-F238E27FC236}">
                  <a16:creationId xmlns:a16="http://schemas.microsoft.com/office/drawing/2014/main" id="{C2F2B81F-CCBD-4D75-A268-529C27BEB4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403634" y="6045189"/>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71" name="Freeform 131">
              <a:extLst>
                <a:ext uri="{FF2B5EF4-FFF2-40B4-BE49-F238E27FC236}">
                  <a16:creationId xmlns:a16="http://schemas.microsoft.com/office/drawing/2014/main" id="{248273A6-4595-4B49-870D-93184B2BCC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417308" y="6516876"/>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72" name="Freeform 135">
              <a:extLst>
                <a:ext uri="{FF2B5EF4-FFF2-40B4-BE49-F238E27FC236}">
                  <a16:creationId xmlns:a16="http://schemas.microsoft.com/office/drawing/2014/main" id="{613F679C-C6B7-45E2-AB85-06F11D016E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404647" y="6287218"/>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73" name="Freeform 141">
              <a:extLst>
                <a:ext uri="{FF2B5EF4-FFF2-40B4-BE49-F238E27FC236}">
                  <a16:creationId xmlns:a16="http://schemas.microsoft.com/office/drawing/2014/main" id="{AD733645-CE3B-4C6D-98E4-1C01A1C3F8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365399" y="6667109"/>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74" name="Freeform 15">
              <a:extLst>
                <a:ext uri="{FF2B5EF4-FFF2-40B4-BE49-F238E27FC236}">
                  <a16:creationId xmlns:a16="http://schemas.microsoft.com/office/drawing/2014/main" id="{CC6A862F-C126-4979-9572-943E0EFA1E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14090" y="6370129"/>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75" name="Freeform 18">
              <a:extLst>
                <a:ext uri="{FF2B5EF4-FFF2-40B4-BE49-F238E27FC236}">
                  <a16:creationId xmlns:a16="http://schemas.microsoft.com/office/drawing/2014/main" id="{D810D816-815F-4A09-A3E5-451D74A23A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93683" y="6100955"/>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76" name="Freeform 22">
              <a:extLst>
                <a:ext uri="{FF2B5EF4-FFF2-40B4-BE49-F238E27FC236}">
                  <a16:creationId xmlns:a16="http://schemas.microsoft.com/office/drawing/2014/main" id="{297ABCD3-B369-4690-81A8-2627F24E4B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77841" y="6035328"/>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77" name="Freeform 23">
              <a:extLst>
                <a:ext uri="{FF2B5EF4-FFF2-40B4-BE49-F238E27FC236}">
                  <a16:creationId xmlns:a16="http://schemas.microsoft.com/office/drawing/2014/main" id="{A2F71286-5332-4172-A372-755A472F37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75211" y="6615097"/>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78" name="Freeform 43">
              <a:extLst>
                <a:ext uri="{FF2B5EF4-FFF2-40B4-BE49-F238E27FC236}">
                  <a16:creationId xmlns:a16="http://schemas.microsoft.com/office/drawing/2014/main" id="{B5108B37-F44A-47A4-A995-524197C47E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929237" y="6564305"/>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79" name="Freeform 51">
              <a:extLst>
                <a:ext uri="{FF2B5EF4-FFF2-40B4-BE49-F238E27FC236}">
                  <a16:creationId xmlns:a16="http://schemas.microsoft.com/office/drawing/2014/main" id="{B4CEC1A4-E49B-426A-A335-FBB8D54341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91075" y="675511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80" name="Freeform 54">
              <a:extLst>
                <a:ext uri="{FF2B5EF4-FFF2-40B4-BE49-F238E27FC236}">
                  <a16:creationId xmlns:a16="http://schemas.microsoft.com/office/drawing/2014/main" id="{A877D66C-F031-4FD3-A679-013BBD5978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73283" y="6365852"/>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81" name="Freeform 78">
              <a:extLst>
                <a:ext uri="{FF2B5EF4-FFF2-40B4-BE49-F238E27FC236}">
                  <a16:creationId xmlns:a16="http://schemas.microsoft.com/office/drawing/2014/main" id="{204EE8DB-CB6A-4043-8892-547496A838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36517" y="6424733"/>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82" name="Freeform 79">
              <a:extLst>
                <a:ext uri="{FF2B5EF4-FFF2-40B4-BE49-F238E27FC236}">
                  <a16:creationId xmlns:a16="http://schemas.microsoft.com/office/drawing/2014/main" id="{D41334E9-5983-47FA-8F3F-E023DE88C4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48889" y="6655778"/>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83" name="Freeform 84">
              <a:extLst>
                <a:ext uri="{FF2B5EF4-FFF2-40B4-BE49-F238E27FC236}">
                  <a16:creationId xmlns:a16="http://schemas.microsoft.com/office/drawing/2014/main" id="{6FA6CD72-6404-4323-BFB5-E3C38E38ED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18007" y="6220147"/>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84" name="Freeform 86">
              <a:extLst>
                <a:ext uri="{FF2B5EF4-FFF2-40B4-BE49-F238E27FC236}">
                  <a16:creationId xmlns:a16="http://schemas.microsoft.com/office/drawing/2014/main" id="{8A621A24-4735-44CF-99C1-BC39C2B719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28155" y="5996330"/>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85" name="Freeform 106">
              <a:extLst>
                <a:ext uri="{FF2B5EF4-FFF2-40B4-BE49-F238E27FC236}">
                  <a16:creationId xmlns:a16="http://schemas.microsoft.com/office/drawing/2014/main" id="{C55F2697-EFEC-4C5E-9D88-7F77747352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70443" y="639203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86" name="Freeform 110">
              <a:extLst>
                <a:ext uri="{FF2B5EF4-FFF2-40B4-BE49-F238E27FC236}">
                  <a16:creationId xmlns:a16="http://schemas.microsoft.com/office/drawing/2014/main" id="{3E74E34E-E8B2-43CF-A574-E562761D27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13167" y="6169756"/>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87" name="Freeform 112">
              <a:extLst>
                <a:ext uri="{FF2B5EF4-FFF2-40B4-BE49-F238E27FC236}">
                  <a16:creationId xmlns:a16="http://schemas.microsoft.com/office/drawing/2014/main" id="{4FCC862A-0E3B-42C2-9B61-40EE412F2E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47620" y="673959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88" name="Freeform 8">
              <a:extLst>
                <a:ext uri="{FF2B5EF4-FFF2-40B4-BE49-F238E27FC236}">
                  <a16:creationId xmlns:a16="http://schemas.microsoft.com/office/drawing/2014/main" id="{6A4FFCDE-0207-482A-B5D1-757A0E0FA6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14683" y="597571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89" name="Freeform 43">
              <a:extLst>
                <a:ext uri="{FF2B5EF4-FFF2-40B4-BE49-F238E27FC236}">
                  <a16:creationId xmlns:a16="http://schemas.microsoft.com/office/drawing/2014/main" id="{4729E6D2-3822-40F6-8EB5-86F31EF1EC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53019" y="375426"/>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90" name="Freeform 51">
              <a:extLst>
                <a:ext uri="{FF2B5EF4-FFF2-40B4-BE49-F238E27FC236}">
                  <a16:creationId xmlns:a16="http://schemas.microsoft.com/office/drawing/2014/main" id="{C8B35183-6EB6-4558-9788-CE8F0594D7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423577" y="234657"/>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91" name="Freeform 53">
              <a:extLst>
                <a:ext uri="{FF2B5EF4-FFF2-40B4-BE49-F238E27FC236}">
                  <a16:creationId xmlns:a16="http://schemas.microsoft.com/office/drawing/2014/main" id="{B875E16E-F2DF-4A3D-A535-311A1886C0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417474" y="786855"/>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92" name="Freeform 54">
              <a:extLst>
                <a:ext uri="{FF2B5EF4-FFF2-40B4-BE49-F238E27FC236}">
                  <a16:creationId xmlns:a16="http://schemas.microsoft.com/office/drawing/2014/main" id="{273178BC-B163-42C8-8AA3-E6015091DD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88672" y="6153093"/>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93" name="Freeform 78">
              <a:extLst>
                <a:ext uri="{FF2B5EF4-FFF2-40B4-BE49-F238E27FC236}">
                  <a16:creationId xmlns:a16="http://schemas.microsoft.com/office/drawing/2014/main" id="{3F715015-E0A6-4A26-9FD6-8150DDF1CE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32223" y="272776"/>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94" name="Freeform 79">
              <a:extLst>
                <a:ext uri="{FF2B5EF4-FFF2-40B4-BE49-F238E27FC236}">
                  <a16:creationId xmlns:a16="http://schemas.microsoft.com/office/drawing/2014/main" id="{0EE0F506-CF28-4919-843E-96C438CCDB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44595" y="503821"/>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95" name="Freeform 80">
              <a:extLst>
                <a:ext uri="{FF2B5EF4-FFF2-40B4-BE49-F238E27FC236}">
                  <a16:creationId xmlns:a16="http://schemas.microsoft.com/office/drawing/2014/main" id="{ABF621B4-0B01-43A4-A7D1-413915B371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39253" y="723718"/>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96" name="Freeform 84">
              <a:extLst>
                <a:ext uri="{FF2B5EF4-FFF2-40B4-BE49-F238E27FC236}">
                  <a16:creationId xmlns:a16="http://schemas.microsoft.com/office/drawing/2014/main" id="{11CEF3FD-9334-449D-9A0D-A874158347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13713" y="68190"/>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97" name="Freeform 106">
              <a:extLst>
                <a:ext uri="{FF2B5EF4-FFF2-40B4-BE49-F238E27FC236}">
                  <a16:creationId xmlns:a16="http://schemas.microsoft.com/office/drawing/2014/main" id="{9FB3FAF8-148B-46ED-9715-58CFE79023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45733" y="21675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98" name="Freeform 108">
              <a:extLst>
                <a:ext uri="{FF2B5EF4-FFF2-40B4-BE49-F238E27FC236}">
                  <a16:creationId xmlns:a16="http://schemas.microsoft.com/office/drawing/2014/main" id="{410E3435-0683-4EF2-9185-B5CADDD60F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42450" y="689006"/>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99" name="Freeform 110">
              <a:extLst>
                <a:ext uri="{FF2B5EF4-FFF2-40B4-BE49-F238E27FC236}">
                  <a16:creationId xmlns:a16="http://schemas.microsoft.com/office/drawing/2014/main" id="{FC146718-F493-4688-93D1-D3C4DBB663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23457" y="-31083"/>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00" name="Freeform 112">
              <a:extLst>
                <a:ext uri="{FF2B5EF4-FFF2-40B4-BE49-F238E27FC236}">
                  <a16:creationId xmlns:a16="http://schemas.microsoft.com/office/drawing/2014/main" id="{1C18D603-D7E6-4574-B11F-2C2462E3C7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98029" y="542101"/>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01" name="Freeform 130">
              <a:extLst>
                <a:ext uri="{FF2B5EF4-FFF2-40B4-BE49-F238E27FC236}">
                  <a16:creationId xmlns:a16="http://schemas.microsoft.com/office/drawing/2014/main" id="{39BAC9E3-0ED4-4E15-9E08-A51F84874F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389678" y="61440"/>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02" name="Freeform 131">
              <a:extLst>
                <a:ext uri="{FF2B5EF4-FFF2-40B4-BE49-F238E27FC236}">
                  <a16:creationId xmlns:a16="http://schemas.microsoft.com/office/drawing/2014/main" id="{731CC313-61BB-44C9-9BE8-6CFF0F2B03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403496" y="616427"/>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03" name="Freeform 135">
              <a:extLst>
                <a:ext uri="{FF2B5EF4-FFF2-40B4-BE49-F238E27FC236}">
                  <a16:creationId xmlns:a16="http://schemas.microsoft.com/office/drawing/2014/main" id="{55944B1A-48F3-4273-A87D-B12B35F8E1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426567" y="400174"/>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04" name="Freeform 10">
              <a:extLst>
                <a:ext uri="{FF2B5EF4-FFF2-40B4-BE49-F238E27FC236}">
                  <a16:creationId xmlns:a16="http://schemas.microsoft.com/office/drawing/2014/main" id="{2C030015-13DB-4AAA-B2C5-0DB11B17B6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76243" y="2767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05" name="Freeform 15">
              <a:extLst>
                <a:ext uri="{FF2B5EF4-FFF2-40B4-BE49-F238E27FC236}">
                  <a16:creationId xmlns:a16="http://schemas.microsoft.com/office/drawing/2014/main" id="{4CCDA4CA-802B-4060-84E8-3A5BCC2535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80173" y="54187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06" name="Freeform 18">
              <a:extLst>
                <a:ext uri="{FF2B5EF4-FFF2-40B4-BE49-F238E27FC236}">
                  <a16:creationId xmlns:a16="http://schemas.microsoft.com/office/drawing/2014/main" id="{4AFB2596-28AD-4968-AC8C-0C89D5F830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83587" y="28512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07" name="Freeform 22">
              <a:extLst>
                <a:ext uri="{FF2B5EF4-FFF2-40B4-BE49-F238E27FC236}">
                  <a16:creationId xmlns:a16="http://schemas.microsoft.com/office/drawing/2014/main" id="{2877C19B-C85A-43A8-9D22-E3555757E6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296325" y="6559732"/>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08" name="Freeform 23">
              <a:extLst>
                <a:ext uri="{FF2B5EF4-FFF2-40B4-BE49-F238E27FC236}">
                  <a16:creationId xmlns:a16="http://schemas.microsoft.com/office/drawing/2014/main" id="{86BB8A06-3A72-4664-906D-A764FD3C89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41294" y="78683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09" name="Freeform 30">
              <a:extLst>
                <a:ext uri="{FF2B5EF4-FFF2-40B4-BE49-F238E27FC236}">
                  <a16:creationId xmlns:a16="http://schemas.microsoft.com/office/drawing/2014/main" id="{13A6CBDF-A71E-4C76-90F5-F93EC0472A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81328" y="102815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10" name="Freeform 43">
              <a:extLst>
                <a:ext uri="{FF2B5EF4-FFF2-40B4-BE49-F238E27FC236}">
                  <a16:creationId xmlns:a16="http://schemas.microsoft.com/office/drawing/2014/main" id="{CDDE2395-D4D4-4B16-998E-BA13687949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95320" y="736046"/>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11" name="Freeform 52">
              <a:extLst>
                <a:ext uri="{FF2B5EF4-FFF2-40B4-BE49-F238E27FC236}">
                  <a16:creationId xmlns:a16="http://schemas.microsoft.com/office/drawing/2014/main" id="{0C4C9822-221D-4DFD-A8F0-88BDB960D5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65294" y="326031"/>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12" name="Freeform 54">
              <a:extLst>
                <a:ext uri="{FF2B5EF4-FFF2-40B4-BE49-F238E27FC236}">
                  <a16:creationId xmlns:a16="http://schemas.microsoft.com/office/drawing/2014/main" id="{75210329-C983-4B1D-8573-5EB689CF4C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42222" y="489659"/>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13" name="Freeform 59">
              <a:extLst>
                <a:ext uri="{FF2B5EF4-FFF2-40B4-BE49-F238E27FC236}">
                  <a16:creationId xmlns:a16="http://schemas.microsoft.com/office/drawing/2014/main" id="{12078099-9836-4B34-B3F8-123577D27E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46208" y="94600"/>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14" name="Freeform 78">
              <a:extLst>
                <a:ext uri="{FF2B5EF4-FFF2-40B4-BE49-F238E27FC236}">
                  <a16:creationId xmlns:a16="http://schemas.microsoft.com/office/drawing/2014/main" id="{DDC4164A-CF54-4258-93D9-E2985D8373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02600" y="596474"/>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15" name="Freeform 79">
              <a:extLst>
                <a:ext uri="{FF2B5EF4-FFF2-40B4-BE49-F238E27FC236}">
                  <a16:creationId xmlns:a16="http://schemas.microsoft.com/office/drawing/2014/main" id="{5757C01C-EDE3-4DA2-A988-C56F92676C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14972" y="827519"/>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16" name="Freeform 84">
              <a:extLst>
                <a:ext uri="{FF2B5EF4-FFF2-40B4-BE49-F238E27FC236}">
                  <a16:creationId xmlns:a16="http://schemas.microsoft.com/office/drawing/2014/main" id="{3DFE3A5E-CE1B-44A3-90D9-F7ECC6F864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84090" y="391888"/>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17" name="Freeform 86">
              <a:extLst>
                <a:ext uri="{FF2B5EF4-FFF2-40B4-BE49-F238E27FC236}">
                  <a16:creationId xmlns:a16="http://schemas.microsoft.com/office/drawing/2014/main" id="{96392746-AF8E-4EC4-ABD1-04C4AB9DE1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94059" y="45879"/>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18" name="Freeform 106">
              <a:extLst>
                <a:ext uri="{FF2B5EF4-FFF2-40B4-BE49-F238E27FC236}">
                  <a16:creationId xmlns:a16="http://schemas.microsoft.com/office/drawing/2014/main" id="{63B0352C-E450-4B7D-826D-25B95A158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29758" y="46449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19" name="Freeform 110">
              <a:extLst>
                <a:ext uri="{FF2B5EF4-FFF2-40B4-BE49-F238E27FC236}">
                  <a16:creationId xmlns:a16="http://schemas.microsoft.com/office/drawing/2014/main" id="{291D0AEA-30E5-47FC-9CBD-F59E92418A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07482" y="216663"/>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20" name="Freeform 112">
              <a:extLst>
                <a:ext uri="{FF2B5EF4-FFF2-40B4-BE49-F238E27FC236}">
                  <a16:creationId xmlns:a16="http://schemas.microsoft.com/office/drawing/2014/main" id="{5D3E4E8D-958E-4303-B0DC-F363C12567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18184" y="78550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21" name="Freeform 8">
              <a:extLst>
                <a:ext uri="{FF2B5EF4-FFF2-40B4-BE49-F238E27FC236}">
                  <a16:creationId xmlns:a16="http://schemas.microsoft.com/office/drawing/2014/main" id="{D496ABB3-10B3-42C9-B3B5-8AE46C11AB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19874" y="3251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2050" name="Picture 2" descr="All Roads Lead to Moscow »">
            <a:extLst>
              <a:ext uri="{FF2B5EF4-FFF2-40B4-BE49-F238E27FC236}">
                <a16:creationId xmlns:a16="http://schemas.microsoft.com/office/drawing/2014/main" id="{8814C5E6-27D2-5144-832C-5C31887E46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402" r="23717" b="1"/>
          <a:stretch/>
        </p:blipFill>
        <p:spPr bwMode="auto">
          <a:xfrm>
            <a:off x="8127999" y="871105"/>
            <a:ext cx="4064001" cy="5110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025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69239DF-EAA4-47C3-B4E3-79C6BCB24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3" y="5267"/>
            <a:ext cx="6635041" cy="684746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15CEEE-20A9-48CD-9152-359CA109A520}"/>
              </a:ext>
            </a:extLst>
          </p:cNvPr>
          <p:cNvSpPr>
            <a:spLocks noGrp="1"/>
          </p:cNvSpPr>
          <p:nvPr>
            <p:ph type="title"/>
          </p:nvPr>
        </p:nvSpPr>
        <p:spPr>
          <a:xfrm>
            <a:off x="121704" y="85577"/>
            <a:ext cx="6524130" cy="1288410"/>
          </a:xfrm>
        </p:spPr>
        <p:txBody>
          <a:bodyPr>
            <a:normAutofit/>
          </a:bodyPr>
          <a:lstStyle/>
          <a:p>
            <a:pPr algn="ctr"/>
            <a:r>
              <a:rPr lang="en-GB" dirty="0"/>
              <a:t>Nixon visits Beijing</a:t>
            </a:r>
          </a:p>
        </p:txBody>
      </p:sp>
      <p:sp>
        <p:nvSpPr>
          <p:cNvPr id="3" name="Content Placeholder 2">
            <a:extLst>
              <a:ext uri="{FF2B5EF4-FFF2-40B4-BE49-F238E27FC236}">
                <a16:creationId xmlns:a16="http://schemas.microsoft.com/office/drawing/2014/main" id="{68434C73-5870-45C0-AC32-60E11346E726}"/>
              </a:ext>
            </a:extLst>
          </p:cNvPr>
          <p:cNvSpPr>
            <a:spLocks noGrp="1"/>
          </p:cNvSpPr>
          <p:nvPr>
            <p:ph idx="1"/>
          </p:nvPr>
        </p:nvSpPr>
        <p:spPr>
          <a:xfrm>
            <a:off x="293941" y="1391722"/>
            <a:ext cx="6103822" cy="5424588"/>
          </a:xfrm>
        </p:spPr>
        <p:txBody>
          <a:bodyPr>
            <a:normAutofit lnSpcReduction="10000"/>
          </a:bodyPr>
          <a:lstStyle/>
          <a:p>
            <a:pPr>
              <a:lnSpc>
                <a:spcPct val="100000"/>
              </a:lnSpc>
              <a:spcBef>
                <a:spcPts val="600"/>
              </a:spcBef>
              <a:spcAft>
                <a:spcPts val="600"/>
              </a:spcAft>
            </a:pPr>
            <a:r>
              <a:rPr lang="en-GB" sz="3600" dirty="0">
                <a:latin typeface="The Hand Extrablack" panose="03070A02030502020204" pitchFamily="66" charset="0"/>
              </a:rPr>
              <a:t>In October 1971, a UN General Assembly vote resulted in the PRC taking their seat on the Security Council.</a:t>
            </a:r>
          </a:p>
          <a:p>
            <a:pPr>
              <a:lnSpc>
                <a:spcPct val="100000"/>
              </a:lnSpc>
              <a:spcBef>
                <a:spcPts val="600"/>
              </a:spcBef>
              <a:spcAft>
                <a:spcPts val="600"/>
              </a:spcAft>
            </a:pPr>
            <a:r>
              <a:rPr lang="en-GB" sz="3600" dirty="0">
                <a:latin typeface="The Hand Extrablack" panose="03070A02030502020204" pitchFamily="66" charset="0"/>
              </a:rPr>
              <a:t>Nixon met with Mao and Zhou Enlai ending 23 years of diplomatic freeze, setting in motion a process of restoring full diplomatic relations.</a:t>
            </a:r>
          </a:p>
          <a:p>
            <a:pPr>
              <a:lnSpc>
                <a:spcPct val="100000"/>
              </a:lnSpc>
              <a:spcBef>
                <a:spcPts val="600"/>
              </a:spcBef>
              <a:spcAft>
                <a:spcPts val="600"/>
              </a:spcAft>
            </a:pPr>
            <a:r>
              <a:rPr lang="en-GB" sz="3600" dirty="0">
                <a:latin typeface="The Hand Extrablack" panose="03070A02030502020204" pitchFamily="66" charset="0"/>
              </a:rPr>
              <a:t>There were agreements around trading and scientific contacts as well a secret agreements whereby the USA supplied China with intelligence on Soviet forces.</a:t>
            </a:r>
          </a:p>
          <a:p>
            <a:pPr>
              <a:lnSpc>
                <a:spcPct val="100000"/>
              </a:lnSpc>
              <a:spcBef>
                <a:spcPts val="600"/>
              </a:spcBef>
              <a:spcAft>
                <a:spcPts val="600"/>
              </a:spcAft>
            </a:pPr>
            <a:endParaRPr lang="en-GB" sz="3600" dirty="0">
              <a:latin typeface="The Hand Extrablack" panose="03070A02030502020204" pitchFamily="66" charset="0"/>
            </a:endParaRPr>
          </a:p>
        </p:txBody>
      </p:sp>
      <p:pic>
        <p:nvPicPr>
          <p:cNvPr id="6146" name="Picture 2" descr="1972 visit by Richard Nixon to China - Wikipedia">
            <a:extLst>
              <a:ext uri="{FF2B5EF4-FFF2-40B4-BE49-F238E27FC236}">
                <a16:creationId xmlns:a16="http://schemas.microsoft.com/office/drawing/2014/main" id="{5E14AC19-3559-434C-927D-F6CD0F432F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500" r="32390" b="-1"/>
          <a:stretch/>
        </p:blipFill>
        <p:spPr bwMode="auto">
          <a:xfrm>
            <a:off x="6645834" y="1"/>
            <a:ext cx="5546166" cy="6866192"/>
          </a:xfrm>
          <a:prstGeom prst="rect">
            <a:avLst/>
          </a:prstGeom>
          <a:noFill/>
          <a:extLst>
            <a:ext uri="{909E8E84-426E-40DD-AFC4-6F175D3DCCD1}">
              <a14:hiddenFill xmlns:a14="http://schemas.microsoft.com/office/drawing/2010/main">
                <a:solidFill>
                  <a:srgbClr val="FFFFFF"/>
                </a:solidFill>
              </a14:hiddenFill>
            </a:ext>
          </a:extLst>
        </p:spPr>
      </p:pic>
      <p:grpSp>
        <p:nvGrpSpPr>
          <p:cNvPr id="75" name="Group 74">
            <a:extLst>
              <a:ext uri="{FF2B5EF4-FFF2-40B4-BE49-F238E27FC236}">
                <a16:creationId xmlns:a16="http://schemas.microsoft.com/office/drawing/2014/main" id="{3389B237-4CAB-4403-A95C-C04D71F4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45458" y="-31769"/>
            <a:ext cx="510538" cy="6804779"/>
            <a:chOff x="11445458" y="-31769"/>
            <a:chExt cx="510538" cy="6804779"/>
          </a:xfrm>
        </p:grpSpPr>
        <p:sp>
          <p:nvSpPr>
            <p:cNvPr id="76" name="Freeform 8">
              <a:extLst>
                <a:ext uri="{FF2B5EF4-FFF2-40B4-BE49-F238E27FC236}">
                  <a16:creationId xmlns:a16="http://schemas.microsoft.com/office/drawing/2014/main" id="{57652216-AF47-4D6B-A81B-2DC28B6255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7521" y="666336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3">
              <a:extLst>
                <a:ext uri="{FF2B5EF4-FFF2-40B4-BE49-F238E27FC236}">
                  <a16:creationId xmlns:a16="http://schemas.microsoft.com/office/drawing/2014/main" id="{0E53B701-E5D9-4269-97AD-69F3087D28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8634" y="742112"/>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51">
              <a:extLst>
                <a:ext uri="{FF2B5EF4-FFF2-40B4-BE49-F238E27FC236}">
                  <a16:creationId xmlns:a16="http://schemas.microsoft.com/office/drawing/2014/main" id="{53F3EB0D-ADA8-4F65-9811-0A990FE6BE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06592" y="959823"/>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53">
              <a:extLst>
                <a:ext uri="{FF2B5EF4-FFF2-40B4-BE49-F238E27FC236}">
                  <a16:creationId xmlns:a16="http://schemas.microsoft.com/office/drawing/2014/main" id="{7FC10137-17E1-4C6D-B7A2-CD86B7C148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678" y="1198596"/>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54">
              <a:extLst>
                <a:ext uri="{FF2B5EF4-FFF2-40B4-BE49-F238E27FC236}">
                  <a16:creationId xmlns:a16="http://schemas.microsoft.com/office/drawing/2014/main" id="{983715DD-6794-4B57-8585-E0EFF671E7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8560" y="44736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55">
              <a:extLst>
                <a:ext uri="{FF2B5EF4-FFF2-40B4-BE49-F238E27FC236}">
                  <a16:creationId xmlns:a16="http://schemas.microsoft.com/office/drawing/2014/main" id="{6B8B9805-E14F-4943-B15E-48460BFD60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538" y="140819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56">
              <a:extLst>
                <a:ext uri="{FF2B5EF4-FFF2-40B4-BE49-F238E27FC236}">
                  <a16:creationId xmlns:a16="http://schemas.microsoft.com/office/drawing/2014/main" id="{112C42C6-34DE-404D-B18A-8E94E76A3C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234" y="2238233"/>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57">
              <a:extLst>
                <a:ext uri="{FF2B5EF4-FFF2-40B4-BE49-F238E27FC236}">
                  <a16:creationId xmlns:a16="http://schemas.microsoft.com/office/drawing/2014/main" id="{105114E3-B528-44FB-AD64-31F7940A69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80687" y="1617942"/>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59">
              <a:extLst>
                <a:ext uri="{FF2B5EF4-FFF2-40B4-BE49-F238E27FC236}">
                  <a16:creationId xmlns:a16="http://schemas.microsoft.com/office/drawing/2014/main" id="{66162961-2E66-4F1D-AD08-A09C28C5E0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0137" y="200295"/>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60">
              <a:extLst>
                <a:ext uri="{FF2B5EF4-FFF2-40B4-BE49-F238E27FC236}">
                  <a16:creationId xmlns:a16="http://schemas.microsoft.com/office/drawing/2014/main" id="{7DF10D80-7F03-41B7-BF83-7086CFB705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5368" y="1847736"/>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61">
              <a:extLst>
                <a:ext uri="{FF2B5EF4-FFF2-40B4-BE49-F238E27FC236}">
                  <a16:creationId xmlns:a16="http://schemas.microsoft.com/office/drawing/2014/main" id="{60E5BEF8-88A7-4088-8382-FC596B16B9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4067" y="-12868"/>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78">
              <a:extLst>
                <a:ext uri="{FF2B5EF4-FFF2-40B4-BE49-F238E27FC236}">
                  <a16:creationId xmlns:a16="http://schemas.microsoft.com/office/drawing/2014/main" id="{4850C240-229E-44CC-9B0C-7C70B85241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0903" y="665835"/>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79">
              <a:extLst>
                <a:ext uri="{FF2B5EF4-FFF2-40B4-BE49-F238E27FC236}">
                  <a16:creationId xmlns:a16="http://schemas.microsoft.com/office/drawing/2014/main" id="{0C20C1F3-97C9-485A-BBF1-F712C6FDD9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275" y="896880"/>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80">
              <a:extLst>
                <a:ext uri="{FF2B5EF4-FFF2-40B4-BE49-F238E27FC236}">
                  <a16:creationId xmlns:a16="http://schemas.microsoft.com/office/drawing/2014/main" id="{5FB7F486-D669-4315-848B-079715C0A6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7934" y="1134675"/>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81">
              <a:extLst>
                <a:ext uri="{FF2B5EF4-FFF2-40B4-BE49-F238E27FC236}">
                  <a16:creationId xmlns:a16="http://schemas.microsoft.com/office/drawing/2014/main" id="{884943FC-F8F5-47A2-8C6C-AD8385B0F3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0984" y="2147729"/>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82">
              <a:extLst>
                <a:ext uri="{FF2B5EF4-FFF2-40B4-BE49-F238E27FC236}">
                  <a16:creationId xmlns:a16="http://schemas.microsoft.com/office/drawing/2014/main" id="{FBD1CFD7-B550-428B-99C5-E70AE1117A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820" y="1925276"/>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83">
              <a:extLst>
                <a:ext uri="{FF2B5EF4-FFF2-40B4-BE49-F238E27FC236}">
                  <a16:creationId xmlns:a16="http://schemas.microsoft.com/office/drawing/2014/main" id="{86464553-DBB1-4FDD-A906-723DE0BFAF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1377" y="1610488"/>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84">
              <a:extLst>
                <a:ext uri="{FF2B5EF4-FFF2-40B4-BE49-F238E27FC236}">
                  <a16:creationId xmlns:a16="http://schemas.microsoft.com/office/drawing/2014/main" id="{41C1AA59-6A1E-4A61-8483-8056A09E0C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22393" y="461249"/>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86">
              <a:extLst>
                <a:ext uri="{FF2B5EF4-FFF2-40B4-BE49-F238E27FC236}">
                  <a16:creationId xmlns:a16="http://schemas.microsoft.com/office/drawing/2014/main" id="{851A3E4E-2857-4A69-AEC0-79CF8C413D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6789" y="3930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89">
              <a:extLst>
                <a:ext uri="{FF2B5EF4-FFF2-40B4-BE49-F238E27FC236}">
                  <a16:creationId xmlns:a16="http://schemas.microsoft.com/office/drawing/2014/main" id="{363F6E9F-7E05-4464-BE66-BB27B4589D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165" y="1398137"/>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90">
              <a:extLst>
                <a:ext uri="{FF2B5EF4-FFF2-40B4-BE49-F238E27FC236}">
                  <a16:creationId xmlns:a16="http://schemas.microsoft.com/office/drawing/2014/main" id="{CE4367E1-2C4E-4A0B-A9E2-2DC3B3BCDC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65017" y="2021046"/>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105">
              <a:extLst>
                <a:ext uri="{FF2B5EF4-FFF2-40B4-BE49-F238E27FC236}">
                  <a16:creationId xmlns:a16="http://schemas.microsoft.com/office/drawing/2014/main" id="{EE215DA3-ED82-4F29-9835-DD3B5ADD4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39032" y="202351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6">
              <a:extLst>
                <a:ext uri="{FF2B5EF4-FFF2-40B4-BE49-F238E27FC236}">
                  <a16:creationId xmlns:a16="http://schemas.microsoft.com/office/drawing/2014/main" id="{449C2B94-6D2C-466B-9091-18CA59956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729" y="26124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32">
              <a:extLst>
                <a:ext uri="{FF2B5EF4-FFF2-40B4-BE49-F238E27FC236}">
                  <a16:creationId xmlns:a16="http://schemas.microsoft.com/office/drawing/2014/main" id="{9873A13E-F493-4022-9CDB-496767477D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3710" y="3240972"/>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3">
              <a:extLst>
                <a:ext uri="{FF2B5EF4-FFF2-40B4-BE49-F238E27FC236}">
                  <a16:creationId xmlns:a16="http://schemas.microsoft.com/office/drawing/2014/main" id="{631ED96D-0634-4E7F-BE08-A8ACAA0A64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623" y="433228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34">
              <a:extLst>
                <a:ext uri="{FF2B5EF4-FFF2-40B4-BE49-F238E27FC236}">
                  <a16:creationId xmlns:a16="http://schemas.microsoft.com/office/drawing/2014/main" id="{D43F1416-268F-487F-ABB4-1C62E6C68B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7553" y="532960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35">
              <a:extLst>
                <a:ext uri="{FF2B5EF4-FFF2-40B4-BE49-F238E27FC236}">
                  <a16:creationId xmlns:a16="http://schemas.microsoft.com/office/drawing/2014/main" id="{E5E99890-1E26-4DDC-8F50-128C4875BA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205" y="4540510"/>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36">
              <a:extLst>
                <a:ext uri="{FF2B5EF4-FFF2-40B4-BE49-F238E27FC236}">
                  <a16:creationId xmlns:a16="http://schemas.microsoft.com/office/drawing/2014/main" id="{21D3B3BA-A1D7-450E-B002-44DFDC68F9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59914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37">
              <a:extLst>
                <a:ext uri="{FF2B5EF4-FFF2-40B4-BE49-F238E27FC236}">
                  <a16:creationId xmlns:a16="http://schemas.microsoft.com/office/drawing/2014/main" id="{666093C3-5DCC-4A45-897C-F2C5CA94AC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7108" y="3005032"/>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38">
              <a:extLst>
                <a:ext uri="{FF2B5EF4-FFF2-40B4-BE49-F238E27FC236}">
                  <a16:creationId xmlns:a16="http://schemas.microsoft.com/office/drawing/2014/main" id="{E5879CC9-6134-4E28-8170-9DD4240CC5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777" y="4845128"/>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39">
              <a:extLst>
                <a:ext uri="{FF2B5EF4-FFF2-40B4-BE49-F238E27FC236}">
                  <a16:creationId xmlns:a16="http://schemas.microsoft.com/office/drawing/2014/main" id="{52B9234F-7351-4670-9340-3ABC48A30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6885" y="5086249"/>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40">
              <a:extLst>
                <a:ext uri="{FF2B5EF4-FFF2-40B4-BE49-F238E27FC236}">
                  <a16:creationId xmlns:a16="http://schemas.microsoft.com/office/drawing/2014/main" id="{3F67C8B5-D925-449D-BCA7-7517305514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1849" y="2542950"/>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41">
              <a:extLst>
                <a:ext uri="{FF2B5EF4-FFF2-40B4-BE49-F238E27FC236}">
                  <a16:creationId xmlns:a16="http://schemas.microsoft.com/office/drawing/2014/main" id="{71516E84-743F-4EE4-B466-909E55FCC9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622350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42">
              <a:extLst>
                <a:ext uri="{FF2B5EF4-FFF2-40B4-BE49-F238E27FC236}">
                  <a16:creationId xmlns:a16="http://schemas.microsoft.com/office/drawing/2014/main" id="{285EE84A-B305-47FC-9896-3EAAE94F6D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3510" y="55415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44">
              <a:extLst>
                <a:ext uri="{FF2B5EF4-FFF2-40B4-BE49-F238E27FC236}">
                  <a16:creationId xmlns:a16="http://schemas.microsoft.com/office/drawing/2014/main" id="{52175DC6-FE35-414D-B1FC-53870E0F6B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7300" y="402564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45">
              <a:extLst>
                <a:ext uri="{FF2B5EF4-FFF2-40B4-BE49-F238E27FC236}">
                  <a16:creationId xmlns:a16="http://schemas.microsoft.com/office/drawing/2014/main" id="{ACD91DA3-CF45-4374-AEDA-5DA2E53EE4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5149" y="5781473"/>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46">
              <a:extLst>
                <a:ext uri="{FF2B5EF4-FFF2-40B4-BE49-F238E27FC236}">
                  <a16:creationId xmlns:a16="http://schemas.microsoft.com/office/drawing/2014/main" id="{8AAA7A16-3076-4557-9DC3-297D83248E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208" y="277556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47">
              <a:extLst>
                <a:ext uri="{FF2B5EF4-FFF2-40B4-BE49-F238E27FC236}">
                  <a16:creationId xmlns:a16="http://schemas.microsoft.com/office/drawing/2014/main" id="{62AFF181-4F3A-40CE-BC79-BD8D97E0C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2353" y="3794520"/>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48">
              <a:extLst>
                <a:ext uri="{FF2B5EF4-FFF2-40B4-BE49-F238E27FC236}">
                  <a16:creationId xmlns:a16="http://schemas.microsoft.com/office/drawing/2014/main" id="{E9EE8F9C-63EF-41F7-90AC-95F093366F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7610" y="3561050"/>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62">
              <a:extLst>
                <a:ext uri="{FF2B5EF4-FFF2-40B4-BE49-F238E27FC236}">
                  <a16:creationId xmlns:a16="http://schemas.microsoft.com/office/drawing/2014/main" id="{F99D5EE6-2CC4-4A54-9A07-4734713E7A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8042" y="28953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63">
              <a:extLst>
                <a:ext uri="{FF2B5EF4-FFF2-40B4-BE49-F238E27FC236}">
                  <a16:creationId xmlns:a16="http://schemas.microsoft.com/office/drawing/2014/main" id="{DC83D62C-4898-4734-893F-7FE7A2D706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9400" y="4033977"/>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64">
              <a:extLst>
                <a:ext uri="{FF2B5EF4-FFF2-40B4-BE49-F238E27FC236}">
                  <a16:creationId xmlns:a16="http://schemas.microsoft.com/office/drawing/2014/main" id="{EFA4198B-E065-405F-84E4-B0220DCEF9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351" y="2627056"/>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65">
              <a:extLst>
                <a:ext uri="{FF2B5EF4-FFF2-40B4-BE49-F238E27FC236}">
                  <a16:creationId xmlns:a16="http://schemas.microsoft.com/office/drawing/2014/main" id="{F6D1AC12-FB95-4593-BF80-DABEDD4E3E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982" y="3771071"/>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66">
              <a:extLst>
                <a:ext uri="{FF2B5EF4-FFF2-40B4-BE49-F238E27FC236}">
                  <a16:creationId xmlns:a16="http://schemas.microsoft.com/office/drawing/2014/main" id="{9F41615F-3978-4890-992E-1D44D0D914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64" y="5317507"/>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67">
              <a:extLst>
                <a:ext uri="{FF2B5EF4-FFF2-40B4-BE49-F238E27FC236}">
                  <a16:creationId xmlns:a16="http://schemas.microsoft.com/office/drawing/2014/main" id="{293C0AD6-F904-4337-8CAB-2FF649834B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5944" y="4533529"/>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68">
              <a:extLst>
                <a:ext uri="{FF2B5EF4-FFF2-40B4-BE49-F238E27FC236}">
                  <a16:creationId xmlns:a16="http://schemas.microsoft.com/office/drawing/2014/main" id="{E68410D4-6ED4-4651-8543-78B0AB57A2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3332" y="3190789"/>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69">
              <a:extLst>
                <a:ext uri="{FF2B5EF4-FFF2-40B4-BE49-F238E27FC236}">
                  <a16:creationId xmlns:a16="http://schemas.microsoft.com/office/drawing/2014/main" id="{BB356FF6-7153-4AE8-904C-8535363AA8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2589" y="5599752"/>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70">
              <a:extLst>
                <a:ext uri="{FF2B5EF4-FFF2-40B4-BE49-F238E27FC236}">
                  <a16:creationId xmlns:a16="http://schemas.microsoft.com/office/drawing/2014/main" id="{D9CD9700-C2DA-4CCD-8700-D763281E4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802" y="619149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71">
              <a:extLst>
                <a:ext uri="{FF2B5EF4-FFF2-40B4-BE49-F238E27FC236}">
                  <a16:creationId xmlns:a16="http://schemas.microsoft.com/office/drawing/2014/main" id="{6CC97770-31D6-46F7-9608-9D96AEF4A1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4132" y="5079102"/>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72">
              <a:extLst>
                <a:ext uri="{FF2B5EF4-FFF2-40B4-BE49-F238E27FC236}">
                  <a16:creationId xmlns:a16="http://schemas.microsoft.com/office/drawing/2014/main" id="{1F6A0344-12D8-457F-B2C4-BF6ABC3F97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0869" y="4852243"/>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73">
              <a:extLst>
                <a:ext uri="{FF2B5EF4-FFF2-40B4-BE49-F238E27FC236}">
                  <a16:creationId xmlns:a16="http://schemas.microsoft.com/office/drawing/2014/main" id="{A659A3FC-205E-41C5-90D8-2909635C66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42" y="4352608"/>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74">
              <a:extLst>
                <a:ext uri="{FF2B5EF4-FFF2-40B4-BE49-F238E27FC236}">
                  <a16:creationId xmlns:a16="http://schemas.microsoft.com/office/drawing/2014/main" id="{EF5898F8-F274-4A71-ABC2-9727884523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694" y="5932892"/>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75">
              <a:extLst>
                <a:ext uri="{FF2B5EF4-FFF2-40B4-BE49-F238E27FC236}">
                  <a16:creationId xmlns:a16="http://schemas.microsoft.com/office/drawing/2014/main" id="{A337719B-635F-4455-A8E8-6983D9B3DE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703" y="2387288"/>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77">
              <a:extLst>
                <a:ext uri="{FF2B5EF4-FFF2-40B4-BE49-F238E27FC236}">
                  <a16:creationId xmlns:a16="http://schemas.microsoft.com/office/drawing/2014/main" id="{665D8F7B-6125-4923-82FD-4541506B66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949" y="3551571"/>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85">
              <a:extLst>
                <a:ext uri="{FF2B5EF4-FFF2-40B4-BE49-F238E27FC236}">
                  <a16:creationId xmlns:a16="http://schemas.microsoft.com/office/drawing/2014/main" id="{AEBBE398-C737-4798-92D3-68B6928A9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0208" y="6379390"/>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87">
              <a:extLst>
                <a:ext uri="{FF2B5EF4-FFF2-40B4-BE49-F238E27FC236}">
                  <a16:creationId xmlns:a16="http://schemas.microsoft.com/office/drawing/2014/main" id="{F3116C15-246C-412A-B5A8-DC7E056EC8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4699" y="6633625"/>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88">
              <a:extLst>
                <a:ext uri="{FF2B5EF4-FFF2-40B4-BE49-F238E27FC236}">
                  <a16:creationId xmlns:a16="http://schemas.microsoft.com/office/drawing/2014/main" id="{F9FA8A4C-F799-47E7-85C8-4DA109A003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8248" y="5648840"/>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6152" name="Picture 8" descr="Possible to remove center middle red &amp;quot;youtube play&amp;quot; button form iframe  embedded video? - Stack Overflow">
            <a:hlinkClick r:id="rId4"/>
            <a:extLst>
              <a:ext uri="{FF2B5EF4-FFF2-40B4-BE49-F238E27FC236}">
                <a16:creationId xmlns:a16="http://schemas.microsoft.com/office/drawing/2014/main" id="{19C4E6D0-41CB-41C9-936D-90B510587AAE}"/>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2200" r="97800">
                        <a14:foregroundMark x1="5700" y1="28500" x2="8400" y2="68200"/>
                        <a14:foregroundMark x1="48400" y1="53500" x2="62200" y2="52900"/>
                        <a14:foregroundMark x1="2300" y1="43000" x2="2200" y2="64800"/>
                        <a14:foregroundMark x1="93100" y1="32600" x2="94400" y2="71500"/>
                        <a14:foregroundMark x1="97800" y1="43300" x2="97600" y2="63200"/>
                        <a14:foregroundMark x1="42800" y1="42700" x2="42600" y2="66800"/>
                      </a14:backgroundRemoval>
                    </a14:imgEffect>
                  </a14:imgLayer>
                </a14:imgProps>
              </a:ext>
              <a:ext uri="{28A0092B-C50C-407E-A947-70E740481C1C}">
                <a14:useLocalDpi xmlns:a14="http://schemas.microsoft.com/office/drawing/2010/main" val="0"/>
              </a:ext>
            </a:extLst>
          </a:blip>
          <a:srcRect/>
          <a:stretch>
            <a:fillRect/>
          </a:stretch>
        </p:blipFill>
        <p:spPr bwMode="auto">
          <a:xfrm>
            <a:off x="6812303" y="5542897"/>
            <a:ext cx="1274573" cy="1274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818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4" name="Rectangle 138">
            <a:extLst>
              <a:ext uri="{FF2B5EF4-FFF2-40B4-BE49-F238E27FC236}">
                <a16:creationId xmlns:a16="http://schemas.microsoft.com/office/drawing/2014/main" id="{5A2A82D1-B994-4E61-85AD-012AFF6830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4606CE-65E9-4F8A-9ACD-29CA3835EFBE}"/>
              </a:ext>
            </a:extLst>
          </p:cNvPr>
          <p:cNvSpPr>
            <a:spLocks noGrp="1"/>
          </p:cNvSpPr>
          <p:nvPr>
            <p:ph type="title"/>
          </p:nvPr>
        </p:nvSpPr>
        <p:spPr>
          <a:xfrm>
            <a:off x="357070" y="324607"/>
            <a:ext cx="6750904" cy="1372823"/>
          </a:xfrm>
        </p:spPr>
        <p:txBody>
          <a:bodyPr>
            <a:normAutofit/>
          </a:bodyPr>
          <a:lstStyle/>
          <a:p>
            <a:pPr algn="ctr"/>
            <a:r>
              <a:rPr lang="en-GB" sz="4800" dirty="0"/>
              <a:t>Normalization</a:t>
            </a:r>
          </a:p>
        </p:txBody>
      </p:sp>
      <p:sp>
        <p:nvSpPr>
          <p:cNvPr id="3" name="Content Placeholder 2">
            <a:extLst>
              <a:ext uri="{FF2B5EF4-FFF2-40B4-BE49-F238E27FC236}">
                <a16:creationId xmlns:a16="http://schemas.microsoft.com/office/drawing/2014/main" id="{34DDD3C5-201D-431E-BEF7-1733D55CC7C9}"/>
              </a:ext>
            </a:extLst>
          </p:cNvPr>
          <p:cNvSpPr>
            <a:spLocks noGrp="1"/>
          </p:cNvSpPr>
          <p:nvPr>
            <p:ph idx="1"/>
          </p:nvPr>
        </p:nvSpPr>
        <p:spPr>
          <a:xfrm>
            <a:off x="400688" y="1847420"/>
            <a:ext cx="6827506" cy="4860590"/>
          </a:xfrm>
        </p:spPr>
        <p:txBody>
          <a:bodyPr>
            <a:normAutofit lnSpcReduction="10000"/>
          </a:bodyPr>
          <a:lstStyle/>
          <a:p>
            <a:pPr>
              <a:lnSpc>
                <a:spcPct val="110000"/>
              </a:lnSpc>
              <a:spcBef>
                <a:spcPts val="600"/>
              </a:spcBef>
            </a:pPr>
            <a:r>
              <a:rPr lang="en-GB" sz="3600" dirty="0">
                <a:latin typeface="The Hand Extrablack" panose="03070A02030502020204" pitchFamily="66" charset="0"/>
              </a:rPr>
              <a:t>In 1972, the USA and PRC issued a joint statement, the Shanghai Communiqu</a:t>
            </a:r>
            <a:r>
              <a:rPr lang="en-GB" sz="3600" dirty="0">
                <a:latin typeface="The Hand Extrablack" panose="03070A02030502020204" pitchFamily="66" charset="0"/>
                <a:ea typeface="Cambria" panose="02040503050406030204" pitchFamily="18" charset="0"/>
              </a:rPr>
              <a:t>é</a:t>
            </a:r>
            <a:r>
              <a:rPr lang="en-GB" sz="3600" dirty="0">
                <a:latin typeface="The Hand Extrablack" panose="03070A02030502020204" pitchFamily="66" charset="0"/>
              </a:rPr>
              <a:t>, which pledged both countries would do their best to normalise relations.</a:t>
            </a:r>
          </a:p>
          <a:p>
            <a:pPr>
              <a:lnSpc>
                <a:spcPct val="110000"/>
              </a:lnSpc>
              <a:spcBef>
                <a:spcPts val="600"/>
              </a:spcBef>
            </a:pPr>
            <a:r>
              <a:rPr lang="en-GB" sz="3600" dirty="0">
                <a:latin typeface="The Hand Extrablack" panose="03070A02030502020204" pitchFamily="66" charset="0"/>
              </a:rPr>
              <a:t>The USA stated its acceptance of a one-China policy.</a:t>
            </a:r>
          </a:p>
          <a:p>
            <a:pPr>
              <a:lnSpc>
                <a:spcPct val="110000"/>
              </a:lnSpc>
              <a:spcBef>
                <a:spcPts val="600"/>
              </a:spcBef>
            </a:pPr>
            <a:r>
              <a:rPr lang="en-GB" sz="3600" dirty="0">
                <a:latin typeface="The Hand Extrablack" panose="03070A02030502020204" pitchFamily="66" charset="0"/>
              </a:rPr>
              <a:t>China sent two pandas to the USA and the US responded with a musk oxen.</a:t>
            </a:r>
          </a:p>
          <a:p>
            <a:pPr>
              <a:lnSpc>
                <a:spcPct val="110000"/>
              </a:lnSpc>
              <a:spcBef>
                <a:spcPts val="600"/>
              </a:spcBef>
            </a:pPr>
            <a:r>
              <a:rPr lang="en-GB" sz="3600" dirty="0">
                <a:latin typeface="The Hand Extrablack" panose="03070A02030502020204" pitchFamily="66" charset="0"/>
              </a:rPr>
              <a:t>Discussions stalled owing to Nixon’s resignation and Mao’s death.</a:t>
            </a:r>
          </a:p>
        </p:txBody>
      </p:sp>
      <p:sp>
        <p:nvSpPr>
          <p:cNvPr id="7175" name="Rectangle 139">
            <a:extLst>
              <a:ext uri="{FF2B5EF4-FFF2-40B4-BE49-F238E27FC236}">
                <a16:creationId xmlns:a16="http://schemas.microsoft.com/office/drawing/2014/main" id="{86949ED1-AC09-4CA4-829B-87F834695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5044" y="5267"/>
            <a:ext cx="4726956" cy="684746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Minnesota Zoo Euthanizes 2 Musk Oxen | PEOPLE.com">
            <a:extLst>
              <a:ext uri="{FF2B5EF4-FFF2-40B4-BE49-F238E27FC236}">
                <a16:creationId xmlns:a16="http://schemas.microsoft.com/office/drawing/2014/main" id="{0E16B3D7-BE7F-4649-AA1A-B7A66F03A5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160" r="15234"/>
          <a:stretch/>
        </p:blipFill>
        <p:spPr bwMode="auto">
          <a:xfrm>
            <a:off x="8395691" y="3919854"/>
            <a:ext cx="2865661" cy="278815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When Ling-Ling and Hsing Hsing Arrived in the U.S. - The New York Times">
            <a:extLst>
              <a:ext uri="{FF2B5EF4-FFF2-40B4-BE49-F238E27FC236}">
                <a16:creationId xmlns:a16="http://schemas.microsoft.com/office/drawing/2014/main" id="{6C7BBAF6-1882-45EF-A37C-6AFC982C653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744" t="30272" r="18796" b="-4"/>
          <a:stretch/>
        </p:blipFill>
        <p:spPr bwMode="auto">
          <a:xfrm>
            <a:off x="7701894" y="115731"/>
            <a:ext cx="4253256" cy="29026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F78A2C7-B47A-4CD6-ABDA-A54D92DDD884}"/>
              </a:ext>
            </a:extLst>
          </p:cNvPr>
          <p:cNvSpPr txBox="1"/>
          <p:nvPr/>
        </p:nvSpPr>
        <p:spPr>
          <a:xfrm>
            <a:off x="7701894" y="3128800"/>
            <a:ext cx="4253256" cy="646331"/>
          </a:xfrm>
          <a:prstGeom prst="rect">
            <a:avLst/>
          </a:prstGeom>
          <a:noFill/>
        </p:spPr>
        <p:txBody>
          <a:bodyPr wrap="square" rtlCol="0">
            <a:spAutoFit/>
          </a:bodyPr>
          <a:lstStyle/>
          <a:p>
            <a:pPr algn="ctr"/>
            <a:r>
              <a:rPr lang="en-GB" sz="3600" dirty="0">
                <a:latin typeface="The Hand Extrablack" panose="03070A02030502020204" pitchFamily="66" charset="0"/>
              </a:rPr>
              <a:t>Ling-Ling and </a:t>
            </a:r>
            <a:r>
              <a:rPr lang="en-GB" sz="3600" dirty="0" err="1">
                <a:latin typeface="The Hand Extrablack" panose="03070A02030502020204" pitchFamily="66" charset="0"/>
              </a:rPr>
              <a:t>Hsing-Hsing</a:t>
            </a:r>
            <a:endParaRPr lang="en-GB" sz="3600" dirty="0">
              <a:latin typeface="The Hand Extrablack" panose="03070A02030502020204" pitchFamily="66" charset="0"/>
            </a:endParaRPr>
          </a:p>
        </p:txBody>
      </p:sp>
    </p:spTree>
    <p:extLst>
      <p:ext uri="{BB962C8B-B14F-4D97-AF65-F5344CB8AC3E}">
        <p14:creationId xmlns:p14="http://schemas.microsoft.com/office/powerpoint/2010/main" val="4127995354"/>
      </p:ext>
    </p:extLst>
  </p:cSld>
  <p:clrMapOvr>
    <a:masterClrMapping/>
  </p:clrMapOvr>
</p:sld>
</file>

<file path=ppt/theme/theme1.xml><?xml version="1.0" encoding="utf-8"?>
<a:theme xmlns:a="http://schemas.openxmlformats.org/drawingml/2006/main" name="BohemianVTI">
  <a:themeElements>
    <a:clrScheme name="Boho">
      <a:dk1>
        <a:sysClr val="windowText" lastClr="000000"/>
      </a:dk1>
      <a:lt1>
        <a:sysClr val="window" lastClr="FFFFFF"/>
      </a:lt1>
      <a:dk2>
        <a:srgbClr val="323232"/>
      </a:dk2>
      <a:lt2>
        <a:srgbClr val="F4F1EF"/>
      </a:lt2>
      <a:accent1>
        <a:srgbClr val="8F4F58"/>
      </a:accent1>
      <a:accent2>
        <a:srgbClr val="D09182"/>
      </a:accent2>
      <a:accent3>
        <a:srgbClr val="C7A085"/>
      </a:accent3>
      <a:accent4>
        <a:srgbClr val="ADA085"/>
      </a:accent4>
      <a:accent5>
        <a:srgbClr val="5F787F"/>
      </a:accent5>
      <a:accent6>
        <a:srgbClr val="5A6768"/>
      </a:accent6>
      <a:hlink>
        <a:srgbClr val="A25872"/>
      </a:hlink>
      <a:folHlink>
        <a:srgbClr val="667A7E"/>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1FFFD0B42F9674AAFF17904A45CD167" ma:contentTypeVersion="35" ma:contentTypeDescription="Create a new document." ma:contentTypeScope="" ma:versionID="92c10551b1c880bb61cc8c369d22eae5">
  <xsd:schema xmlns:xsd="http://www.w3.org/2001/XMLSchema" xmlns:xs="http://www.w3.org/2001/XMLSchema" xmlns:p="http://schemas.microsoft.com/office/2006/metadata/properties" xmlns:ns3="8774e110-80c3-4c15-9e8b-6fc946cc4918" xmlns:ns4="96fdc960-c905-455c-a9f2-161c89b8fb4f" targetNamespace="http://schemas.microsoft.com/office/2006/metadata/properties" ma:root="true" ma:fieldsID="845ae836dd63ced03a848b7d918356dd" ns3:_="" ns4:_="">
    <xsd:import namespace="8774e110-80c3-4c15-9e8b-6fc946cc4918"/>
    <xsd:import namespace="96fdc960-c905-455c-a9f2-161c89b8fb4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Teams_Channel_Section_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74e110-80c3-4c15-9e8b-6fc946cc49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NotebookType" ma:index="21" nillable="true" ma:displayName="Notebook Type" ma:internalName="NotebookType">
      <xsd:simpleType>
        <xsd:restriction base="dms:Text"/>
      </xsd:simpleType>
    </xsd:element>
    <xsd:element name="FolderType" ma:index="22" nillable="true" ma:displayName="Folder Type" ma:internalName="FolderType">
      <xsd:simpleType>
        <xsd:restriction base="dms:Text"/>
      </xsd:simpleType>
    </xsd:element>
    <xsd:element name="CultureName" ma:index="23" nillable="true" ma:displayName="Culture Name" ma:internalName="CultureName">
      <xsd:simpleType>
        <xsd:restriction base="dms:Text"/>
      </xsd:simpleType>
    </xsd:element>
    <xsd:element name="AppVersion" ma:index="24" nillable="true" ma:displayName="App Version" ma:internalName="AppVersion">
      <xsd:simpleType>
        <xsd:restriction base="dms:Text"/>
      </xsd:simpleType>
    </xsd:element>
    <xsd:element name="TeamsChannelId" ma:index="25" nillable="true" ma:displayName="Teams Channel Id" ma:internalName="TeamsChannelId">
      <xsd:simpleType>
        <xsd:restriction base="dms:Text"/>
      </xsd:simpleType>
    </xsd:element>
    <xsd:element name="Owner" ma:index="26"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7" nillable="true" ma:displayName="Math Settings" ma:internalName="Math_Settings">
      <xsd:simpleType>
        <xsd:restriction base="dms:Text"/>
      </xsd:simpleType>
    </xsd:element>
    <xsd:element name="DefaultSectionNames" ma:index="28" nillable="true" ma:displayName="Default Section Names" ma:internalName="DefaultSectionNames">
      <xsd:simpleType>
        <xsd:restriction base="dms:Note">
          <xsd:maxLength value="255"/>
        </xsd:restriction>
      </xsd:simpleType>
    </xsd:element>
    <xsd:element name="Templates" ma:index="29" nillable="true" ma:displayName="Templates" ma:internalName="Templates">
      <xsd:simpleType>
        <xsd:restriction base="dms:Note">
          <xsd:maxLength value="255"/>
        </xsd:restriction>
      </xsd:simpleType>
    </xsd:element>
    <xsd:element name="Teachers" ma:index="3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3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3" nillable="true" ma:displayName="Distribution Groups" ma:internalName="Distribution_Groups">
      <xsd:simpleType>
        <xsd:restriction base="dms:Note">
          <xsd:maxLength value="255"/>
        </xsd:restriction>
      </xsd:simpleType>
    </xsd:element>
    <xsd:element name="LMS_Mappings" ma:index="34" nillable="true" ma:displayName="LMS Mappings" ma:internalName="LMS_Mappings">
      <xsd:simpleType>
        <xsd:restriction base="dms:Note">
          <xsd:maxLength value="255"/>
        </xsd:restriction>
      </xsd:simpleType>
    </xsd:element>
    <xsd:element name="Invited_Teachers" ma:index="35" nillable="true" ma:displayName="Invited Teachers" ma:internalName="Invited_Teachers">
      <xsd:simpleType>
        <xsd:restriction base="dms:Note">
          <xsd:maxLength value="255"/>
        </xsd:restriction>
      </xsd:simpleType>
    </xsd:element>
    <xsd:element name="Invited_Students" ma:index="36" nillable="true" ma:displayName="Invited Students" ma:internalName="Invited_Students">
      <xsd:simpleType>
        <xsd:restriction base="dms:Note">
          <xsd:maxLength value="255"/>
        </xsd:restriction>
      </xsd:simpleType>
    </xsd:element>
    <xsd:element name="Self_Registration_Enabled" ma:index="37" nillable="true" ma:displayName="Self Registration Enabled" ma:internalName="Self_Registration_Enabled">
      <xsd:simpleType>
        <xsd:restriction base="dms:Boolean"/>
      </xsd:simpleType>
    </xsd:element>
    <xsd:element name="Has_Teacher_Only_SectionGroup" ma:index="38" nillable="true" ma:displayName="Has Teacher Only SectionGroup" ma:internalName="Has_Teacher_Only_SectionGroup">
      <xsd:simpleType>
        <xsd:restriction base="dms:Boolean"/>
      </xsd:simpleType>
    </xsd:element>
    <xsd:element name="Is_Collaboration_Space_Locked" ma:index="39" nillable="true" ma:displayName="Is Collaboration Space Locked" ma:internalName="Is_Collaboration_Space_Locked">
      <xsd:simpleType>
        <xsd:restriction base="dms:Boolean"/>
      </xsd:simpleType>
    </xsd:element>
    <xsd:element name="IsNotebookLocked" ma:index="40" nillable="true" ma:displayName="Is Notebook Locked" ma:internalName="IsNotebookLocked">
      <xsd:simpleType>
        <xsd:restriction base="dms:Boolean"/>
      </xsd:simpleType>
    </xsd:element>
    <xsd:element name="Teams_Channel_Section_Location" ma:index="41" nillable="true" ma:displayName="Teams Channel Section Location" ma:internalName="Teams_Channel_Section_Location">
      <xsd:simpleType>
        <xsd:restriction base="dms:Text"/>
      </xsd:simpleType>
    </xsd:element>
    <xsd:element name="MediaLengthInSeconds" ma:index="4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6fdc960-c905-455c-a9f2-161c89b8fb4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nvited_Students xmlns="8774e110-80c3-4c15-9e8b-6fc946cc4918" xsi:nil="true"/>
    <IsNotebookLocked xmlns="8774e110-80c3-4c15-9e8b-6fc946cc4918" xsi:nil="true"/>
    <FolderType xmlns="8774e110-80c3-4c15-9e8b-6fc946cc4918" xsi:nil="true"/>
    <CultureName xmlns="8774e110-80c3-4c15-9e8b-6fc946cc4918" xsi:nil="true"/>
    <Teachers xmlns="8774e110-80c3-4c15-9e8b-6fc946cc4918">
      <UserInfo>
        <DisplayName/>
        <AccountId xsi:nil="true"/>
        <AccountType/>
      </UserInfo>
    </Teachers>
    <Students xmlns="8774e110-80c3-4c15-9e8b-6fc946cc4918">
      <UserInfo>
        <DisplayName/>
        <AccountId xsi:nil="true"/>
        <AccountType/>
      </UserInfo>
    </Students>
    <Student_Groups xmlns="8774e110-80c3-4c15-9e8b-6fc946cc4918">
      <UserInfo>
        <DisplayName/>
        <AccountId xsi:nil="true"/>
        <AccountType/>
      </UserInfo>
    </Student_Groups>
    <Math_Settings xmlns="8774e110-80c3-4c15-9e8b-6fc946cc4918" xsi:nil="true"/>
    <Self_Registration_Enabled xmlns="8774e110-80c3-4c15-9e8b-6fc946cc4918" xsi:nil="true"/>
    <DefaultSectionNames xmlns="8774e110-80c3-4c15-9e8b-6fc946cc4918" xsi:nil="true"/>
    <AppVersion xmlns="8774e110-80c3-4c15-9e8b-6fc946cc4918" xsi:nil="true"/>
    <Invited_Teachers xmlns="8774e110-80c3-4c15-9e8b-6fc946cc4918" xsi:nil="true"/>
    <Distribution_Groups xmlns="8774e110-80c3-4c15-9e8b-6fc946cc4918" xsi:nil="true"/>
    <Has_Teacher_Only_SectionGroup xmlns="8774e110-80c3-4c15-9e8b-6fc946cc4918" xsi:nil="true"/>
    <Is_Collaboration_Space_Locked xmlns="8774e110-80c3-4c15-9e8b-6fc946cc4918" xsi:nil="true"/>
    <Teams_Channel_Section_Location xmlns="8774e110-80c3-4c15-9e8b-6fc946cc4918" xsi:nil="true"/>
    <TeamsChannelId xmlns="8774e110-80c3-4c15-9e8b-6fc946cc4918" xsi:nil="true"/>
    <NotebookType xmlns="8774e110-80c3-4c15-9e8b-6fc946cc4918" xsi:nil="true"/>
    <Templates xmlns="8774e110-80c3-4c15-9e8b-6fc946cc4918" xsi:nil="true"/>
    <LMS_Mappings xmlns="8774e110-80c3-4c15-9e8b-6fc946cc4918" xsi:nil="true"/>
    <Owner xmlns="8774e110-80c3-4c15-9e8b-6fc946cc4918">
      <UserInfo>
        <DisplayName/>
        <AccountId xsi:nil="true"/>
        <AccountType/>
      </UserInfo>
    </Owner>
  </documentManagement>
</p:properties>
</file>

<file path=customXml/itemProps1.xml><?xml version="1.0" encoding="utf-8"?>
<ds:datastoreItem xmlns:ds="http://schemas.openxmlformats.org/officeDocument/2006/customXml" ds:itemID="{3143649A-BFB4-47D5-B387-752E2D2FCD04}">
  <ds:schemaRefs>
    <ds:schemaRef ds:uri="http://schemas.microsoft.com/sharepoint/v3/contenttype/forms"/>
  </ds:schemaRefs>
</ds:datastoreItem>
</file>

<file path=customXml/itemProps2.xml><?xml version="1.0" encoding="utf-8"?>
<ds:datastoreItem xmlns:ds="http://schemas.openxmlformats.org/officeDocument/2006/customXml" ds:itemID="{BC69A1D1-D2AE-4892-8729-B98FF25187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74e110-80c3-4c15-9e8b-6fc946cc4918"/>
    <ds:schemaRef ds:uri="96fdc960-c905-455c-a9f2-161c89b8fb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A6A0DC-5496-4CB4-B814-83BFBC11F566}">
  <ds:schemaRefs>
    <ds:schemaRef ds:uri="8774e110-80c3-4c15-9e8b-6fc946cc4918"/>
    <ds:schemaRef ds:uri="http://purl.org/dc/terms/"/>
    <ds:schemaRef ds:uri="http://schemas.openxmlformats.org/package/2006/metadata/core-properties"/>
    <ds:schemaRef ds:uri="96fdc960-c905-455c-a9f2-161c89b8fb4f"/>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TotalTime>
  <Words>843</Words>
  <Application>Microsoft Office PowerPoint</Application>
  <PresentationFormat>Widescreen</PresentationFormat>
  <Paragraphs>61</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Avenir Next LT Pro</vt:lpstr>
      <vt:lpstr>Calibri</vt:lpstr>
      <vt:lpstr>Modern Love</vt:lpstr>
      <vt:lpstr>The Hand Extrablack</vt:lpstr>
      <vt:lpstr>BohemianVTI</vt:lpstr>
      <vt:lpstr>Why were the USA and PRC interested in normalizing relations?</vt:lpstr>
      <vt:lpstr>What was the situation in the 1950s?</vt:lpstr>
      <vt:lpstr>China’s isolation</vt:lpstr>
      <vt:lpstr>Possibility of talks</vt:lpstr>
      <vt:lpstr>Secret talks</vt:lpstr>
      <vt:lpstr>Ping-pong diplomacy</vt:lpstr>
      <vt:lpstr>Kissinger visits Beijing</vt:lpstr>
      <vt:lpstr>Nixon visits Beijing</vt:lpstr>
      <vt:lpstr>Normalization</vt:lpstr>
      <vt:lpstr>Effects of Sino-US normalization on the Cold War</vt:lpstr>
      <vt:lpstr>Effects of Sino-US normalization on the Cold War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Miss A.M.Galvin</dc:creator>
  <cp:lastModifiedBy>Mrs A.M.Gundel</cp:lastModifiedBy>
  <cp:revision>1</cp:revision>
  <cp:lastPrinted>2022-01-21T08:24:38Z</cp:lastPrinted>
  <dcterms:created xsi:type="dcterms:W3CDTF">2022-01-16T15:04:45Z</dcterms:created>
  <dcterms:modified xsi:type="dcterms:W3CDTF">2022-12-12T14:23:12Z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0x01010041FFFD0B42F9674AAFF17904A45CD167</vt:lpwstr>
  </property>
</Properties>
</file>