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91" r:id="rId6"/>
    <p:sldId id="274" r:id="rId7"/>
    <p:sldId id="275" r:id="rId8"/>
    <p:sldId id="293" r:id="rId9"/>
    <p:sldId id="276" r:id="rId10"/>
    <p:sldId id="277" r:id="rId11"/>
    <p:sldId id="278" r:id="rId12"/>
    <p:sldId id="295" r:id="rId13"/>
    <p:sldId id="280" r:id="rId14"/>
    <p:sldId id="296" r:id="rId15"/>
    <p:sldId id="279" r:id="rId16"/>
    <p:sldId id="281" r:id="rId17"/>
    <p:sldId id="282" r:id="rId18"/>
    <p:sldId id="283" r:id="rId19"/>
    <p:sldId id="284" r:id="rId20"/>
    <p:sldId id="294" r:id="rId21"/>
    <p:sldId id="297" r:id="rId22"/>
    <p:sldId id="299" r:id="rId23"/>
    <p:sldId id="300" r:id="rId24"/>
    <p:sldId id="304" r:id="rId25"/>
    <p:sldId id="301" r:id="rId26"/>
    <p:sldId id="302" r:id="rId27"/>
    <p:sldId id="305" r:id="rId28"/>
    <p:sldId id="30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7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50C4A-5A18-4E06-AA83-86B2A49BF625}" v="105" dt="2023-03-22T12:13:17.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7" autoAdjust="0"/>
    <p:restoredTop sz="55836" autoAdjust="0"/>
  </p:normalViewPr>
  <p:slideViewPr>
    <p:cSldViewPr snapToGrid="0">
      <p:cViewPr varScale="1">
        <p:scale>
          <a:sx n="34" d="100"/>
          <a:sy n="34" d="100"/>
        </p:scale>
        <p:origin x="1548" y="40"/>
      </p:cViewPr>
      <p:guideLst/>
    </p:cSldViewPr>
  </p:slideViewPr>
  <p:notesTextViewPr>
    <p:cViewPr>
      <p:scale>
        <a:sx n="125" d="100"/>
        <a:sy n="125" d="100"/>
      </p:scale>
      <p:origin x="0" y="0"/>
    </p:cViewPr>
  </p:notesTextViewPr>
  <p:notesViewPr>
    <p:cSldViewPr snapToGrid="0">
      <p:cViewPr varScale="1">
        <p:scale>
          <a:sx n="63" d="100"/>
          <a:sy n="63" d="100"/>
        </p:scale>
        <p:origin x="264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A.M.Gundel" userId="2d39f159-777b-4bad-8899-bf8dfc77b0ad" providerId="ADAL" clId="{3A650C4A-5A18-4E06-AA83-86B2A49BF625}"/>
    <pc:docChg chg="undo redo custSel addSld delSld modSld sldOrd">
      <pc:chgData name="Mrs A.M.Gundel" userId="2d39f159-777b-4bad-8899-bf8dfc77b0ad" providerId="ADAL" clId="{3A650C4A-5A18-4E06-AA83-86B2A49BF625}" dt="2023-03-22T12:14:37.700" v="18094" actId="255"/>
      <pc:docMkLst>
        <pc:docMk/>
      </pc:docMkLst>
      <pc:sldChg chg="addSp modSp add del mod modTransition setBg modNotesTx">
        <pc:chgData name="Mrs A.M.Gundel" userId="2d39f159-777b-4bad-8899-bf8dfc77b0ad" providerId="ADAL" clId="{3A650C4A-5A18-4E06-AA83-86B2A49BF625}" dt="2023-03-22T12:14:00.615" v="18091" actId="20577"/>
        <pc:sldMkLst>
          <pc:docMk/>
          <pc:sldMk cId="1605275671" sldId="256"/>
        </pc:sldMkLst>
        <pc:spChg chg="mod ord">
          <ac:chgData name="Mrs A.M.Gundel" userId="2d39f159-777b-4bad-8899-bf8dfc77b0ad" providerId="ADAL" clId="{3A650C4A-5A18-4E06-AA83-86B2A49BF625}" dt="2023-03-18T16:17:37.163" v="14" actId="113"/>
          <ac:spMkLst>
            <pc:docMk/>
            <pc:sldMk cId="1605275671" sldId="256"/>
            <ac:spMk id="4" creationId="{72A7AA91-CAD5-46D4-B308-0E417669F081}"/>
          </ac:spMkLst>
        </pc:spChg>
        <pc:spChg chg="add">
          <ac:chgData name="Mrs A.M.Gundel" userId="2d39f159-777b-4bad-8899-bf8dfc77b0ad" providerId="ADAL" clId="{3A650C4A-5A18-4E06-AA83-86B2A49BF625}" dt="2023-03-18T16:17:20.680" v="0" actId="26606"/>
          <ac:spMkLst>
            <pc:docMk/>
            <pc:sldMk cId="1605275671" sldId="256"/>
            <ac:spMk id="10" creationId="{37C89E4B-3C9F-44B9-8B86-D9E3D112D8EC}"/>
          </ac:spMkLst>
        </pc:spChg>
        <pc:picChg chg="mod">
          <ac:chgData name="Mrs A.M.Gundel" userId="2d39f159-777b-4bad-8899-bf8dfc77b0ad" providerId="ADAL" clId="{3A650C4A-5A18-4E06-AA83-86B2A49BF625}" dt="2023-03-18T16:17:20.680" v="0" actId="26606"/>
          <ac:picMkLst>
            <pc:docMk/>
            <pc:sldMk cId="1605275671" sldId="256"/>
            <ac:picMk id="5" creationId="{8F90A611-969B-442D-AC14-F88E598B7CF2}"/>
          </ac:picMkLst>
        </pc:picChg>
        <pc:cxnChg chg="add">
          <ac:chgData name="Mrs A.M.Gundel" userId="2d39f159-777b-4bad-8899-bf8dfc77b0ad" providerId="ADAL" clId="{3A650C4A-5A18-4E06-AA83-86B2A49BF625}" dt="2023-03-18T16:17:20.680" v="0" actId="26606"/>
          <ac:cxnSpMkLst>
            <pc:docMk/>
            <pc:sldMk cId="1605275671" sldId="256"/>
            <ac:cxnSpMk id="12" creationId="{AA2EAA10-076F-46BD-8F0F-B9A2FB77A85C}"/>
          </ac:cxnSpMkLst>
        </pc:cxnChg>
        <pc:cxnChg chg="add">
          <ac:chgData name="Mrs A.M.Gundel" userId="2d39f159-777b-4bad-8899-bf8dfc77b0ad" providerId="ADAL" clId="{3A650C4A-5A18-4E06-AA83-86B2A49BF625}" dt="2023-03-18T16:17:20.680" v="0" actId="26606"/>
          <ac:cxnSpMkLst>
            <pc:docMk/>
            <pc:sldMk cId="1605275671" sldId="256"/>
            <ac:cxnSpMk id="14" creationId="{D891E407-403B-4764-86C9-33A56D3BCAA3}"/>
          </ac:cxnSpMkLst>
        </pc:cxnChg>
      </pc:sldChg>
      <pc:sldChg chg="addSp modSp mod modTransition setBg modAnim modNotes modNotesTx">
        <pc:chgData name="Mrs A.M.Gundel" userId="2d39f159-777b-4bad-8899-bf8dfc77b0ad" providerId="ADAL" clId="{3A650C4A-5A18-4E06-AA83-86B2A49BF625}" dt="2023-03-22T12:13:08.218" v="18074"/>
        <pc:sldMkLst>
          <pc:docMk/>
          <pc:sldMk cId="3251268327" sldId="257"/>
        </pc:sldMkLst>
        <pc:spChg chg="add mod">
          <ac:chgData name="Mrs A.M.Gundel" userId="2d39f159-777b-4bad-8899-bf8dfc77b0ad" providerId="ADAL" clId="{3A650C4A-5A18-4E06-AA83-86B2A49BF625}" dt="2023-03-18T16:27:10.734" v="262" actId="1076"/>
          <ac:spMkLst>
            <pc:docMk/>
            <pc:sldMk cId="3251268327" sldId="257"/>
            <ac:spMk id="2" creationId="{C99436B4-69AC-B359-1A8E-BB8A110BC60B}"/>
          </ac:spMkLst>
        </pc:spChg>
        <pc:spChg chg="add">
          <ac:chgData name="Mrs A.M.Gundel" userId="2d39f159-777b-4bad-8899-bf8dfc77b0ad" providerId="ADAL" clId="{3A650C4A-5A18-4E06-AA83-86B2A49BF625}" dt="2023-03-18T16:25:14.947" v="94" actId="26606"/>
          <ac:spMkLst>
            <pc:docMk/>
            <pc:sldMk cId="3251268327" sldId="257"/>
            <ac:spMk id="9" creationId="{7C1E5815-D54C-487F-A054-6D4930ADE3DF}"/>
          </ac:spMkLst>
        </pc:spChg>
        <pc:spChg chg="add">
          <ac:chgData name="Mrs A.M.Gundel" userId="2d39f159-777b-4bad-8899-bf8dfc77b0ad" providerId="ADAL" clId="{3A650C4A-5A18-4E06-AA83-86B2A49BF625}" dt="2023-03-18T16:25:14.947" v="94" actId="26606"/>
          <ac:spMkLst>
            <pc:docMk/>
            <pc:sldMk cId="3251268327" sldId="257"/>
            <ac:spMk id="11" creationId="{736F0DFD-0954-464F-BF12-DD2E6F6E0380}"/>
          </ac:spMkLst>
        </pc:spChg>
        <pc:picChg chg="mod">
          <ac:chgData name="Mrs A.M.Gundel" userId="2d39f159-777b-4bad-8899-bf8dfc77b0ad" providerId="ADAL" clId="{3A650C4A-5A18-4E06-AA83-86B2A49BF625}" dt="2023-03-18T16:25:23.349" v="96" actId="14100"/>
          <ac:picMkLst>
            <pc:docMk/>
            <pc:sldMk cId="3251268327" sldId="257"/>
            <ac:picMk id="4" creationId="{059494B9-BFD6-41C7-B4ED-6580F0B52250}"/>
          </ac:picMkLst>
        </pc:picChg>
        <pc:picChg chg="add mod">
          <ac:chgData name="Mrs A.M.Gundel" userId="2d39f159-777b-4bad-8899-bf8dfc77b0ad" providerId="ADAL" clId="{3A650C4A-5A18-4E06-AA83-86B2A49BF625}" dt="2023-03-18T16:28:00.542" v="274" actId="207"/>
          <ac:picMkLst>
            <pc:docMk/>
            <pc:sldMk cId="3251268327" sldId="257"/>
            <ac:picMk id="5" creationId="{C2530D24-280F-D77D-4FAD-469FC82CF5F1}"/>
          </ac:picMkLst>
        </pc:picChg>
      </pc:sldChg>
      <pc:sldChg chg="addSp modSp mod modTransition setBg modNotesTx">
        <pc:chgData name="Mrs A.M.Gundel" userId="2d39f159-777b-4bad-8899-bf8dfc77b0ad" providerId="ADAL" clId="{3A650C4A-5A18-4E06-AA83-86B2A49BF625}" dt="2023-03-22T12:13:08.218" v="18074"/>
        <pc:sldMkLst>
          <pc:docMk/>
          <pc:sldMk cId="3541516342" sldId="258"/>
        </pc:sldMkLst>
        <pc:spChg chg="mod">
          <ac:chgData name="Mrs A.M.Gundel" userId="2d39f159-777b-4bad-8899-bf8dfc77b0ad" providerId="ADAL" clId="{3A650C4A-5A18-4E06-AA83-86B2A49BF625}" dt="2023-03-18T16:21:43.667" v="20" actId="122"/>
          <ac:spMkLst>
            <pc:docMk/>
            <pc:sldMk cId="3541516342" sldId="258"/>
            <ac:spMk id="2" creationId="{D9B390BF-A5FC-4CC7-8E09-8A028B982908}"/>
          </ac:spMkLst>
        </pc:spChg>
        <pc:spChg chg="mod ord">
          <ac:chgData name="Mrs A.M.Gundel" userId="2d39f159-777b-4bad-8899-bf8dfc77b0ad" providerId="ADAL" clId="{3A650C4A-5A18-4E06-AA83-86B2A49BF625}" dt="2023-03-18T16:21:57.006" v="26" actId="14100"/>
          <ac:spMkLst>
            <pc:docMk/>
            <pc:sldMk cId="3541516342" sldId="258"/>
            <ac:spMk id="3" creationId="{07CD0699-37C2-4740-A9B8-37C3D4556021}"/>
          </ac:spMkLst>
        </pc:spChg>
        <pc:spChg chg="add mod">
          <ac:chgData name="Mrs A.M.Gundel" userId="2d39f159-777b-4bad-8899-bf8dfc77b0ad" providerId="ADAL" clId="{3A650C4A-5A18-4E06-AA83-86B2A49BF625}" dt="2023-03-18T16:21:36.104" v="17" actId="2711"/>
          <ac:spMkLst>
            <pc:docMk/>
            <pc:sldMk cId="3541516342" sldId="258"/>
            <ac:spMk id="1031" creationId="{79BB35BC-D5C2-4C8B-A22A-A71E6191913B}"/>
          </ac:spMkLst>
        </pc:spChg>
        <pc:picChg chg="add mod">
          <ac:chgData name="Mrs A.M.Gundel" userId="2d39f159-777b-4bad-8899-bf8dfc77b0ad" providerId="ADAL" clId="{3A650C4A-5A18-4E06-AA83-86B2A49BF625}" dt="2023-03-18T16:21:36.104" v="17" actId="2711"/>
          <ac:picMkLst>
            <pc:docMk/>
            <pc:sldMk cId="3541516342" sldId="258"/>
            <ac:picMk id="1026" creationId="{F0BF2507-E020-CC9F-1D77-94D9F362E06C}"/>
          </ac:picMkLst>
        </pc:picChg>
      </pc:sldChg>
      <pc:sldChg chg="addSp modSp mod modTransition setBg modNotes modNotesTx">
        <pc:chgData name="Mrs A.M.Gundel" userId="2d39f159-777b-4bad-8899-bf8dfc77b0ad" providerId="ADAL" clId="{3A650C4A-5A18-4E06-AA83-86B2A49BF625}" dt="2023-03-22T12:13:08.218" v="18074"/>
        <pc:sldMkLst>
          <pc:docMk/>
          <pc:sldMk cId="440037009" sldId="259"/>
        </pc:sldMkLst>
        <pc:spChg chg="mod">
          <ac:chgData name="Mrs A.M.Gundel" userId="2d39f159-777b-4bad-8899-bf8dfc77b0ad" providerId="ADAL" clId="{3A650C4A-5A18-4E06-AA83-86B2A49BF625}" dt="2023-03-18T16:24:04.933" v="79" actId="2711"/>
          <ac:spMkLst>
            <pc:docMk/>
            <pc:sldMk cId="440037009" sldId="259"/>
            <ac:spMk id="2" creationId="{54134053-F3D1-46AB-A7B7-DF94A1EC84F7}"/>
          </ac:spMkLst>
        </pc:spChg>
        <pc:spChg chg="mod">
          <ac:chgData name="Mrs A.M.Gundel" userId="2d39f159-777b-4bad-8899-bf8dfc77b0ad" providerId="ADAL" clId="{3A650C4A-5A18-4E06-AA83-86B2A49BF625}" dt="2023-03-19T18:42:40.970" v="8911" actId="403"/>
          <ac:spMkLst>
            <pc:docMk/>
            <pc:sldMk cId="440037009" sldId="259"/>
            <ac:spMk id="3" creationId="{FB1D6950-3CDE-4447-9730-7DA54276A577}"/>
          </ac:spMkLst>
        </pc:spChg>
        <pc:spChg chg="add mod">
          <ac:chgData name="Mrs A.M.Gundel" userId="2d39f159-777b-4bad-8899-bf8dfc77b0ad" providerId="ADAL" clId="{3A650C4A-5A18-4E06-AA83-86B2A49BF625}" dt="2023-03-18T16:24:04.933" v="79" actId="2711"/>
          <ac:spMkLst>
            <pc:docMk/>
            <pc:sldMk cId="440037009" sldId="259"/>
            <ac:spMk id="2059" creationId="{B3684CCF-CEBB-4D8E-A366-95E43D4C790B}"/>
          </ac:spMkLst>
        </pc:spChg>
        <pc:spChg chg="add mod">
          <ac:chgData name="Mrs A.M.Gundel" userId="2d39f159-777b-4bad-8899-bf8dfc77b0ad" providerId="ADAL" clId="{3A650C4A-5A18-4E06-AA83-86B2A49BF625}" dt="2023-03-18T16:24:04.933" v="79" actId="2711"/>
          <ac:spMkLst>
            <pc:docMk/>
            <pc:sldMk cId="440037009" sldId="259"/>
            <ac:spMk id="2061" creationId="{70BEB1E7-2F88-40BC-B73D-42E5B6F80BFC}"/>
          </ac:spMkLst>
        </pc:spChg>
        <pc:picChg chg="add mod">
          <ac:chgData name="Mrs A.M.Gundel" userId="2d39f159-777b-4bad-8899-bf8dfc77b0ad" providerId="ADAL" clId="{3A650C4A-5A18-4E06-AA83-86B2A49BF625}" dt="2023-03-18T16:24:04.933" v="79" actId="2711"/>
          <ac:picMkLst>
            <pc:docMk/>
            <pc:sldMk cId="440037009" sldId="259"/>
            <ac:picMk id="2050" creationId="{FEF5606D-A9C1-AA2B-5FA3-5F06FCE8CB68}"/>
          </ac:picMkLst>
        </pc:picChg>
        <pc:picChg chg="add mod ord">
          <ac:chgData name="Mrs A.M.Gundel" userId="2d39f159-777b-4bad-8899-bf8dfc77b0ad" providerId="ADAL" clId="{3A650C4A-5A18-4E06-AA83-86B2A49BF625}" dt="2023-03-18T16:24:04.933" v="79" actId="2711"/>
          <ac:picMkLst>
            <pc:docMk/>
            <pc:sldMk cId="440037009" sldId="259"/>
            <ac:picMk id="2052" creationId="{5DEE5D01-085E-AEFC-BDFB-DFE85B00FE28}"/>
          </ac:picMkLst>
        </pc:picChg>
        <pc:picChg chg="add mod">
          <ac:chgData name="Mrs A.M.Gundel" userId="2d39f159-777b-4bad-8899-bf8dfc77b0ad" providerId="ADAL" clId="{3A650C4A-5A18-4E06-AA83-86B2A49BF625}" dt="2023-03-18T16:24:04.933" v="79" actId="2711"/>
          <ac:picMkLst>
            <pc:docMk/>
            <pc:sldMk cId="440037009" sldId="259"/>
            <ac:picMk id="2054" creationId="{6ED7BFEC-DA38-BD9F-C33C-6F22C7D6BC8F}"/>
          </ac:picMkLst>
        </pc:picChg>
      </pc:sldChg>
      <pc:sldChg chg="addSp modSp new mod modTransition setBg setClrOvrMap">
        <pc:chgData name="Mrs A.M.Gundel" userId="2d39f159-777b-4bad-8899-bf8dfc77b0ad" providerId="ADAL" clId="{3A650C4A-5A18-4E06-AA83-86B2A49BF625}" dt="2023-03-22T12:13:08.218" v="18074"/>
        <pc:sldMkLst>
          <pc:docMk/>
          <pc:sldMk cId="10499956" sldId="260"/>
        </pc:sldMkLst>
        <pc:spChg chg="mod ord">
          <ac:chgData name="Mrs A.M.Gundel" userId="2d39f159-777b-4bad-8899-bf8dfc77b0ad" providerId="ADAL" clId="{3A650C4A-5A18-4E06-AA83-86B2A49BF625}" dt="2023-03-18T16:25:00.641" v="93" actId="113"/>
          <ac:spMkLst>
            <pc:docMk/>
            <pc:sldMk cId="10499956" sldId="260"/>
            <ac:spMk id="2" creationId="{B779D757-40E6-5CDC-7966-ECD661143BC8}"/>
          </ac:spMkLst>
        </pc:spChg>
        <pc:spChg chg="add">
          <ac:chgData name="Mrs A.M.Gundel" userId="2d39f159-777b-4bad-8899-bf8dfc77b0ad" providerId="ADAL" clId="{3A650C4A-5A18-4E06-AA83-86B2A49BF625}" dt="2023-03-18T16:24:56.004" v="91" actId="26606"/>
          <ac:spMkLst>
            <pc:docMk/>
            <pc:sldMk cId="10499956" sldId="260"/>
            <ac:spMk id="3079" creationId="{71B2258F-86CA-4D4D-8270-BC05FCDEBFB3}"/>
          </ac:spMkLst>
        </pc:spChg>
        <pc:picChg chg="add mod">
          <ac:chgData name="Mrs A.M.Gundel" userId="2d39f159-777b-4bad-8899-bf8dfc77b0ad" providerId="ADAL" clId="{3A650C4A-5A18-4E06-AA83-86B2A49BF625}" dt="2023-03-18T16:24:56.004" v="91" actId="26606"/>
          <ac:picMkLst>
            <pc:docMk/>
            <pc:sldMk cId="10499956" sldId="260"/>
            <ac:picMk id="3074" creationId="{79EC0296-8576-8F3A-48C1-9770DB622F6A}"/>
          </ac:picMkLst>
        </pc:picChg>
      </pc:sldChg>
      <pc:sldChg chg="addSp delSp modSp new mod modTransition setBg modNotesTx">
        <pc:chgData name="Mrs A.M.Gundel" userId="2d39f159-777b-4bad-8899-bf8dfc77b0ad" providerId="ADAL" clId="{3A650C4A-5A18-4E06-AA83-86B2A49BF625}" dt="2023-03-22T12:13:08.218" v="18074"/>
        <pc:sldMkLst>
          <pc:docMk/>
          <pc:sldMk cId="4153096647" sldId="261"/>
        </pc:sldMkLst>
        <pc:spChg chg="mod">
          <ac:chgData name="Mrs A.M.Gundel" userId="2d39f159-777b-4bad-8899-bf8dfc77b0ad" providerId="ADAL" clId="{3A650C4A-5A18-4E06-AA83-86B2A49BF625}" dt="2023-03-18T16:39:32.300" v="905" actId="113"/>
          <ac:spMkLst>
            <pc:docMk/>
            <pc:sldMk cId="4153096647" sldId="261"/>
            <ac:spMk id="2" creationId="{DB061C36-E837-6C62-3D84-95CF2FCDD25C}"/>
          </ac:spMkLst>
        </pc:spChg>
        <pc:spChg chg="mod">
          <ac:chgData name="Mrs A.M.Gundel" userId="2d39f159-777b-4bad-8899-bf8dfc77b0ad" providerId="ADAL" clId="{3A650C4A-5A18-4E06-AA83-86B2A49BF625}" dt="2023-03-18T16:39:14.306" v="901" actId="27636"/>
          <ac:spMkLst>
            <pc:docMk/>
            <pc:sldMk cId="4153096647" sldId="261"/>
            <ac:spMk id="3" creationId="{E176A3FE-705A-F772-6240-E2CB6A063E58}"/>
          </ac:spMkLst>
        </pc:spChg>
        <pc:spChg chg="add del">
          <ac:chgData name="Mrs A.M.Gundel" userId="2d39f159-777b-4bad-8899-bf8dfc77b0ad" providerId="ADAL" clId="{3A650C4A-5A18-4E06-AA83-86B2A49BF625}" dt="2023-03-18T16:31:54.110" v="331" actId="22"/>
          <ac:spMkLst>
            <pc:docMk/>
            <pc:sldMk cId="4153096647" sldId="261"/>
            <ac:spMk id="5" creationId="{BF7897C0-133D-648D-6940-F15027F0DA73}"/>
          </ac:spMkLst>
        </pc:spChg>
        <pc:spChg chg="add mod">
          <ac:chgData name="Mrs A.M.Gundel" userId="2d39f159-777b-4bad-8899-bf8dfc77b0ad" providerId="ADAL" clId="{3A650C4A-5A18-4E06-AA83-86B2A49BF625}" dt="2023-03-18T16:39:25.602" v="904" actId="1076"/>
          <ac:spMkLst>
            <pc:docMk/>
            <pc:sldMk cId="4153096647" sldId="261"/>
            <ac:spMk id="7" creationId="{0C494AFF-8219-1337-21DD-2961F0B255F1}"/>
          </ac:spMkLst>
        </pc:spChg>
        <pc:spChg chg="add">
          <ac:chgData name="Mrs A.M.Gundel" userId="2d39f159-777b-4bad-8899-bf8dfc77b0ad" providerId="ADAL" clId="{3A650C4A-5A18-4E06-AA83-86B2A49BF625}" dt="2023-03-18T16:38:50.772" v="887" actId="26606"/>
          <ac:spMkLst>
            <pc:docMk/>
            <pc:sldMk cId="4153096647" sldId="261"/>
            <ac:spMk id="4103" creationId="{79BB35BC-D5C2-4C8B-A22A-A71E6191913B}"/>
          </ac:spMkLst>
        </pc:spChg>
        <pc:picChg chg="add mod ord">
          <ac:chgData name="Mrs A.M.Gundel" userId="2d39f159-777b-4bad-8899-bf8dfc77b0ad" providerId="ADAL" clId="{3A650C4A-5A18-4E06-AA83-86B2A49BF625}" dt="2023-03-18T16:38:50.772" v="887" actId="26606"/>
          <ac:picMkLst>
            <pc:docMk/>
            <pc:sldMk cId="4153096647" sldId="261"/>
            <ac:picMk id="4098" creationId="{BAB7E996-74D4-6066-B32A-3E07C3DF716D}"/>
          </ac:picMkLst>
        </pc:picChg>
      </pc:sldChg>
      <pc:sldChg chg="addSp delSp modSp new mod modTransition setBg modNotesTx">
        <pc:chgData name="Mrs A.M.Gundel" userId="2d39f159-777b-4bad-8899-bf8dfc77b0ad" providerId="ADAL" clId="{3A650C4A-5A18-4E06-AA83-86B2A49BF625}" dt="2023-03-22T12:13:08.218" v="18074"/>
        <pc:sldMkLst>
          <pc:docMk/>
          <pc:sldMk cId="3549715390" sldId="262"/>
        </pc:sldMkLst>
        <pc:spChg chg="del">
          <ac:chgData name="Mrs A.M.Gundel" userId="2d39f159-777b-4bad-8899-bf8dfc77b0ad" providerId="ADAL" clId="{3A650C4A-5A18-4E06-AA83-86B2A49BF625}" dt="2023-03-18T16:49:19.250" v="917" actId="478"/>
          <ac:spMkLst>
            <pc:docMk/>
            <pc:sldMk cId="3549715390" sldId="262"/>
            <ac:spMk id="2" creationId="{CA2709CB-B165-BBBD-E7DD-2ABADA1ABC13}"/>
          </ac:spMkLst>
        </pc:spChg>
        <pc:spChg chg="del">
          <ac:chgData name="Mrs A.M.Gundel" userId="2d39f159-777b-4bad-8899-bf8dfc77b0ad" providerId="ADAL" clId="{3A650C4A-5A18-4E06-AA83-86B2A49BF625}" dt="2023-03-18T16:49:19.250" v="917" actId="478"/>
          <ac:spMkLst>
            <pc:docMk/>
            <pc:sldMk cId="3549715390" sldId="262"/>
            <ac:spMk id="3" creationId="{A0C34834-DD14-6A16-3769-2D9056433B75}"/>
          </ac:spMkLst>
        </pc:spChg>
        <pc:spChg chg="add mod">
          <ac:chgData name="Mrs A.M.Gundel" userId="2d39f159-777b-4bad-8899-bf8dfc77b0ad" providerId="ADAL" clId="{3A650C4A-5A18-4E06-AA83-86B2A49BF625}" dt="2023-03-18T16:58:44.724" v="1415" actId="207"/>
          <ac:spMkLst>
            <pc:docMk/>
            <pc:sldMk cId="3549715390" sldId="262"/>
            <ac:spMk id="6" creationId="{C1C3B410-B67B-7A39-A3A0-ECE748B0911E}"/>
          </ac:spMkLst>
        </pc:spChg>
        <pc:spChg chg="add mod">
          <ac:chgData name="Mrs A.M.Gundel" userId="2d39f159-777b-4bad-8899-bf8dfc77b0ad" providerId="ADAL" clId="{3A650C4A-5A18-4E06-AA83-86B2A49BF625}" dt="2023-03-18T16:59:56.310" v="1419" actId="207"/>
          <ac:spMkLst>
            <pc:docMk/>
            <pc:sldMk cId="3549715390" sldId="262"/>
            <ac:spMk id="7" creationId="{55785E0E-D3F1-D5F8-017C-D2A9321E818D}"/>
          </ac:spMkLst>
        </pc:spChg>
        <pc:spChg chg="add mod">
          <ac:chgData name="Mrs A.M.Gundel" userId="2d39f159-777b-4bad-8899-bf8dfc77b0ad" providerId="ADAL" clId="{3A650C4A-5A18-4E06-AA83-86B2A49BF625}" dt="2023-03-18T17:00:00.388" v="1420" actId="207"/>
          <ac:spMkLst>
            <pc:docMk/>
            <pc:sldMk cId="3549715390" sldId="262"/>
            <ac:spMk id="8" creationId="{5056B304-EA28-2EFB-D2A7-8A1801CC1FA9}"/>
          </ac:spMkLst>
        </pc:spChg>
        <pc:spChg chg="add mod">
          <ac:chgData name="Mrs A.M.Gundel" userId="2d39f159-777b-4bad-8899-bf8dfc77b0ad" providerId="ADAL" clId="{3A650C4A-5A18-4E06-AA83-86B2A49BF625}" dt="2023-03-18T17:45:00.285" v="2684" actId="20577"/>
          <ac:spMkLst>
            <pc:docMk/>
            <pc:sldMk cId="3549715390" sldId="262"/>
            <ac:spMk id="9" creationId="{ABD2ABC2-CBF1-43AD-7EB2-B66133FC20E7}"/>
          </ac:spMkLst>
        </pc:spChg>
        <pc:spChg chg="add mod">
          <ac:chgData name="Mrs A.M.Gundel" userId="2d39f159-777b-4bad-8899-bf8dfc77b0ad" providerId="ADAL" clId="{3A650C4A-5A18-4E06-AA83-86B2A49BF625}" dt="2023-03-18T16:58:52.086" v="1417" actId="207"/>
          <ac:spMkLst>
            <pc:docMk/>
            <pc:sldMk cId="3549715390" sldId="262"/>
            <ac:spMk id="11" creationId="{17FD60D3-A0D6-3E82-9513-1DAE737D7638}"/>
          </ac:spMkLst>
        </pc:spChg>
        <pc:spChg chg="add del">
          <ac:chgData name="Mrs A.M.Gundel" userId="2d39f159-777b-4bad-8899-bf8dfc77b0ad" providerId="ADAL" clId="{3A650C4A-5A18-4E06-AA83-86B2A49BF625}" dt="2023-03-18T16:51:01.573" v="927" actId="26606"/>
          <ac:spMkLst>
            <pc:docMk/>
            <pc:sldMk cId="3549715390" sldId="262"/>
            <ac:spMk id="5129" creationId="{A9F529C3-C941-49FD-8C67-82F134F64BDB}"/>
          </ac:spMkLst>
        </pc:spChg>
        <pc:spChg chg="add del">
          <ac:chgData name="Mrs A.M.Gundel" userId="2d39f159-777b-4bad-8899-bf8dfc77b0ad" providerId="ADAL" clId="{3A650C4A-5A18-4E06-AA83-86B2A49BF625}" dt="2023-03-18T16:51:01.573" v="927" actId="26606"/>
          <ac:spMkLst>
            <pc:docMk/>
            <pc:sldMk cId="3549715390" sldId="262"/>
            <ac:spMk id="5131" creationId="{20586029-32A0-47E5-9AEC-AE3ABA6B94D0}"/>
          </ac:spMkLst>
        </pc:spChg>
        <pc:picChg chg="add mod ord">
          <ac:chgData name="Mrs A.M.Gundel" userId="2d39f159-777b-4bad-8899-bf8dfc77b0ad" providerId="ADAL" clId="{3A650C4A-5A18-4E06-AA83-86B2A49BF625}" dt="2023-03-18T16:54:06.721" v="1092" actId="1076"/>
          <ac:picMkLst>
            <pc:docMk/>
            <pc:sldMk cId="3549715390" sldId="262"/>
            <ac:picMk id="5" creationId="{AAC250B6-0AD1-A0E4-FC7D-9AC0605599E0}"/>
          </ac:picMkLst>
        </pc:picChg>
        <pc:picChg chg="add del mod">
          <ac:chgData name="Mrs A.M.Gundel" userId="2d39f159-777b-4bad-8899-bf8dfc77b0ad" providerId="ADAL" clId="{3A650C4A-5A18-4E06-AA83-86B2A49BF625}" dt="2023-03-18T16:50:14.937" v="921" actId="478"/>
          <ac:picMkLst>
            <pc:docMk/>
            <pc:sldMk cId="3549715390" sldId="262"/>
            <ac:picMk id="5122" creationId="{9E3B9AA6-F688-5AD8-4C98-54E0CA13D5F3}"/>
          </ac:picMkLst>
        </pc:picChg>
        <pc:picChg chg="add mod">
          <ac:chgData name="Mrs A.M.Gundel" userId="2d39f159-777b-4bad-8899-bf8dfc77b0ad" providerId="ADAL" clId="{3A650C4A-5A18-4E06-AA83-86B2A49BF625}" dt="2023-03-18T16:57:47.845" v="1399" actId="1076"/>
          <ac:picMkLst>
            <pc:docMk/>
            <pc:sldMk cId="3549715390" sldId="262"/>
            <ac:picMk id="5124" creationId="{17E659EA-B2A8-DEC3-B929-32A5CA800999}"/>
          </ac:picMkLst>
        </pc:picChg>
        <pc:cxnChg chg="add del">
          <ac:chgData name="Mrs A.M.Gundel" userId="2d39f159-777b-4bad-8899-bf8dfc77b0ad" providerId="ADAL" clId="{3A650C4A-5A18-4E06-AA83-86B2A49BF625}" dt="2023-03-18T16:51:01.573" v="927" actId="26606"/>
          <ac:cxnSpMkLst>
            <pc:docMk/>
            <pc:sldMk cId="3549715390" sldId="262"/>
            <ac:cxnSpMk id="5133" creationId="{8C730EAB-A532-4295-A302-FB4B90DB9F5E}"/>
          </ac:cxnSpMkLst>
        </pc:cxnChg>
        <pc:cxnChg chg="add">
          <ac:chgData name="Mrs A.M.Gundel" userId="2d39f159-777b-4bad-8899-bf8dfc77b0ad" providerId="ADAL" clId="{3A650C4A-5A18-4E06-AA83-86B2A49BF625}" dt="2023-03-18T16:51:01.573" v="927" actId="26606"/>
          <ac:cxnSpMkLst>
            <pc:docMk/>
            <pc:sldMk cId="3549715390" sldId="262"/>
            <ac:cxnSpMk id="5138" creationId="{1C6AAE25-BD23-41B5-AAE4-1DA5898C2ADB}"/>
          </ac:cxnSpMkLst>
        </pc:cxnChg>
      </pc:sldChg>
      <pc:sldChg chg="addSp delSp modSp new mod modTransition setBg modNotes modNotesTx">
        <pc:chgData name="Mrs A.M.Gundel" userId="2d39f159-777b-4bad-8899-bf8dfc77b0ad" providerId="ADAL" clId="{3A650C4A-5A18-4E06-AA83-86B2A49BF625}" dt="2023-03-22T12:13:08.218" v="18074"/>
        <pc:sldMkLst>
          <pc:docMk/>
          <pc:sldMk cId="1562232470" sldId="263"/>
        </pc:sldMkLst>
        <pc:spChg chg="mod">
          <ac:chgData name="Mrs A.M.Gundel" userId="2d39f159-777b-4bad-8899-bf8dfc77b0ad" providerId="ADAL" clId="{3A650C4A-5A18-4E06-AA83-86B2A49BF625}" dt="2023-03-18T17:08:30.782" v="1971" actId="113"/>
          <ac:spMkLst>
            <pc:docMk/>
            <pc:sldMk cId="1562232470" sldId="263"/>
            <ac:spMk id="2" creationId="{1B9148CE-9320-C8E6-E28E-614C736D82DB}"/>
          </ac:spMkLst>
        </pc:spChg>
        <pc:spChg chg="mod">
          <ac:chgData name="Mrs A.M.Gundel" userId="2d39f159-777b-4bad-8899-bf8dfc77b0ad" providerId="ADAL" clId="{3A650C4A-5A18-4E06-AA83-86B2A49BF625}" dt="2023-03-18T17:09:24.869" v="1982" actId="27636"/>
          <ac:spMkLst>
            <pc:docMk/>
            <pc:sldMk cId="1562232470" sldId="263"/>
            <ac:spMk id="3" creationId="{9480B021-9239-F461-68A9-EB22A919D28C}"/>
          </ac:spMkLst>
        </pc:spChg>
        <pc:spChg chg="add mod">
          <ac:chgData name="Mrs A.M.Gundel" userId="2d39f159-777b-4bad-8899-bf8dfc77b0ad" providerId="ADAL" clId="{3A650C4A-5A18-4E06-AA83-86B2A49BF625}" dt="2023-03-18T17:08:16.821" v="1962" actId="2711"/>
          <ac:spMkLst>
            <pc:docMk/>
            <pc:sldMk cId="1562232470" sldId="263"/>
            <ac:spMk id="6151" creationId="{4F7EBAE4-9945-4473-9E34-B2C66EA0F03D}"/>
          </ac:spMkLst>
        </pc:spChg>
        <pc:spChg chg="add mod">
          <ac:chgData name="Mrs A.M.Gundel" userId="2d39f159-777b-4bad-8899-bf8dfc77b0ad" providerId="ADAL" clId="{3A650C4A-5A18-4E06-AA83-86B2A49BF625}" dt="2023-03-18T17:08:16.821" v="1962" actId="2711"/>
          <ac:spMkLst>
            <pc:docMk/>
            <pc:sldMk cId="1562232470" sldId="263"/>
            <ac:spMk id="6153" creationId="{70BEB1E7-2F88-40BC-B73D-42E5B6F80BFC}"/>
          </ac:spMkLst>
        </pc:spChg>
        <pc:spChg chg="add mod">
          <ac:chgData name="Mrs A.M.Gundel" userId="2d39f159-777b-4bad-8899-bf8dfc77b0ad" providerId="ADAL" clId="{3A650C4A-5A18-4E06-AA83-86B2A49BF625}" dt="2023-03-18T17:08:16.821" v="1962" actId="2711"/>
          <ac:spMkLst>
            <pc:docMk/>
            <pc:sldMk cId="1562232470" sldId="263"/>
            <ac:spMk id="6155" creationId="{A7B99495-F43F-4D80-A44F-2CB4764EB90B}"/>
          </ac:spMkLst>
        </pc:spChg>
        <pc:picChg chg="add mod">
          <ac:chgData name="Mrs A.M.Gundel" userId="2d39f159-777b-4bad-8899-bf8dfc77b0ad" providerId="ADAL" clId="{3A650C4A-5A18-4E06-AA83-86B2A49BF625}" dt="2023-03-18T17:08:16.821" v="1962" actId="2711"/>
          <ac:picMkLst>
            <pc:docMk/>
            <pc:sldMk cId="1562232470" sldId="263"/>
            <ac:picMk id="6146" creationId="{51C34809-1380-2A91-E666-08B348ABF502}"/>
          </ac:picMkLst>
        </pc:picChg>
        <pc:picChg chg="add del">
          <ac:chgData name="Mrs A.M.Gundel" userId="2d39f159-777b-4bad-8899-bf8dfc77b0ad" providerId="ADAL" clId="{3A650C4A-5A18-4E06-AA83-86B2A49BF625}" dt="2023-03-18T17:08:30.363" v="1970"/>
          <ac:picMkLst>
            <pc:docMk/>
            <pc:sldMk cId="1562232470" sldId="263"/>
            <ac:picMk id="6148" creationId="{27FDB4F2-93E6-CADA-7D2B-4F0E818789AB}"/>
          </ac:picMkLst>
        </pc:picChg>
      </pc:sldChg>
      <pc:sldChg chg="addSp delSp modSp new mod modTransition setBg">
        <pc:chgData name="Mrs A.M.Gundel" userId="2d39f159-777b-4bad-8899-bf8dfc77b0ad" providerId="ADAL" clId="{3A650C4A-5A18-4E06-AA83-86B2A49BF625}" dt="2023-03-22T12:13:08.218" v="18074"/>
        <pc:sldMkLst>
          <pc:docMk/>
          <pc:sldMk cId="347424462" sldId="264"/>
        </pc:sldMkLst>
        <pc:spChg chg="add mod">
          <ac:chgData name="Mrs A.M.Gundel" userId="2d39f159-777b-4bad-8899-bf8dfc77b0ad" providerId="ADAL" clId="{3A650C4A-5A18-4E06-AA83-86B2A49BF625}" dt="2023-03-18T17:12:40.872" v="1998" actId="1076"/>
          <ac:spMkLst>
            <pc:docMk/>
            <pc:sldMk cId="347424462" sldId="264"/>
            <ac:spMk id="3" creationId="{4785B1D9-344B-04F9-608E-A0F95215DF99}"/>
          </ac:spMkLst>
        </pc:spChg>
        <pc:spChg chg="add mod">
          <ac:chgData name="Mrs A.M.Gundel" userId="2d39f159-777b-4bad-8899-bf8dfc77b0ad" providerId="ADAL" clId="{3A650C4A-5A18-4E06-AA83-86B2A49BF625}" dt="2023-03-18T17:23:18.432" v="2441" actId="164"/>
          <ac:spMkLst>
            <pc:docMk/>
            <pc:sldMk cId="347424462" sldId="264"/>
            <ac:spMk id="12" creationId="{6CC1B5A6-5112-C23B-0C29-6BA1D7FF637A}"/>
          </ac:spMkLst>
        </pc:spChg>
        <pc:spChg chg="add mod">
          <ac:chgData name="Mrs A.M.Gundel" userId="2d39f159-777b-4bad-8899-bf8dfc77b0ad" providerId="ADAL" clId="{3A650C4A-5A18-4E06-AA83-86B2A49BF625}" dt="2023-03-18T17:23:18.432" v="2441" actId="164"/>
          <ac:spMkLst>
            <pc:docMk/>
            <pc:sldMk cId="347424462" sldId="264"/>
            <ac:spMk id="13" creationId="{5EA27132-9E45-D5FE-E6C7-8A178818FA4D}"/>
          </ac:spMkLst>
        </pc:spChg>
        <pc:spChg chg="add mod">
          <ac:chgData name="Mrs A.M.Gundel" userId="2d39f159-777b-4bad-8899-bf8dfc77b0ad" providerId="ADAL" clId="{3A650C4A-5A18-4E06-AA83-86B2A49BF625}" dt="2023-03-18T17:23:18.432" v="2441" actId="164"/>
          <ac:spMkLst>
            <pc:docMk/>
            <pc:sldMk cId="347424462" sldId="264"/>
            <ac:spMk id="14" creationId="{9B0C6E55-CD19-9FE3-3C2D-DD16B9F66E75}"/>
          </ac:spMkLst>
        </pc:spChg>
        <pc:spChg chg="add mod">
          <ac:chgData name="Mrs A.M.Gundel" userId="2d39f159-777b-4bad-8899-bf8dfc77b0ad" providerId="ADAL" clId="{3A650C4A-5A18-4E06-AA83-86B2A49BF625}" dt="2023-03-18T17:23:18.432" v="2441" actId="164"/>
          <ac:spMkLst>
            <pc:docMk/>
            <pc:sldMk cId="347424462" sldId="264"/>
            <ac:spMk id="15" creationId="{70E34973-41CD-C134-C69C-2318CCF3D9A6}"/>
          </ac:spMkLst>
        </pc:spChg>
        <pc:spChg chg="add mod">
          <ac:chgData name="Mrs A.M.Gundel" userId="2d39f159-777b-4bad-8899-bf8dfc77b0ad" providerId="ADAL" clId="{3A650C4A-5A18-4E06-AA83-86B2A49BF625}" dt="2023-03-18T17:23:18.432" v="2441" actId="164"/>
          <ac:spMkLst>
            <pc:docMk/>
            <pc:sldMk cId="347424462" sldId="264"/>
            <ac:spMk id="16" creationId="{A17EFFBD-20D5-3229-C3A2-74D6D46E3F9E}"/>
          </ac:spMkLst>
        </pc:spChg>
        <pc:spChg chg="add mod">
          <ac:chgData name="Mrs A.M.Gundel" userId="2d39f159-777b-4bad-8899-bf8dfc77b0ad" providerId="ADAL" clId="{3A650C4A-5A18-4E06-AA83-86B2A49BF625}" dt="2023-03-18T17:23:18.432" v="2441" actId="164"/>
          <ac:spMkLst>
            <pc:docMk/>
            <pc:sldMk cId="347424462" sldId="264"/>
            <ac:spMk id="17" creationId="{43113CCF-61D4-352D-DEE8-AD513D0F9630}"/>
          </ac:spMkLst>
        </pc:spChg>
        <pc:spChg chg="add mod">
          <ac:chgData name="Mrs A.M.Gundel" userId="2d39f159-777b-4bad-8899-bf8dfc77b0ad" providerId="ADAL" clId="{3A650C4A-5A18-4E06-AA83-86B2A49BF625}" dt="2023-03-18T17:23:18.432" v="2441" actId="164"/>
          <ac:spMkLst>
            <pc:docMk/>
            <pc:sldMk cId="347424462" sldId="264"/>
            <ac:spMk id="18" creationId="{1C552AB8-A27A-30AE-FB78-1AA778A4311A}"/>
          </ac:spMkLst>
        </pc:spChg>
        <pc:spChg chg="add mod">
          <ac:chgData name="Mrs A.M.Gundel" userId="2d39f159-777b-4bad-8899-bf8dfc77b0ad" providerId="ADAL" clId="{3A650C4A-5A18-4E06-AA83-86B2A49BF625}" dt="2023-03-18T18:21:58.132" v="4058" actId="1076"/>
          <ac:spMkLst>
            <pc:docMk/>
            <pc:sldMk cId="347424462" sldId="264"/>
            <ac:spMk id="20" creationId="{E2F85E99-53F5-DB97-1182-685C61C36B54}"/>
          </ac:spMkLst>
        </pc:spChg>
        <pc:spChg chg="add">
          <ac:chgData name="Mrs A.M.Gundel" userId="2d39f159-777b-4bad-8899-bf8dfc77b0ad" providerId="ADAL" clId="{3A650C4A-5A18-4E06-AA83-86B2A49BF625}" dt="2023-03-18T17:12:00.818" v="1986" actId="26606"/>
          <ac:spMkLst>
            <pc:docMk/>
            <pc:sldMk cId="347424462" sldId="264"/>
            <ac:spMk id="7177" creationId="{A9F529C3-C941-49FD-8C67-82F134F64BDB}"/>
          </ac:spMkLst>
        </pc:spChg>
        <pc:spChg chg="add">
          <ac:chgData name="Mrs A.M.Gundel" userId="2d39f159-777b-4bad-8899-bf8dfc77b0ad" providerId="ADAL" clId="{3A650C4A-5A18-4E06-AA83-86B2A49BF625}" dt="2023-03-18T17:12:00.818" v="1986" actId="26606"/>
          <ac:spMkLst>
            <pc:docMk/>
            <pc:sldMk cId="347424462" sldId="264"/>
            <ac:spMk id="7179" creationId="{20586029-32A0-47E5-9AEC-AE3ABA6B94D0}"/>
          </ac:spMkLst>
        </pc:spChg>
        <pc:grpChg chg="add mod">
          <ac:chgData name="Mrs A.M.Gundel" userId="2d39f159-777b-4bad-8899-bf8dfc77b0ad" providerId="ADAL" clId="{3A650C4A-5A18-4E06-AA83-86B2A49BF625}" dt="2023-03-18T17:23:18.432" v="2441" actId="164"/>
          <ac:grpSpMkLst>
            <pc:docMk/>
            <pc:sldMk cId="347424462" sldId="264"/>
            <ac:grpSpMk id="19" creationId="{472586EA-702E-0B67-9AFB-54A021A00998}"/>
          </ac:grpSpMkLst>
        </pc:grpChg>
        <pc:graphicFrameChg chg="add del mod">
          <ac:chgData name="Mrs A.M.Gundel" userId="2d39f159-777b-4bad-8899-bf8dfc77b0ad" providerId="ADAL" clId="{3A650C4A-5A18-4E06-AA83-86B2A49BF625}" dt="2023-03-18T17:23:20.612" v="2442" actId="478"/>
          <ac:graphicFrameMkLst>
            <pc:docMk/>
            <pc:sldMk cId="347424462" sldId="264"/>
            <ac:graphicFrameMk id="11" creationId="{D697B4D2-0F22-DB82-2E1D-F289DBB18C44}"/>
          </ac:graphicFrameMkLst>
        </pc:graphicFrameChg>
        <pc:picChg chg="add mod">
          <ac:chgData name="Mrs A.M.Gundel" userId="2d39f159-777b-4bad-8899-bf8dfc77b0ad" providerId="ADAL" clId="{3A650C4A-5A18-4E06-AA83-86B2A49BF625}" dt="2023-03-18T17:23:18.432" v="2441" actId="164"/>
          <ac:picMkLst>
            <pc:docMk/>
            <pc:sldMk cId="347424462" sldId="264"/>
            <ac:picMk id="4" creationId="{0550B5AE-32D2-B022-AC55-107ED75C85B4}"/>
          </ac:picMkLst>
        </pc:picChg>
        <pc:picChg chg="add mod">
          <ac:chgData name="Mrs A.M.Gundel" userId="2d39f159-777b-4bad-8899-bf8dfc77b0ad" providerId="ADAL" clId="{3A650C4A-5A18-4E06-AA83-86B2A49BF625}" dt="2023-03-18T17:23:18.432" v="2441" actId="164"/>
          <ac:picMkLst>
            <pc:docMk/>
            <pc:sldMk cId="347424462" sldId="264"/>
            <ac:picMk id="5" creationId="{594DF189-CA7E-152C-D80E-DA44D4135148}"/>
          </ac:picMkLst>
        </pc:picChg>
        <pc:picChg chg="add mod">
          <ac:chgData name="Mrs A.M.Gundel" userId="2d39f159-777b-4bad-8899-bf8dfc77b0ad" providerId="ADAL" clId="{3A650C4A-5A18-4E06-AA83-86B2A49BF625}" dt="2023-03-18T17:23:18.432" v="2441" actId="164"/>
          <ac:picMkLst>
            <pc:docMk/>
            <pc:sldMk cId="347424462" sldId="264"/>
            <ac:picMk id="6" creationId="{4FE16D53-7463-C008-F827-43EB9E0A6178}"/>
          </ac:picMkLst>
        </pc:picChg>
        <pc:picChg chg="add mod">
          <ac:chgData name="Mrs A.M.Gundel" userId="2d39f159-777b-4bad-8899-bf8dfc77b0ad" providerId="ADAL" clId="{3A650C4A-5A18-4E06-AA83-86B2A49BF625}" dt="2023-03-18T17:23:18.432" v="2441" actId="164"/>
          <ac:picMkLst>
            <pc:docMk/>
            <pc:sldMk cId="347424462" sldId="264"/>
            <ac:picMk id="7" creationId="{FD5EC165-E7D2-AD64-E402-52CBB5089C4C}"/>
          </ac:picMkLst>
        </pc:picChg>
        <pc:picChg chg="add mod">
          <ac:chgData name="Mrs A.M.Gundel" userId="2d39f159-777b-4bad-8899-bf8dfc77b0ad" providerId="ADAL" clId="{3A650C4A-5A18-4E06-AA83-86B2A49BF625}" dt="2023-03-18T17:23:18.432" v="2441" actId="164"/>
          <ac:picMkLst>
            <pc:docMk/>
            <pc:sldMk cId="347424462" sldId="264"/>
            <ac:picMk id="8" creationId="{35E1549B-3DFC-F8B5-D809-683A578C17D5}"/>
          </ac:picMkLst>
        </pc:picChg>
        <pc:picChg chg="add mod">
          <ac:chgData name="Mrs A.M.Gundel" userId="2d39f159-777b-4bad-8899-bf8dfc77b0ad" providerId="ADAL" clId="{3A650C4A-5A18-4E06-AA83-86B2A49BF625}" dt="2023-03-18T17:23:18.432" v="2441" actId="164"/>
          <ac:picMkLst>
            <pc:docMk/>
            <pc:sldMk cId="347424462" sldId="264"/>
            <ac:picMk id="9" creationId="{2C71B49A-4A31-7649-06AE-EE66425DBB00}"/>
          </ac:picMkLst>
        </pc:picChg>
        <pc:picChg chg="add mod">
          <ac:chgData name="Mrs A.M.Gundel" userId="2d39f159-777b-4bad-8899-bf8dfc77b0ad" providerId="ADAL" clId="{3A650C4A-5A18-4E06-AA83-86B2A49BF625}" dt="2023-03-18T17:23:18.432" v="2441" actId="164"/>
          <ac:picMkLst>
            <pc:docMk/>
            <pc:sldMk cId="347424462" sldId="264"/>
            <ac:picMk id="10" creationId="{2D3A7846-68F4-34E4-A376-54C597A868C7}"/>
          </ac:picMkLst>
        </pc:picChg>
        <pc:picChg chg="add mod ord">
          <ac:chgData name="Mrs A.M.Gundel" userId="2d39f159-777b-4bad-8899-bf8dfc77b0ad" providerId="ADAL" clId="{3A650C4A-5A18-4E06-AA83-86B2A49BF625}" dt="2023-03-18T17:12:14.782" v="1988" actId="27614"/>
          <ac:picMkLst>
            <pc:docMk/>
            <pc:sldMk cId="347424462" sldId="264"/>
            <ac:picMk id="7170" creationId="{09EFC832-DF5E-7A09-2DEC-ACFBE5E56237}"/>
          </ac:picMkLst>
        </pc:picChg>
        <pc:picChg chg="add mod">
          <ac:chgData name="Mrs A.M.Gundel" userId="2d39f159-777b-4bad-8899-bf8dfc77b0ad" providerId="ADAL" clId="{3A650C4A-5A18-4E06-AA83-86B2A49BF625}" dt="2023-03-18T17:23:18.432" v="2441" actId="164"/>
          <ac:picMkLst>
            <pc:docMk/>
            <pc:sldMk cId="347424462" sldId="264"/>
            <ac:picMk id="7172" creationId="{613C2344-3BF4-B879-B6A6-FFA415C1BA91}"/>
          </ac:picMkLst>
        </pc:picChg>
        <pc:cxnChg chg="add">
          <ac:chgData name="Mrs A.M.Gundel" userId="2d39f159-777b-4bad-8899-bf8dfc77b0ad" providerId="ADAL" clId="{3A650C4A-5A18-4E06-AA83-86B2A49BF625}" dt="2023-03-18T17:12:00.818" v="1986" actId="26606"/>
          <ac:cxnSpMkLst>
            <pc:docMk/>
            <pc:sldMk cId="347424462" sldId="264"/>
            <ac:cxnSpMk id="7181" creationId="{8C730EAB-A532-4295-A302-FB4B90DB9F5E}"/>
          </ac:cxnSpMkLst>
        </pc:cxnChg>
      </pc:sldChg>
      <pc:sldChg chg="addSp delSp modSp new mod modTransition setBg delDesignElem chgLayout modNotesTx">
        <pc:chgData name="Mrs A.M.Gundel" userId="2d39f159-777b-4bad-8899-bf8dfc77b0ad" providerId="ADAL" clId="{3A650C4A-5A18-4E06-AA83-86B2A49BF625}" dt="2023-03-22T12:13:08.218" v="18074"/>
        <pc:sldMkLst>
          <pc:docMk/>
          <pc:sldMk cId="856775682" sldId="265"/>
        </pc:sldMkLst>
        <pc:spChg chg="mod ord">
          <ac:chgData name="Mrs A.M.Gundel" userId="2d39f159-777b-4bad-8899-bf8dfc77b0ad" providerId="ADAL" clId="{3A650C4A-5A18-4E06-AA83-86B2A49BF625}" dt="2023-03-18T17:34:42.387" v="2672" actId="700"/>
          <ac:spMkLst>
            <pc:docMk/>
            <pc:sldMk cId="856775682" sldId="265"/>
            <ac:spMk id="2" creationId="{3DA651DA-BBF1-96AB-7149-5F284776273A}"/>
          </ac:spMkLst>
        </pc:spChg>
        <pc:spChg chg="mod ord">
          <ac:chgData name="Mrs A.M.Gundel" userId="2d39f159-777b-4bad-8899-bf8dfc77b0ad" providerId="ADAL" clId="{3A650C4A-5A18-4E06-AA83-86B2A49BF625}" dt="2023-03-18T17:34:42.387" v="2672" actId="700"/>
          <ac:spMkLst>
            <pc:docMk/>
            <pc:sldMk cId="856775682" sldId="265"/>
            <ac:spMk id="3" creationId="{97E5A0C7-5E2C-778B-E998-849EF1858F94}"/>
          </ac:spMkLst>
        </pc:spChg>
        <pc:spChg chg="add del">
          <ac:chgData name="Mrs A.M.Gundel" userId="2d39f159-777b-4bad-8899-bf8dfc77b0ad" providerId="ADAL" clId="{3A650C4A-5A18-4E06-AA83-86B2A49BF625}" dt="2023-03-18T17:34:42.387" v="2672" actId="700"/>
          <ac:spMkLst>
            <pc:docMk/>
            <pc:sldMk cId="856775682" sldId="265"/>
            <ac:spMk id="8199" creationId="{D1D34770-47A8-402C-AF23-2B653F2D88C1}"/>
          </ac:spMkLst>
        </pc:spChg>
        <pc:picChg chg="add mod">
          <ac:chgData name="Mrs A.M.Gundel" userId="2d39f159-777b-4bad-8899-bf8dfc77b0ad" providerId="ADAL" clId="{3A650C4A-5A18-4E06-AA83-86B2A49BF625}" dt="2023-03-18T17:33:09.906" v="2638" actId="1076"/>
          <ac:picMkLst>
            <pc:docMk/>
            <pc:sldMk cId="856775682" sldId="265"/>
            <ac:picMk id="8194" creationId="{F39E1FA8-9ECB-E4A2-22A7-54447F40088C}"/>
          </ac:picMkLst>
        </pc:picChg>
      </pc:sldChg>
      <pc:sldChg chg="addSp delSp modSp new mod modTransition setBg modNotes modNotesTx">
        <pc:chgData name="Mrs A.M.Gundel" userId="2d39f159-777b-4bad-8899-bf8dfc77b0ad" providerId="ADAL" clId="{3A650C4A-5A18-4E06-AA83-86B2A49BF625}" dt="2023-03-22T12:13:08.218" v="18074"/>
        <pc:sldMkLst>
          <pc:docMk/>
          <pc:sldMk cId="1298543956" sldId="266"/>
        </pc:sldMkLst>
        <pc:spChg chg="mod">
          <ac:chgData name="Mrs A.M.Gundel" userId="2d39f159-777b-4bad-8899-bf8dfc77b0ad" providerId="ADAL" clId="{3A650C4A-5A18-4E06-AA83-86B2A49BF625}" dt="2023-03-18T17:55:21.993" v="3126" actId="14100"/>
          <ac:spMkLst>
            <pc:docMk/>
            <pc:sldMk cId="1298543956" sldId="266"/>
            <ac:spMk id="2" creationId="{F329E23A-73D7-0EE1-ED82-E62960ED28CD}"/>
          </ac:spMkLst>
        </pc:spChg>
        <pc:spChg chg="mod ord">
          <ac:chgData name="Mrs A.M.Gundel" userId="2d39f159-777b-4bad-8899-bf8dfc77b0ad" providerId="ADAL" clId="{3A650C4A-5A18-4E06-AA83-86B2A49BF625}" dt="2023-03-18T18:03:32.727" v="3256" actId="1076"/>
          <ac:spMkLst>
            <pc:docMk/>
            <pc:sldMk cId="1298543956" sldId="266"/>
            <ac:spMk id="3" creationId="{653E0C00-BAD3-67F5-3B28-D2CE5D6D3C25}"/>
          </ac:spMkLst>
        </pc:spChg>
        <pc:spChg chg="add mod">
          <ac:chgData name="Mrs A.M.Gundel" userId="2d39f159-777b-4bad-8899-bf8dfc77b0ad" providerId="ADAL" clId="{3A650C4A-5A18-4E06-AA83-86B2A49BF625}" dt="2023-03-18T18:03:16.251" v="3251" actId="255"/>
          <ac:spMkLst>
            <pc:docMk/>
            <pc:sldMk cId="1298543956" sldId="266"/>
            <ac:spMk id="6" creationId="{6A0B8C8A-971E-738B-7806-53ACD489357D}"/>
          </ac:spMkLst>
        </pc:spChg>
        <pc:spChg chg="add del mod">
          <ac:chgData name="Mrs A.M.Gundel" userId="2d39f159-777b-4bad-8899-bf8dfc77b0ad" providerId="ADAL" clId="{3A650C4A-5A18-4E06-AA83-86B2A49BF625}" dt="2023-03-18T17:55:33.793" v="3133"/>
          <ac:spMkLst>
            <pc:docMk/>
            <pc:sldMk cId="1298543956" sldId="266"/>
            <ac:spMk id="7" creationId="{AFF91A0B-1E10-78AE-CB1D-26A2304F3B56}"/>
          </ac:spMkLst>
        </pc:spChg>
        <pc:spChg chg="add mod">
          <ac:chgData name="Mrs A.M.Gundel" userId="2d39f159-777b-4bad-8899-bf8dfc77b0ad" providerId="ADAL" clId="{3A650C4A-5A18-4E06-AA83-86B2A49BF625}" dt="2023-03-18T18:03:44.666" v="3258" actId="207"/>
          <ac:spMkLst>
            <pc:docMk/>
            <pc:sldMk cId="1298543956" sldId="266"/>
            <ac:spMk id="8" creationId="{0942DA7D-1E7F-8046-E9AA-B2FF7A3C8BF3}"/>
          </ac:spMkLst>
        </pc:spChg>
        <pc:spChg chg="add del">
          <ac:chgData name="Mrs A.M.Gundel" userId="2d39f159-777b-4bad-8899-bf8dfc77b0ad" providerId="ADAL" clId="{3A650C4A-5A18-4E06-AA83-86B2A49BF625}" dt="2023-03-18T17:53:41.267" v="3095" actId="26606"/>
          <ac:spMkLst>
            <pc:docMk/>
            <pc:sldMk cId="1298543956" sldId="266"/>
            <ac:spMk id="9225" creationId="{72D05657-94EE-4B2D-BC1B-A1D065063658}"/>
          </ac:spMkLst>
        </pc:spChg>
        <pc:spChg chg="add del">
          <ac:chgData name="Mrs A.M.Gundel" userId="2d39f159-777b-4bad-8899-bf8dfc77b0ad" providerId="ADAL" clId="{3A650C4A-5A18-4E06-AA83-86B2A49BF625}" dt="2023-03-18T17:53:41.267" v="3095" actId="26606"/>
          <ac:spMkLst>
            <pc:docMk/>
            <pc:sldMk cId="1298543956" sldId="266"/>
            <ac:spMk id="9227" creationId="{7586665A-47B3-4AEE-BC94-15D89FF706B3}"/>
          </ac:spMkLst>
        </pc:spChg>
        <pc:picChg chg="add mod">
          <ac:chgData name="Mrs A.M.Gundel" userId="2d39f159-777b-4bad-8899-bf8dfc77b0ad" providerId="ADAL" clId="{3A650C4A-5A18-4E06-AA83-86B2A49BF625}" dt="2023-03-18T18:03:06.063" v="3247" actId="1076"/>
          <ac:picMkLst>
            <pc:docMk/>
            <pc:sldMk cId="1298543956" sldId="266"/>
            <ac:picMk id="4" creationId="{2E580E7B-D358-C838-7656-B2DDB3EEE65D}"/>
          </ac:picMkLst>
        </pc:picChg>
        <pc:picChg chg="add mod">
          <ac:chgData name="Mrs A.M.Gundel" userId="2d39f159-777b-4bad-8899-bf8dfc77b0ad" providerId="ADAL" clId="{3A650C4A-5A18-4E06-AA83-86B2A49BF625}" dt="2023-03-18T18:03:40.780" v="3257" actId="208"/>
          <ac:picMkLst>
            <pc:docMk/>
            <pc:sldMk cId="1298543956" sldId="266"/>
            <ac:picMk id="5" creationId="{A44227A2-6EEF-1A57-1F71-C8F757A78B96}"/>
          </ac:picMkLst>
        </pc:picChg>
        <pc:picChg chg="add del mod">
          <ac:chgData name="Mrs A.M.Gundel" userId="2d39f159-777b-4bad-8899-bf8dfc77b0ad" providerId="ADAL" clId="{3A650C4A-5A18-4E06-AA83-86B2A49BF625}" dt="2023-03-18T17:53:42.895" v="3096" actId="478"/>
          <ac:picMkLst>
            <pc:docMk/>
            <pc:sldMk cId="1298543956" sldId="266"/>
            <ac:picMk id="9218" creationId="{C1061B00-70CC-B67F-80B4-38338800A4C1}"/>
          </ac:picMkLst>
        </pc:picChg>
        <pc:picChg chg="add del mod">
          <ac:chgData name="Mrs A.M.Gundel" userId="2d39f159-777b-4bad-8899-bf8dfc77b0ad" providerId="ADAL" clId="{3A650C4A-5A18-4E06-AA83-86B2A49BF625}" dt="2023-03-18T17:53:42.895" v="3096" actId="478"/>
          <ac:picMkLst>
            <pc:docMk/>
            <pc:sldMk cId="1298543956" sldId="266"/>
            <ac:picMk id="9220" creationId="{8E340E34-CCB8-486E-7ADF-3700E2FAA42A}"/>
          </ac:picMkLst>
        </pc:picChg>
      </pc:sldChg>
      <pc:sldChg chg="addSp modSp new mod modTransition setBg modNotesTx">
        <pc:chgData name="Mrs A.M.Gundel" userId="2d39f159-777b-4bad-8899-bf8dfc77b0ad" providerId="ADAL" clId="{3A650C4A-5A18-4E06-AA83-86B2A49BF625}" dt="2023-03-22T12:13:08.218" v="18074"/>
        <pc:sldMkLst>
          <pc:docMk/>
          <pc:sldMk cId="622093767" sldId="267"/>
        </pc:sldMkLst>
        <pc:spChg chg="mod">
          <ac:chgData name="Mrs A.M.Gundel" userId="2d39f159-777b-4bad-8899-bf8dfc77b0ad" providerId="ADAL" clId="{3A650C4A-5A18-4E06-AA83-86B2A49BF625}" dt="2023-03-18T18:09:52.515" v="4015" actId="14100"/>
          <ac:spMkLst>
            <pc:docMk/>
            <pc:sldMk cId="622093767" sldId="267"/>
            <ac:spMk id="2" creationId="{EAB9D924-96EE-1EFE-863D-76E1D025C505}"/>
          </ac:spMkLst>
        </pc:spChg>
        <pc:spChg chg="mod">
          <ac:chgData name="Mrs A.M.Gundel" userId="2d39f159-777b-4bad-8899-bf8dfc77b0ad" providerId="ADAL" clId="{3A650C4A-5A18-4E06-AA83-86B2A49BF625}" dt="2023-03-18T18:10:23.485" v="4025" actId="27636"/>
          <ac:spMkLst>
            <pc:docMk/>
            <pc:sldMk cId="622093767" sldId="267"/>
            <ac:spMk id="3" creationId="{3BF6E244-AD41-30CB-0E19-EA4E28C725E6}"/>
          </ac:spMkLst>
        </pc:spChg>
        <pc:spChg chg="add">
          <ac:chgData name="Mrs A.M.Gundel" userId="2d39f159-777b-4bad-8899-bf8dfc77b0ad" providerId="ADAL" clId="{3A650C4A-5A18-4E06-AA83-86B2A49BF625}" dt="2023-03-18T18:09:08.812" v="3983" actId="26606"/>
          <ac:spMkLst>
            <pc:docMk/>
            <pc:sldMk cId="622093767" sldId="267"/>
            <ac:spMk id="10247" creationId="{D009D6D5-DAC2-4A8B-A17A-E206B9012D09}"/>
          </ac:spMkLst>
        </pc:spChg>
        <pc:picChg chg="add mod">
          <ac:chgData name="Mrs A.M.Gundel" userId="2d39f159-777b-4bad-8899-bf8dfc77b0ad" providerId="ADAL" clId="{3A650C4A-5A18-4E06-AA83-86B2A49BF625}" dt="2023-03-18T18:09:48.855" v="4014" actId="1076"/>
          <ac:picMkLst>
            <pc:docMk/>
            <pc:sldMk cId="622093767" sldId="267"/>
            <ac:picMk id="10242" creationId="{B12AD123-6FE0-D6C5-370D-A513735B08CC}"/>
          </ac:picMkLst>
        </pc:picChg>
      </pc:sldChg>
      <pc:sldChg chg="addSp modSp new mod modTransition setBg setClrOvrMap">
        <pc:chgData name="Mrs A.M.Gundel" userId="2d39f159-777b-4bad-8899-bf8dfc77b0ad" providerId="ADAL" clId="{3A650C4A-5A18-4E06-AA83-86B2A49BF625}" dt="2023-03-22T12:13:08.218" v="18074"/>
        <pc:sldMkLst>
          <pc:docMk/>
          <pc:sldMk cId="3569654591" sldId="268"/>
        </pc:sldMkLst>
        <pc:spChg chg="mod ord">
          <ac:chgData name="Mrs A.M.Gundel" userId="2d39f159-777b-4bad-8899-bf8dfc77b0ad" providerId="ADAL" clId="{3A650C4A-5A18-4E06-AA83-86B2A49BF625}" dt="2023-03-18T18:13:15.547" v="4055" actId="113"/>
          <ac:spMkLst>
            <pc:docMk/>
            <pc:sldMk cId="3569654591" sldId="268"/>
            <ac:spMk id="2" creationId="{8D15C97A-D653-DCDD-373C-27152297535E}"/>
          </ac:spMkLst>
        </pc:spChg>
        <pc:spChg chg="add">
          <ac:chgData name="Mrs A.M.Gundel" userId="2d39f159-777b-4bad-8899-bf8dfc77b0ad" providerId="ADAL" clId="{3A650C4A-5A18-4E06-AA83-86B2A49BF625}" dt="2023-03-18T18:13:09.879" v="4053" actId="26606"/>
          <ac:spMkLst>
            <pc:docMk/>
            <pc:sldMk cId="3569654591" sldId="268"/>
            <ac:spMk id="11271" creationId="{71B2258F-86CA-4D4D-8270-BC05FCDEBFB3}"/>
          </ac:spMkLst>
        </pc:spChg>
        <pc:picChg chg="add mod">
          <ac:chgData name="Mrs A.M.Gundel" userId="2d39f159-777b-4bad-8899-bf8dfc77b0ad" providerId="ADAL" clId="{3A650C4A-5A18-4E06-AA83-86B2A49BF625}" dt="2023-03-18T18:13:09.879" v="4053" actId="26606"/>
          <ac:picMkLst>
            <pc:docMk/>
            <pc:sldMk cId="3569654591" sldId="268"/>
            <ac:picMk id="11266" creationId="{60E69071-318B-07F3-898F-8B7F56D8BF27}"/>
          </ac:picMkLst>
        </pc:picChg>
      </pc:sldChg>
      <pc:sldChg chg="addSp modSp new mod modTransition setBg modNotes modNotesTx">
        <pc:chgData name="Mrs A.M.Gundel" userId="2d39f159-777b-4bad-8899-bf8dfc77b0ad" providerId="ADAL" clId="{3A650C4A-5A18-4E06-AA83-86B2A49BF625}" dt="2023-03-22T12:13:08.218" v="18074"/>
        <pc:sldMkLst>
          <pc:docMk/>
          <pc:sldMk cId="2361668185" sldId="269"/>
        </pc:sldMkLst>
        <pc:spChg chg="mod">
          <ac:chgData name="Mrs A.M.Gundel" userId="2d39f159-777b-4bad-8899-bf8dfc77b0ad" providerId="ADAL" clId="{3A650C4A-5A18-4E06-AA83-86B2A49BF625}" dt="2023-03-18T18:55:47.210" v="6032" actId="20577"/>
          <ac:spMkLst>
            <pc:docMk/>
            <pc:sldMk cId="2361668185" sldId="269"/>
            <ac:spMk id="2" creationId="{9DDF8ACA-C75C-B647-64DA-2C80B5566231}"/>
          </ac:spMkLst>
        </pc:spChg>
        <pc:spChg chg="mod ord">
          <ac:chgData name="Mrs A.M.Gundel" userId="2d39f159-777b-4bad-8899-bf8dfc77b0ad" providerId="ADAL" clId="{3A650C4A-5A18-4E06-AA83-86B2A49BF625}" dt="2023-03-18T18:36:12.379" v="4808" actId="20577"/>
          <ac:spMkLst>
            <pc:docMk/>
            <pc:sldMk cId="2361668185" sldId="269"/>
            <ac:spMk id="3" creationId="{A9D2E70A-5AB7-0F93-3799-D12EBF9A6D6F}"/>
          </ac:spMkLst>
        </pc:spChg>
        <pc:picChg chg="add mod">
          <ac:chgData name="Mrs A.M.Gundel" userId="2d39f159-777b-4bad-8899-bf8dfc77b0ad" providerId="ADAL" clId="{3A650C4A-5A18-4E06-AA83-86B2A49BF625}" dt="2023-03-18T18:35:03.709" v="4787" actId="1076"/>
          <ac:picMkLst>
            <pc:docMk/>
            <pc:sldMk cId="2361668185" sldId="269"/>
            <ac:picMk id="12290" creationId="{4536B542-AA53-673A-979F-B3E91F2EF3D2}"/>
          </ac:picMkLst>
        </pc:picChg>
      </pc:sldChg>
      <pc:sldChg chg="addSp modSp new mod modTransition setBg modNotes modNotesTx">
        <pc:chgData name="Mrs A.M.Gundel" userId="2d39f159-777b-4bad-8899-bf8dfc77b0ad" providerId="ADAL" clId="{3A650C4A-5A18-4E06-AA83-86B2A49BF625}" dt="2023-03-22T12:13:08.218" v="18074"/>
        <pc:sldMkLst>
          <pc:docMk/>
          <pc:sldMk cId="4230009194" sldId="270"/>
        </pc:sldMkLst>
        <pc:spChg chg="mod">
          <ac:chgData name="Mrs A.M.Gundel" userId="2d39f159-777b-4bad-8899-bf8dfc77b0ad" providerId="ADAL" clId="{3A650C4A-5A18-4E06-AA83-86B2A49BF625}" dt="2023-03-18T18:44:41.808" v="5265" actId="122"/>
          <ac:spMkLst>
            <pc:docMk/>
            <pc:sldMk cId="4230009194" sldId="270"/>
            <ac:spMk id="2" creationId="{03E28688-950A-B2E5-2010-01CAB16AE884}"/>
          </ac:spMkLst>
        </pc:spChg>
        <pc:spChg chg="mod">
          <ac:chgData name="Mrs A.M.Gundel" userId="2d39f159-777b-4bad-8899-bf8dfc77b0ad" providerId="ADAL" clId="{3A650C4A-5A18-4E06-AA83-86B2A49BF625}" dt="2023-03-18T18:44:53.106" v="5270" actId="27636"/>
          <ac:spMkLst>
            <pc:docMk/>
            <pc:sldMk cId="4230009194" sldId="270"/>
            <ac:spMk id="3" creationId="{A23EDA97-8714-5BC7-085C-756CF79599E4}"/>
          </ac:spMkLst>
        </pc:spChg>
        <pc:spChg chg="add mod">
          <ac:chgData name="Mrs A.M.Gundel" userId="2d39f159-777b-4bad-8899-bf8dfc77b0ad" providerId="ADAL" clId="{3A650C4A-5A18-4E06-AA83-86B2A49BF625}" dt="2023-03-18T18:44:34.772" v="5261" actId="1076"/>
          <ac:spMkLst>
            <pc:docMk/>
            <pc:sldMk cId="4230009194" sldId="270"/>
            <ac:spMk id="5" creationId="{F07E6839-A789-7BF5-12F8-DA335F7672F4}"/>
          </ac:spMkLst>
        </pc:spChg>
        <pc:spChg chg="add">
          <ac:chgData name="Mrs A.M.Gundel" userId="2d39f159-777b-4bad-8899-bf8dfc77b0ad" providerId="ADAL" clId="{3A650C4A-5A18-4E06-AA83-86B2A49BF625}" dt="2023-03-18T18:44:17.650" v="5254" actId="26606"/>
          <ac:spMkLst>
            <pc:docMk/>
            <pc:sldMk cId="4230009194" sldId="270"/>
            <ac:spMk id="13319" creationId="{4F7EBAE4-9945-4473-9E34-B2C66EA0F03D}"/>
          </ac:spMkLst>
        </pc:spChg>
        <pc:spChg chg="add">
          <ac:chgData name="Mrs A.M.Gundel" userId="2d39f159-777b-4bad-8899-bf8dfc77b0ad" providerId="ADAL" clId="{3A650C4A-5A18-4E06-AA83-86B2A49BF625}" dt="2023-03-18T18:44:17.650" v="5254" actId="26606"/>
          <ac:spMkLst>
            <pc:docMk/>
            <pc:sldMk cId="4230009194" sldId="270"/>
            <ac:spMk id="13321" creationId="{70BEB1E7-2F88-40BC-B73D-42E5B6F80BFC}"/>
          </ac:spMkLst>
        </pc:spChg>
        <pc:spChg chg="add">
          <ac:chgData name="Mrs A.M.Gundel" userId="2d39f159-777b-4bad-8899-bf8dfc77b0ad" providerId="ADAL" clId="{3A650C4A-5A18-4E06-AA83-86B2A49BF625}" dt="2023-03-18T18:44:17.650" v="5254" actId="26606"/>
          <ac:spMkLst>
            <pc:docMk/>
            <pc:sldMk cId="4230009194" sldId="270"/>
            <ac:spMk id="13323" creationId="{A7B99495-F43F-4D80-A44F-2CB4764EB90B}"/>
          </ac:spMkLst>
        </pc:spChg>
        <pc:picChg chg="add mod">
          <ac:chgData name="Mrs A.M.Gundel" userId="2d39f159-777b-4bad-8899-bf8dfc77b0ad" providerId="ADAL" clId="{3A650C4A-5A18-4E06-AA83-86B2A49BF625}" dt="2023-03-18T18:44:17.650" v="5254" actId="26606"/>
          <ac:picMkLst>
            <pc:docMk/>
            <pc:sldMk cId="4230009194" sldId="270"/>
            <ac:picMk id="13314" creationId="{E139CC61-CCC5-0A26-97DF-28D9AFF21404}"/>
          </ac:picMkLst>
        </pc:picChg>
      </pc:sldChg>
      <pc:sldChg chg="addSp modSp new mod modTransition setBg modNotes modNotesTx">
        <pc:chgData name="Mrs A.M.Gundel" userId="2d39f159-777b-4bad-8899-bf8dfc77b0ad" providerId="ADAL" clId="{3A650C4A-5A18-4E06-AA83-86B2A49BF625}" dt="2023-03-22T12:13:08.218" v="18074"/>
        <pc:sldMkLst>
          <pc:docMk/>
          <pc:sldMk cId="4239979759" sldId="271"/>
        </pc:sldMkLst>
        <pc:spChg chg="mod">
          <ac:chgData name="Mrs A.M.Gundel" userId="2d39f159-777b-4bad-8899-bf8dfc77b0ad" providerId="ADAL" clId="{3A650C4A-5A18-4E06-AA83-86B2A49BF625}" dt="2023-03-18T18:58:15.873" v="6077" actId="1076"/>
          <ac:spMkLst>
            <pc:docMk/>
            <pc:sldMk cId="4239979759" sldId="271"/>
            <ac:spMk id="2" creationId="{D0D1275A-5F69-3F83-0997-3F73717BB2BC}"/>
          </ac:spMkLst>
        </pc:spChg>
        <pc:spChg chg="mod">
          <ac:chgData name="Mrs A.M.Gundel" userId="2d39f159-777b-4bad-8899-bf8dfc77b0ad" providerId="ADAL" clId="{3A650C4A-5A18-4E06-AA83-86B2A49BF625}" dt="2023-03-18T18:58:13.431" v="6076" actId="1076"/>
          <ac:spMkLst>
            <pc:docMk/>
            <pc:sldMk cId="4239979759" sldId="271"/>
            <ac:spMk id="3" creationId="{A2049954-9EEC-1A10-5F48-250C087C210E}"/>
          </ac:spMkLst>
        </pc:spChg>
        <pc:spChg chg="add mod">
          <ac:chgData name="Mrs A.M.Gundel" userId="2d39f159-777b-4bad-8899-bf8dfc77b0ad" providerId="ADAL" clId="{3A650C4A-5A18-4E06-AA83-86B2A49BF625}" dt="2023-03-18T18:57:04.281" v="6054" actId="2711"/>
          <ac:spMkLst>
            <pc:docMk/>
            <pc:sldMk cId="4239979759" sldId="271"/>
            <ac:spMk id="14343" creationId="{D009D6D5-DAC2-4A8B-A17A-E206B9012D09}"/>
          </ac:spMkLst>
        </pc:spChg>
        <pc:picChg chg="add mod">
          <ac:chgData name="Mrs A.M.Gundel" userId="2d39f159-777b-4bad-8899-bf8dfc77b0ad" providerId="ADAL" clId="{3A650C4A-5A18-4E06-AA83-86B2A49BF625}" dt="2023-03-18T18:57:04.281" v="6054" actId="2711"/>
          <ac:picMkLst>
            <pc:docMk/>
            <pc:sldMk cId="4239979759" sldId="271"/>
            <ac:picMk id="14338" creationId="{A2870755-2639-DCB4-414B-E936EE887582}"/>
          </ac:picMkLst>
        </pc:picChg>
      </pc:sldChg>
      <pc:sldChg chg="addSp delSp modSp new mod modTransition setBg modNotes modNotesTx">
        <pc:chgData name="Mrs A.M.Gundel" userId="2d39f159-777b-4bad-8899-bf8dfc77b0ad" providerId="ADAL" clId="{3A650C4A-5A18-4E06-AA83-86B2A49BF625}" dt="2023-03-22T12:13:08.218" v="18074"/>
        <pc:sldMkLst>
          <pc:docMk/>
          <pc:sldMk cId="2735806121" sldId="272"/>
        </pc:sldMkLst>
        <pc:spChg chg="mod">
          <ac:chgData name="Mrs A.M.Gundel" userId="2d39f159-777b-4bad-8899-bf8dfc77b0ad" providerId="ADAL" clId="{3A650C4A-5A18-4E06-AA83-86B2A49BF625}" dt="2023-03-18T22:57:31.578" v="8145" actId="122"/>
          <ac:spMkLst>
            <pc:docMk/>
            <pc:sldMk cId="2735806121" sldId="272"/>
            <ac:spMk id="2" creationId="{FF00EA6F-78A3-C231-B352-9EEE5A638091}"/>
          </ac:spMkLst>
        </pc:spChg>
        <pc:spChg chg="mod">
          <ac:chgData name="Mrs A.M.Gundel" userId="2d39f159-777b-4bad-8899-bf8dfc77b0ad" providerId="ADAL" clId="{3A650C4A-5A18-4E06-AA83-86B2A49BF625}" dt="2023-03-18T22:57:44.688" v="8155" actId="27636"/>
          <ac:spMkLst>
            <pc:docMk/>
            <pc:sldMk cId="2735806121" sldId="272"/>
            <ac:spMk id="3" creationId="{9740CA58-9239-2737-0068-79722A56CA1B}"/>
          </ac:spMkLst>
        </pc:spChg>
        <pc:spChg chg="add del mod">
          <ac:chgData name="Mrs A.M.Gundel" userId="2d39f159-777b-4bad-8899-bf8dfc77b0ad" providerId="ADAL" clId="{3A650C4A-5A18-4E06-AA83-86B2A49BF625}" dt="2023-03-18T22:57:23.628" v="8141" actId="26606"/>
          <ac:spMkLst>
            <pc:docMk/>
            <pc:sldMk cId="2735806121" sldId="272"/>
            <ac:spMk id="2052" creationId="{D009D6D5-DAC2-4A8B-A17A-E206B9012D09}"/>
          </ac:spMkLst>
        </pc:spChg>
        <pc:spChg chg="add">
          <ac:chgData name="Mrs A.M.Gundel" userId="2d39f159-777b-4bad-8899-bf8dfc77b0ad" providerId="ADAL" clId="{3A650C4A-5A18-4E06-AA83-86B2A49BF625}" dt="2023-03-18T22:57:23.628" v="8141" actId="26606"/>
          <ac:spMkLst>
            <pc:docMk/>
            <pc:sldMk cId="2735806121" sldId="272"/>
            <ac:spMk id="2054" creationId="{D009D6D5-DAC2-4A8B-A17A-E206B9012D09}"/>
          </ac:spMkLst>
        </pc:spChg>
        <pc:spChg chg="add del">
          <ac:chgData name="Mrs A.M.Gundel" userId="2d39f159-777b-4bad-8899-bf8dfc77b0ad" providerId="ADAL" clId="{3A650C4A-5A18-4E06-AA83-86B2A49BF625}" dt="2023-03-18T22:55:28.312" v="8119" actId="26606"/>
          <ac:spMkLst>
            <pc:docMk/>
            <pc:sldMk cId="2735806121" sldId="272"/>
            <ac:spMk id="2055" creationId="{0E3596DD-156A-473E-9BB3-C6A29F7574E9}"/>
          </ac:spMkLst>
        </pc:spChg>
        <pc:spChg chg="add del">
          <ac:chgData name="Mrs A.M.Gundel" userId="2d39f159-777b-4bad-8899-bf8dfc77b0ad" providerId="ADAL" clId="{3A650C4A-5A18-4E06-AA83-86B2A49BF625}" dt="2023-03-18T22:55:28.312" v="8119" actId="26606"/>
          <ac:spMkLst>
            <pc:docMk/>
            <pc:sldMk cId="2735806121" sldId="272"/>
            <ac:spMk id="2057" creationId="{2C46C4D6-C474-4E92-B52E-944C1118F7B6}"/>
          </ac:spMkLst>
        </pc:spChg>
        <pc:picChg chg="add mod">
          <ac:chgData name="Mrs A.M.Gundel" userId="2d39f159-777b-4bad-8899-bf8dfc77b0ad" providerId="ADAL" clId="{3A650C4A-5A18-4E06-AA83-86B2A49BF625}" dt="2023-03-18T22:57:23.628" v="8141" actId="26606"/>
          <ac:picMkLst>
            <pc:docMk/>
            <pc:sldMk cId="2735806121" sldId="272"/>
            <ac:picMk id="4" creationId="{AAB050B1-7EE0-E0E5-121C-7994DC3A655E}"/>
          </ac:picMkLst>
        </pc:picChg>
        <pc:picChg chg="add del mod">
          <ac:chgData name="Mrs A.M.Gundel" userId="2d39f159-777b-4bad-8899-bf8dfc77b0ad" providerId="ADAL" clId="{3A650C4A-5A18-4E06-AA83-86B2A49BF625}" dt="2023-03-18T22:56:51.805" v="8138" actId="478"/>
          <ac:picMkLst>
            <pc:docMk/>
            <pc:sldMk cId="2735806121" sldId="272"/>
            <ac:picMk id="2050" creationId="{90BFFEE3-8016-E8A0-DF20-AB580260BCF2}"/>
          </ac:picMkLst>
        </pc:picChg>
      </pc:sldChg>
      <pc:sldChg chg="modSp new mod modTransition modNotes modNotesTx">
        <pc:chgData name="Mrs A.M.Gundel" userId="2d39f159-777b-4bad-8899-bf8dfc77b0ad" providerId="ADAL" clId="{3A650C4A-5A18-4E06-AA83-86B2A49BF625}" dt="2023-03-22T12:13:08.218" v="18074"/>
        <pc:sldMkLst>
          <pc:docMk/>
          <pc:sldMk cId="1184620649" sldId="273"/>
        </pc:sldMkLst>
        <pc:spChg chg="mod">
          <ac:chgData name="Mrs A.M.Gundel" userId="2d39f159-777b-4bad-8899-bf8dfc77b0ad" providerId="ADAL" clId="{3A650C4A-5A18-4E06-AA83-86B2A49BF625}" dt="2023-03-18T23:06:15.890" v="8781" actId="14100"/>
          <ac:spMkLst>
            <pc:docMk/>
            <pc:sldMk cId="1184620649" sldId="273"/>
            <ac:spMk id="2" creationId="{BDAAA1BB-FEA9-092D-BB8A-5884599492D2}"/>
          </ac:spMkLst>
        </pc:spChg>
        <pc:spChg chg="mod">
          <ac:chgData name="Mrs A.M.Gundel" userId="2d39f159-777b-4bad-8899-bf8dfc77b0ad" providerId="ADAL" clId="{3A650C4A-5A18-4E06-AA83-86B2A49BF625}" dt="2023-03-18T23:06:26.850" v="8785" actId="14100"/>
          <ac:spMkLst>
            <pc:docMk/>
            <pc:sldMk cId="1184620649" sldId="273"/>
            <ac:spMk id="3" creationId="{CEF99F91-4AD3-50DC-0961-C19D0001A515}"/>
          </ac:spMkLst>
        </pc:spChg>
      </pc:sldChg>
      <pc:sldChg chg="addSp modSp new mod modTransition setBg setClrOvrMap">
        <pc:chgData name="Mrs A.M.Gundel" userId="2d39f159-777b-4bad-8899-bf8dfc77b0ad" providerId="ADAL" clId="{3A650C4A-5A18-4E06-AA83-86B2A49BF625}" dt="2023-03-22T12:13:08.218" v="18074"/>
        <pc:sldMkLst>
          <pc:docMk/>
          <pc:sldMk cId="3401477464" sldId="274"/>
        </pc:sldMkLst>
        <pc:spChg chg="mod ord">
          <ac:chgData name="Mrs A.M.Gundel" userId="2d39f159-777b-4bad-8899-bf8dfc77b0ad" providerId="ADAL" clId="{3A650C4A-5A18-4E06-AA83-86B2A49BF625}" dt="2023-03-18T22:09:07.704" v="7304" actId="113"/>
          <ac:spMkLst>
            <pc:docMk/>
            <pc:sldMk cId="3401477464" sldId="274"/>
            <ac:spMk id="2" creationId="{A78353BA-B6C3-7D2E-951A-6F8D52669809}"/>
          </ac:spMkLst>
        </pc:spChg>
        <pc:spChg chg="add">
          <ac:chgData name="Mrs A.M.Gundel" userId="2d39f159-777b-4bad-8899-bf8dfc77b0ad" providerId="ADAL" clId="{3A650C4A-5A18-4E06-AA83-86B2A49BF625}" dt="2023-03-18T22:09:02.723" v="7302" actId="26606"/>
          <ac:spMkLst>
            <pc:docMk/>
            <pc:sldMk cId="3401477464" sldId="274"/>
            <ac:spMk id="1031" creationId="{71B2258F-86CA-4D4D-8270-BC05FCDEBFB3}"/>
          </ac:spMkLst>
        </pc:spChg>
        <pc:picChg chg="add mod">
          <ac:chgData name="Mrs A.M.Gundel" userId="2d39f159-777b-4bad-8899-bf8dfc77b0ad" providerId="ADAL" clId="{3A650C4A-5A18-4E06-AA83-86B2A49BF625}" dt="2023-03-18T22:09:02.723" v="7302" actId="26606"/>
          <ac:picMkLst>
            <pc:docMk/>
            <pc:sldMk cId="3401477464" sldId="274"/>
            <ac:picMk id="1026" creationId="{0A71ADC1-6573-38F6-399E-689C94A2E1DA}"/>
          </ac:picMkLst>
        </pc:picChg>
      </pc:sldChg>
      <pc:sldChg chg="addSp delSp modSp new mod modTransition setBg modNotesTx">
        <pc:chgData name="Mrs A.M.Gundel" userId="2d39f159-777b-4bad-8899-bf8dfc77b0ad" providerId="ADAL" clId="{3A650C4A-5A18-4E06-AA83-86B2A49BF625}" dt="2023-03-22T12:13:08.218" v="18074"/>
        <pc:sldMkLst>
          <pc:docMk/>
          <pc:sldMk cId="3393697228" sldId="275"/>
        </pc:sldMkLst>
        <pc:spChg chg="del mod">
          <ac:chgData name="Mrs A.M.Gundel" userId="2d39f159-777b-4bad-8899-bf8dfc77b0ad" providerId="ADAL" clId="{3A650C4A-5A18-4E06-AA83-86B2A49BF625}" dt="2023-03-20T14:54:13.211" v="9440" actId="478"/>
          <ac:spMkLst>
            <pc:docMk/>
            <pc:sldMk cId="3393697228" sldId="275"/>
            <ac:spMk id="2" creationId="{BAF5A4A9-9138-7EE6-A793-EDE9E3A1C759}"/>
          </ac:spMkLst>
        </pc:spChg>
        <pc:spChg chg="mod ord">
          <ac:chgData name="Mrs A.M.Gundel" userId="2d39f159-777b-4bad-8899-bf8dfc77b0ad" providerId="ADAL" clId="{3A650C4A-5A18-4E06-AA83-86B2A49BF625}" dt="2023-03-20T14:54:23.195" v="9444" actId="403"/>
          <ac:spMkLst>
            <pc:docMk/>
            <pc:sldMk cId="3393697228" sldId="275"/>
            <ac:spMk id="3" creationId="{0BA7A18A-C4D3-FE57-E892-7FBE5BE42E91}"/>
          </ac:spMkLst>
        </pc:spChg>
        <pc:picChg chg="add mod">
          <ac:chgData name="Mrs A.M.Gundel" userId="2d39f159-777b-4bad-8899-bf8dfc77b0ad" providerId="ADAL" clId="{3A650C4A-5A18-4E06-AA83-86B2A49BF625}" dt="2023-03-20T14:54:10.544" v="9439" actId="26606"/>
          <ac:picMkLst>
            <pc:docMk/>
            <pc:sldMk cId="3393697228" sldId="275"/>
            <ac:picMk id="1026" creationId="{E54DC334-7314-8CF1-7886-EF6C1223D250}"/>
          </ac:picMkLst>
        </pc:picChg>
      </pc:sldChg>
      <pc:sldChg chg="addSp modSp new mod modTransition setBg modNotes modNotesTx">
        <pc:chgData name="Mrs A.M.Gundel" userId="2d39f159-777b-4bad-8899-bf8dfc77b0ad" providerId="ADAL" clId="{3A650C4A-5A18-4E06-AA83-86B2A49BF625}" dt="2023-03-22T12:13:08.218" v="18074"/>
        <pc:sldMkLst>
          <pc:docMk/>
          <pc:sldMk cId="128693117" sldId="276"/>
        </pc:sldMkLst>
        <pc:spChg chg="mod">
          <ac:chgData name="Mrs A.M.Gundel" userId="2d39f159-777b-4bad-8899-bf8dfc77b0ad" providerId="ADAL" clId="{3A650C4A-5A18-4E06-AA83-86B2A49BF625}" dt="2023-03-20T15:05:12.987" v="10025" actId="2711"/>
          <ac:spMkLst>
            <pc:docMk/>
            <pc:sldMk cId="128693117" sldId="276"/>
            <ac:spMk id="2" creationId="{432053E3-CF0C-4D2E-04A8-E9F2CE617EF3}"/>
          </ac:spMkLst>
        </pc:spChg>
        <pc:spChg chg="mod">
          <ac:chgData name="Mrs A.M.Gundel" userId="2d39f159-777b-4bad-8899-bf8dfc77b0ad" providerId="ADAL" clId="{3A650C4A-5A18-4E06-AA83-86B2A49BF625}" dt="2023-03-20T15:05:22.704" v="10028" actId="948"/>
          <ac:spMkLst>
            <pc:docMk/>
            <pc:sldMk cId="128693117" sldId="276"/>
            <ac:spMk id="3" creationId="{AAFD0AEE-B73C-A7D0-40CC-0F45756E58C0}"/>
          </ac:spMkLst>
        </pc:spChg>
        <pc:spChg chg="add mod">
          <ac:chgData name="Mrs A.M.Gundel" userId="2d39f159-777b-4bad-8899-bf8dfc77b0ad" providerId="ADAL" clId="{3A650C4A-5A18-4E06-AA83-86B2A49BF625}" dt="2023-03-20T15:05:12.987" v="10025" actId="2711"/>
          <ac:spMkLst>
            <pc:docMk/>
            <pc:sldMk cId="128693117" sldId="276"/>
            <ac:spMk id="3079" creationId="{D009D6D5-DAC2-4A8B-A17A-E206B9012D09}"/>
          </ac:spMkLst>
        </pc:spChg>
        <pc:picChg chg="add mod">
          <ac:chgData name="Mrs A.M.Gundel" userId="2d39f159-777b-4bad-8899-bf8dfc77b0ad" providerId="ADAL" clId="{3A650C4A-5A18-4E06-AA83-86B2A49BF625}" dt="2023-03-20T15:05:12.987" v="10025" actId="2711"/>
          <ac:picMkLst>
            <pc:docMk/>
            <pc:sldMk cId="128693117" sldId="276"/>
            <ac:picMk id="3074" creationId="{0AAA5D1D-6E8F-270C-1036-8B17C34F6EC7}"/>
          </ac:picMkLst>
        </pc:picChg>
      </pc:sldChg>
      <pc:sldChg chg="addSp modSp new mod modTransition setBg modNotesTx">
        <pc:chgData name="Mrs A.M.Gundel" userId="2d39f159-777b-4bad-8899-bf8dfc77b0ad" providerId="ADAL" clId="{3A650C4A-5A18-4E06-AA83-86B2A49BF625}" dt="2023-03-22T12:13:08.218" v="18074"/>
        <pc:sldMkLst>
          <pc:docMk/>
          <pc:sldMk cId="859695569" sldId="277"/>
        </pc:sldMkLst>
        <pc:spChg chg="mod">
          <ac:chgData name="Mrs A.M.Gundel" userId="2d39f159-777b-4bad-8899-bf8dfc77b0ad" providerId="ADAL" clId="{3A650C4A-5A18-4E06-AA83-86B2A49BF625}" dt="2023-03-22T08:24:29.318" v="10484" actId="113"/>
          <ac:spMkLst>
            <pc:docMk/>
            <pc:sldMk cId="859695569" sldId="277"/>
            <ac:spMk id="2" creationId="{069D2495-8E44-2073-24CD-31E039904B1F}"/>
          </ac:spMkLst>
        </pc:spChg>
        <pc:spChg chg="mod ord">
          <ac:chgData name="Mrs A.M.Gundel" userId="2d39f159-777b-4bad-8899-bf8dfc77b0ad" providerId="ADAL" clId="{3A650C4A-5A18-4E06-AA83-86B2A49BF625}" dt="2023-03-22T08:24:38.065" v="10489" actId="403"/>
          <ac:spMkLst>
            <pc:docMk/>
            <pc:sldMk cId="859695569" sldId="277"/>
            <ac:spMk id="3" creationId="{81D92FE0-D927-0915-FA69-12B25CBB74B3}"/>
          </ac:spMkLst>
        </pc:spChg>
        <pc:picChg chg="add mod">
          <ac:chgData name="Mrs A.M.Gundel" userId="2d39f159-777b-4bad-8899-bf8dfc77b0ad" providerId="ADAL" clId="{3A650C4A-5A18-4E06-AA83-86B2A49BF625}" dt="2023-03-22T08:24:12.992" v="10477" actId="2711"/>
          <ac:picMkLst>
            <pc:docMk/>
            <pc:sldMk cId="859695569" sldId="277"/>
            <ac:picMk id="1026" creationId="{36EE070D-6724-E3BD-9A6B-A0813C731F53}"/>
          </ac:picMkLst>
        </pc:picChg>
      </pc:sldChg>
      <pc:sldChg chg="addSp modSp new mod modTransition setBg modNotesTx">
        <pc:chgData name="Mrs A.M.Gundel" userId="2d39f159-777b-4bad-8899-bf8dfc77b0ad" providerId="ADAL" clId="{3A650C4A-5A18-4E06-AA83-86B2A49BF625}" dt="2023-03-22T12:13:08.218" v="18074"/>
        <pc:sldMkLst>
          <pc:docMk/>
          <pc:sldMk cId="3092130384" sldId="278"/>
        </pc:sldMkLst>
        <pc:spChg chg="mod">
          <ac:chgData name="Mrs A.M.Gundel" userId="2d39f159-777b-4bad-8899-bf8dfc77b0ad" providerId="ADAL" clId="{3A650C4A-5A18-4E06-AA83-86B2A49BF625}" dt="2023-03-22T08:32:23.044" v="10966" actId="113"/>
          <ac:spMkLst>
            <pc:docMk/>
            <pc:sldMk cId="3092130384" sldId="278"/>
            <ac:spMk id="2" creationId="{BEB71919-C492-13D1-E06D-121E8B2FD1F7}"/>
          </ac:spMkLst>
        </pc:spChg>
        <pc:spChg chg="mod">
          <ac:chgData name="Mrs A.M.Gundel" userId="2d39f159-777b-4bad-8899-bf8dfc77b0ad" providerId="ADAL" clId="{3A650C4A-5A18-4E06-AA83-86B2A49BF625}" dt="2023-03-22T08:32:38.084" v="10971" actId="14100"/>
          <ac:spMkLst>
            <pc:docMk/>
            <pc:sldMk cId="3092130384" sldId="278"/>
            <ac:spMk id="3" creationId="{A745787B-5F22-7B44-8F29-B00F1BBB3E64}"/>
          </ac:spMkLst>
        </pc:spChg>
        <pc:spChg chg="add mod">
          <ac:chgData name="Mrs A.M.Gundel" userId="2d39f159-777b-4bad-8899-bf8dfc77b0ad" providerId="ADAL" clId="{3A650C4A-5A18-4E06-AA83-86B2A49BF625}" dt="2023-03-22T08:32:13.390" v="10961" actId="2711"/>
          <ac:spMkLst>
            <pc:docMk/>
            <pc:sldMk cId="3092130384" sldId="278"/>
            <ac:spMk id="2055" creationId="{D009D6D5-DAC2-4A8B-A17A-E206B9012D09}"/>
          </ac:spMkLst>
        </pc:spChg>
        <pc:picChg chg="add mod">
          <ac:chgData name="Mrs A.M.Gundel" userId="2d39f159-777b-4bad-8899-bf8dfc77b0ad" providerId="ADAL" clId="{3A650C4A-5A18-4E06-AA83-86B2A49BF625}" dt="2023-03-22T08:32:13.390" v="10961" actId="2711"/>
          <ac:picMkLst>
            <pc:docMk/>
            <pc:sldMk cId="3092130384" sldId="278"/>
            <ac:picMk id="2050" creationId="{3492D77B-8F93-73EF-5E11-F90BDAB9CB39}"/>
          </ac:picMkLst>
        </pc:picChg>
      </pc:sldChg>
      <pc:sldChg chg="addSp modSp new mod modTransition setBg modNotes modNotesTx">
        <pc:chgData name="Mrs A.M.Gundel" userId="2d39f159-777b-4bad-8899-bf8dfc77b0ad" providerId="ADAL" clId="{3A650C4A-5A18-4E06-AA83-86B2A49BF625}" dt="2023-03-22T12:13:08.218" v="18074"/>
        <pc:sldMkLst>
          <pc:docMk/>
          <pc:sldMk cId="2524747242" sldId="279"/>
        </pc:sldMkLst>
        <pc:spChg chg="mod">
          <ac:chgData name="Mrs A.M.Gundel" userId="2d39f159-777b-4bad-8899-bf8dfc77b0ad" providerId="ADAL" clId="{3A650C4A-5A18-4E06-AA83-86B2A49BF625}" dt="2023-03-22T09:55:35.908" v="13106" actId="122"/>
          <ac:spMkLst>
            <pc:docMk/>
            <pc:sldMk cId="2524747242" sldId="279"/>
            <ac:spMk id="2" creationId="{D60808FE-09BF-F7D6-C9FA-C88AB651A7E8}"/>
          </ac:spMkLst>
        </pc:spChg>
        <pc:spChg chg="mod">
          <ac:chgData name="Mrs A.M.Gundel" userId="2d39f159-777b-4bad-8899-bf8dfc77b0ad" providerId="ADAL" clId="{3A650C4A-5A18-4E06-AA83-86B2A49BF625}" dt="2023-03-22T09:55:50.155" v="13114" actId="20577"/>
          <ac:spMkLst>
            <pc:docMk/>
            <pc:sldMk cId="2524747242" sldId="279"/>
            <ac:spMk id="3" creationId="{945C49B2-74AE-871F-FC00-F7E586F650D5}"/>
          </ac:spMkLst>
        </pc:spChg>
        <pc:spChg chg="add mod">
          <ac:chgData name="Mrs A.M.Gundel" userId="2d39f159-777b-4bad-8899-bf8dfc77b0ad" providerId="ADAL" clId="{3A650C4A-5A18-4E06-AA83-86B2A49BF625}" dt="2023-03-22T09:55:31.317" v="13104" actId="2711"/>
          <ac:spMkLst>
            <pc:docMk/>
            <pc:sldMk cId="2524747242" sldId="279"/>
            <ac:spMk id="5127" creationId="{D009D6D5-DAC2-4A8B-A17A-E206B9012D09}"/>
          </ac:spMkLst>
        </pc:spChg>
        <pc:picChg chg="add mod">
          <ac:chgData name="Mrs A.M.Gundel" userId="2d39f159-777b-4bad-8899-bf8dfc77b0ad" providerId="ADAL" clId="{3A650C4A-5A18-4E06-AA83-86B2A49BF625}" dt="2023-03-22T09:55:31.317" v="13104" actId="2711"/>
          <ac:picMkLst>
            <pc:docMk/>
            <pc:sldMk cId="2524747242" sldId="279"/>
            <ac:picMk id="5122" creationId="{D50B8028-8565-B794-4FAD-F198691CC3BA}"/>
          </ac:picMkLst>
        </pc:picChg>
      </pc:sldChg>
      <pc:sldChg chg="addSp modSp new mod modTransition setBg modNotesTx">
        <pc:chgData name="Mrs A.M.Gundel" userId="2d39f159-777b-4bad-8899-bf8dfc77b0ad" providerId="ADAL" clId="{3A650C4A-5A18-4E06-AA83-86B2A49BF625}" dt="2023-03-22T12:13:08.218" v="18074"/>
        <pc:sldMkLst>
          <pc:docMk/>
          <pc:sldMk cId="802079791" sldId="280"/>
        </pc:sldMkLst>
        <pc:spChg chg="mod">
          <ac:chgData name="Mrs A.M.Gundel" userId="2d39f159-777b-4bad-8899-bf8dfc77b0ad" providerId="ADAL" clId="{3A650C4A-5A18-4E06-AA83-86B2A49BF625}" dt="2023-03-22T09:17:43.817" v="11387" actId="2711"/>
          <ac:spMkLst>
            <pc:docMk/>
            <pc:sldMk cId="802079791" sldId="280"/>
            <ac:spMk id="2" creationId="{D92DF786-DFE0-0AD9-D29F-4876BFE05D14}"/>
          </ac:spMkLst>
        </pc:spChg>
        <pc:spChg chg="mod ord">
          <ac:chgData name="Mrs A.M.Gundel" userId="2d39f159-777b-4bad-8899-bf8dfc77b0ad" providerId="ADAL" clId="{3A650C4A-5A18-4E06-AA83-86B2A49BF625}" dt="2023-03-22T09:18:21.353" v="11397" actId="1076"/>
          <ac:spMkLst>
            <pc:docMk/>
            <pc:sldMk cId="802079791" sldId="280"/>
            <ac:spMk id="3" creationId="{4AEEC7DA-D456-D6EC-2D80-439045028C9E}"/>
          </ac:spMkLst>
        </pc:spChg>
        <pc:spChg chg="add mod">
          <ac:chgData name="Mrs A.M.Gundel" userId="2d39f159-777b-4bad-8899-bf8dfc77b0ad" providerId="ADAL" clId="{3A650C4A-5A18-4E06-AA83-86B2A49BF625}" dt="2023-03-22T09:17:43.817" v="11387" actId="2711"/>
          <ac:spMkLst>
            <pc:docMk/>
            <pc:sldMk cId="802079791" sldId="280"/>
            <ac:spMk id="3079" creationId="{79BB35BC-D5C2-4C8B-A22A-A71E6191913B}"/>
          </ac:spMkLst>
        </pc:spChg>
        <pc:picChg chg="add mod">
          <ac:chgData name="Mrs A.M.Gundel" userId="2d39f159-777b-4bad-8899-bf8dfc77b0ad" providerId="ADAL" clId="{3A650C4A-5A18-4E06-AA83-86B2A49BF625}" dt="2023-03-22T09:17:43.817" v="11387" actId="2711"/>
          <ac:picMkLst>
            <pc:docMk/>
            <pc:sldMk cId="802079791" sldId="280"/>
            <ac:picMk id="3074" creationId="{A2C37C59-330D-B999-9DC4-CA0275887EF0}"/>
          </ac:picMkLst>
        </pc:picChg>
      </pc:sldChg>
      <pc:sldChg chg="addSp modSp new mod modTransition setBg modNotes modNotesTx">
        <pc:chgData name="Mrs A.M.Gundel" userId="2d39f159-777b-4bad-8899-bf8dfc77b0ad" providerId="ADAL" clId="{3A650C4A-5A18-4E06-AA83-86B2A49BF625}" dt="2023-03-22T12:13:08.218" v="18074"/>
        <pc:sldMkLst>
          <pc:docMk/>
          <pc:sldMk cId="1949409295" sldId="281"/>
        </pc:sldMkLst>
        <pc:spChg chg="mod">
          <ac:chgData name="Mrs A.M.Gundel" userId="2d39f159-777b-4bad-8899-bf8dfc77b0ad" providerId="ADAL" clId="{3A650C4A-5A18-4E06-AA83-86B2A49BF625}" dt="2023-03-22T10:07:22.333" v="13725" actId="2711"/>
          <ac:spMkLst>
            <pc:docMk/>
            <pc:sldMk cId="1949409295" sldId="281"/>
            <ac:spMk id="2" creationId="{73E556B2-C355-91DB-9EFE-C4A9A4A6428C}"/>
          </ac:spMkLst>
        </pc:spChg>
        <pc:spChg chg="mod ord">
          <ac:chgData name="Mrs A.M.Gundel" userId="2d39f159-777b-4bad-8899-bf8dfc77b0ad" providerId="ADAL" clId="{3A650C4A-5A18-4E06-AA83-86B2A49BF625}" dt="2023-03-22T10:07:24.921" v="13727" actId="403"/>
          <ac:spMkLst>
            <pc:docMk/>
            <pc:sldMk cId="1949409295" sldId="281"/>
            <ac:spMk id="3" creationId="{79B20118-967E-9D27-EFB0-10CCA2C1B68B}"/>
          </ac:spMkLst>
        </pc:spChg>
        <pc:spChg chg="add mod">
          <ac:chgData name="Mrs A.M.Gundel" userId="2d39f159-777b-4bad-8899-bf8dfc77b0ad" providerId="ADAL" clId="{3A650C4A-5A18-4E06-AA83-86B2A49BF625}" dt="2023-03-22T10:07:22.333" v="13725" actId="2711"/>
          <ac:spMkLst>
            <pc:docMk/>
            <pc:sldMk cId="1949409295" sldId="281"/>
            <ac:spMk id="6151" creationId="{79BB35BC-D5C2-4C8B-A22A-A71E6191913B}"/>
          </ac:spMkLst>
        </pc:spChg>
        <pc:picChg chg="add mod">
          <ac:chgData name="Mrs A.M.Gundel" userId="2d39f159-777b-4bad-8899-bf8dfc77b0ad" providerId="ADAL" clId="{3A650C4A-5A18-4E06-AA83-86B2A49BF625}" dt="2023-03-22T10:07:22.333" v="13725" actId="2711"/>
          <ac:picMkLst>
            <pc:docMk/>
            <pc:sldMk cId="1949409295" sldId="281"/>
            <ac:picMk id="6146" creationId="{275F174C-F09B-29C7-2CF3-FD51F6151599}"/>
          </ac:picMkLst>
        </pc:picChg>
      </pc:sldChg>
      <pc:sldChg chg="addSp modSp new mod modTransition setBg modNotes modNotesTx">
        <pc:chgData name="Mrs A.M.Gundel" userId="2d39f159-777b-4bad-8899-bf8dfc77b0ad" providerId="ADAL" clId="{3A650C4A-5A18-4E06-AA83-86B2A49BF625}" dt="2023-03-22T12:13:08.218" v="18074"/>
        <pc:sldMkLst>
          <pc:docMk/>
          <pc:sldMk cId="3226715557" sldId="282"/>
        </pc:sldMkLst>
        <pc:spChg chg="mod">
          <ac:chgData name="Mrs A.M.Gundel" userId="2d39f159-777b-4bad-8899-bf8dfc77b0ad" providerId="ADAL" clId="{3A650C4A-5A18-4E06-AA83-86B2A49BF625}" dt="2023-03-22T10:17:12.869" v="14306" actId="27636"/>
          <ac:spMkLst>
            <pc:docMk/>
            <pc:sldMk cId="3226715557" sldId="282"/>
            <ac:spMk id="2" creationId="{947C7953-6C69-DAD7-37A6-AEA8FFB86EFD}"/>
          </ac:spMkLst>
        </pc:spChg>
        <pc:spChg chg="mod">
          <ac:chgData name="Mrs A.M.Gundel" userId="2d39f159-777b-4bad-8899-bf8dfc77b0ad" providerId="ADAL" clId="{3A650C4A-5A18-4E06-AA83-86B2A49BF625}" dt="2023-03-22T10:17:26.990" v="14311" actId="403"/>
          <ac:spMkLst>
            <pc:docMk/>
            <pc:sldMk cId="3226715557" sldId="282"/>
            <ac:spMk id="3" creationId="{A98085CA-8CA6-575D-7F84-97F5E7244C03}"/>
          </ac:spMkLst>
        </pc:spChg>
        <pc:spChg chg="add mod">
          <ac:chgData name="Mrs A.M.Gundel" userId="2d39f159-777b-4bad-8899-bf8dfc77b0ad" providerId="ADAL" clId="{3A650C4A-5A18-4E06-AA83-86B2A49BF625}" dt="2023-03-22T10:17:12.869" v="14306" actId="27636"/>
          <ac:spMkLst>
            <pc:docMk/>
            <pc:sldMk cId="3226715557" sldId="282"/>
            <ac:spMk id="7175" creationId="{D009D6D5-DAC2-4A8B-A17A-E206B9012D09}"/>
          </ac:spMkLst>
        </pc:spChg>
        <pc:picChg chg="add mod">
          <ac:chgData name="Mrs A.M.Gundel" userId="2d39f159-777b-4bad-8899-bf8dfc77b0ad" providerId="ADAL" clId="{3A650C4A-5A18-4E06-AA83-86B2A49BF625}" dt="2023-03-22T10:17:12.869" v="14306" actId="27636"/>
          <ac:picMkLst>
            <pc:docMk/>
            <pc:sldMk cId="3226715557" sldId="282"/>
            <ac:picMk id="7170" creationId="{E1BF7E59-983B-4DCB-89A4-1802EA334567}"/>
          </ac:picMkLst>
        </pc:picChg>
      </pc:sldChg>
      <pc:sldChg chg="addSp delSp modSp new mod modTransition setBg modNotes modNotesTx">
        <pc:chgData name="Mrs A.M.Gundel" userId="2d39f159-777b-4bad-8899-bf8dfc77b0ad" providerId="ADAL" clId="{3A650C4A-5A18-4E06-AA83-86B2A49BF625}" dt="2023-03-22T12:13:08.218" v="18074"/>
        <pc:sldMkLst>
          <pc:docMk/>
          <pc:sldMk cId="558557317" sldId="283"/>
        </pc:sldMkLst>
        <pc:spChg chg="mod">
          <ac:chgData name="Mrs A.M.Gundel" userId="2d39f159-777b-4bad-8899-bf8dfc77b0ad" providerId="ADAL" clId="{3A650C4A-5A18-4E06-AA83-86B2A49BF625}" dt="2023-03-22T10:24:29.297" v="14768" actId="122"/>
          <ac:spMkLst>
            <pc:docMk/>
            <pc:sldMk cId="558557317" sldId="283"/>
            <ac:spMk id="2" creationId="{90162A3E-4153-ABCA-E6D7-595A3D1654A0}"/>
          </ac:spMkLst>
        </pc:spChg>
        <pc:spChg chg="mod">
          <ac:chgData name="Mrs A.M.Gundel" userId="2d39f159-777b-4bad-8899-bf8dfc77b0ad" providerId="ADAL" clId="{3A650C4A-5A18-4E06-AA83-86B2A49BF625}" dt="2023-03-22T10:25:05.938" v="14779" actId="1076"/>
          <ac:spMkLst>
            <pc:docMk/>
            <pc:sldMk cId="558557317" sldId="283"/>
            <ac:spMk id="3" creationId="{C03E571C-1266-6CC2-AB07-BB18C5D05F35}"/>
          </ac:spMkLst>
        </pc:spChg>
        <pc:spChg chg="add del">
          <ac:chgData name="Mrs A.M.Gundel" userId="2d39f159-777b-4bad-8899-bf8dfc77b0ad" providerId="ADAL" clId="{3A650C4A-5A18-4E06-AA83-86B2A49BF625}" dt="2023-03-22T10:23:49.217" v="14758" actId="26606"/>
          <ac:spMkLst>
            <pc:docMk/>
            <pc:sldMk cId="558557317" sldId="283"/>
            <ac:spMk id="8199" creationId="{AA866F0E-F54B-4BF5-8A88-7D97BD45FC0C}"/>
          </ac:spMkLst>
        </pc:spChg>
        <pc:spChg chg="add del">
          <ac:chgData name="Mrs A.M.Gundel" userId="2d39f159-777b-4bad-8899-bf8dfc77b0ad" providerId="ADAL" clId="{3A650C4A-5A18-4E06-AA83-86B2A49BF625}" dt="2023-03-22T10:23:49.217" v="14758" actId="26606"/>
          <ac:spMkLst>
            <pc:docMk/>
            <pc:sldMk cId="558557317" sldId="283"/>
            <ac:spMk id="8201" creationId="{8229EC50-E910-4AE2-9EEA-604A81EF6147}"/>
          </ac:spMkLst>
        </pc:spChg>
        <pc:spChg chg="add mod">
          <ac:chgData name="Mrs A.M.Gundel" userId="2d39f159-777b-4bad-8899-bf8dfc77b0ad" providerId="ADAL" clId="{3A650C4A-5A18-4E06-AA83-86B2A49BF625}" dt="2023-03-22T10:24:23.792" v="14765" actId="2711"/>
          <ac:spMkLst>
            <pc:docMk/>
            <pc:sldMk cId="558557317" sldId="283"/>
            <ac:spMk id="8206" creationId="{687AFE0E-B37D-4531-AFE8-231C8348EAF1}"/>
          </ac:spMkLst>
        </pc:spChg>
        <pc:picChg chg="add mod">
          <ac:chgData name="Mrs A.M.Gundel" userId="2d39f159-777b-4bad-8899-bf8dfc77b0ad" providerId="ADAL" clId="{3A650C4A-5A18-4E06-AA83-86B2A49BF625}" dt="2023-03-22T10:25:02.309" v="14778" actId="1076"/>
          <ac:picMkLst>
            <pc:docMk/>
            <pc:sldMk cId="558557317" sldId="283"/>
            <ac:picMk id="8194" creationId="{C8D3740D-A60B-7288-1FA3-3775B7A5E92E}"/>
          </ac:picMkLst>
        </pc:picChg>
      </pc:sldChg>
      <pc:sldChg chg="addSp modSp new mod modTransition setBg modNotesTx">
        <pc:chgData name="Mrs A.M.Gundel" userId="2d39f159-777b-4bad-8899-bf8dfc77b0ad" providerId="ADAL" clId="{3A650C4A-5A18-4E06-AA83-86B2A49BF625}" dt="2023-03-22T12:13:08.218" v="18074"/>
        <pc:sldMkLst>
          <pc:docMk/>
          <pc:sldMk cId="154837965" sldId="284"/>
        </pc:sldMkLst>
        <pc:spChg chg="mod">
          <ac:chgData name="Mrs A.M.Gundel" userId="2d39f159-777b-4bad-8899-bf8dfc77b0ad" providerId="ADAL" clId="{3A650C4A-5A18-4E06-AA83-86B2A49BF625}" dt="2023-03-22T10:30:17.203" v="15264" actId="14100"/>
          <ac:spMkLst>
            <pc:docMk/>
            <pc:sldMk cId="154837965" sldId="284"/>
            <ac:spMk id="2" creationId="{5398B838-5A18-B955-F46A-C1209CAB38DF}"/>
          </ac:spMkLst>
        </pc:spChg>
        <pc:spChg chg="mod ord">
          <ac:chgData name="Mrs A.M.Gundel" userId="2d39f159-777b-4bad-8899-bf8dfc77b0ad" providerId="ADAL" clId="{3A650C4A-5A18-4E06-AA83-86B2A49BF625}" dt="2023-03-22T10:30:29.769" v="15271" actId="14100"/>
          <ac:spMkLst>
            <pc:docMk/>
            <pc:sldMk cId="154837965" sldId="284"/>
            <ac:spMk id="3" creationId="{E0233CF5-0773-C15E-6B66-6155A8B9BBFE}"/>
          </ac:spMkLst>
        </pc:spChg>
        <pc:picChg chg="add mod">
          <ac:chgData name="Mrs A.M.Gundel" userId="2d39f159-777b-4bad-8899-bf8dfc77b0ad" providerId="ADAL" clId="{3A650C4A-5A18-4E06-AA83-86B2A49BF625}" dt="2023-03-22T10:30:02.030" v="15258" actId="2711"/>
          <ac:picMkLst>
            <pc:docMk/>
            <pc:sldMk cId="154837965" sldId="284"/>
            <ac:picMk id="9218" creationId="{85903651-9450-47D8-2613-2806AC0C9B4B}"/>
          </ac:picMkLst>
        </pc:picChg>
      </pc:sldChg>
      <pc:sldChg chg="addSp delSp modSp new mod modTransition setBg">
        <pc:chgData name="Mrs A.M.Gundel" userId="2d39f159-777b-4bad-8899-bf8dfc77b0ad" providerId="ADAL" clId="{3A650C4A-5A18-4E06-AA83-86B2A49BF625}" dt="2023-03-22T12:13:08.218" v="18074"/>
        <pc:sldMkLst>
          <pc:docMk/>
          <pc:sldMk cId="3157255626" sldId="285"/>
        </pc:sldMkLst>
        <pc:spChg chg="add">
          <ac:chgData name="Mrs A.M.Gundel" userId="2d39f159-777b-4bad-8899-bf8dfc77b0ad" providerId="ADAL" clId="{3A650C4A-5A18-4E06-AA83-86B2A49BF625}" dt="2023-03-18T22:58:59.573" v="8157" actId="26606"/>
          <ac:spMkLst>
            <pc:docMk/>
            <pc:sldMk cId="3157255626" sldId="285"/>
            <ac:spMk id="3079" creationId="{42A4FC2C-047E-45A5-965D-8E1E3BF09BC6}"/>
          </ac:spMkLst>
        </pc:spChg>
        <pc:picChg chg="add del mod">
          <ac:chgData name="Mrs A.M.Gundel" userId="2d39f159-777b-4bad-8899-bf8dfc77b0ad" providerId="ADAL" clId="{3A650C4A-5A18-4E06-AA83-86B2A49BF625}" dt="2023-03-18T22:59:39.688" v="8158" actId="478"/>
          <ac:picMkLst>
            <pc:docMk/>
            <pc:sldMk cId="3157255626" sldId="285"/>
            <ac:picMk id="3074" creationId="{39A76A66-F268-5190-D932-BE1B5ED47077}"/>
          </ac:picMkLst>
        </pc:picChg>
        <pc:picChg chg="add mod">
          <ac:chgData name="Mrs A.M.Gundel" userId="2d39f159-777b-4bad-8899-bf8dfc77b0ad" providerId="ADAL" clId="{3A650C4A-5A18-4E06-AA83-86B2A49BF625}" dt="2023-03-18T22:59:40.476" v="8159"/>
          <ac:picMkLst>
            <pc:docMk/>
            <pc:sldMk cId="3157255626" sldId="285"/>
            <ac:picMk id="3076" creationId="{8E4C51D3-723A-3C6C-01E0-3D53A55B1375}"/>
          </ac:picMkLst>
        </pc:picChg>
      </pc:sldChg>
      <pc:sldChg chg="addSp modSp new mod modTransition setBg">
        <pc:chgData name="Mrs A.M.Gundel" userId="2d39f159-777b-4bad-8899-bf8dfc77b0ad" providerId="ADAL" clId="{3A650C4A-5A18-4E06-AA83-86B2A49BF625}" dt="2023-03-22T12:13:08.218" v="18074"/>
        <pc:sldMkLst>
          <pc:docMk/>
          <pc:sldMk cId="3846284591" sldId="286"/>
        </pc:sldMkLst>
        <pc:spChg chg="add">
          <ac:chgData name="Mrs A.M.Gundel" userId="2d39f159-777b-4bad-8899-bf8dfc77b0ad" providerId="ADAL" clId="{3A650C4A-5A18-4E06-AA83-86B2A49BF625}" dt="2023-03-18T23:01:40.252" v="8162" actId="26606"/>
          <ac:spMkLst>
            <pc:docMk/>
            <pc:sldMk cId="3846284591" sldId="286"/>
            <ac:spMk id="4103" creationId="{42A4FC2C-047E-45A5-965D-8E1E3BF09BC6}"/>
          </ac:spMkLst>
        </pc:spChg>
        <pc:picChg chg="add mod">
          <ac:chgData name="Mrs A.M.Gundel" userId="2d39f159-777b-4bad-8899-bf8dfc77b0ad" providerId="ADAL" clId="{3A650C4A-5A18-4E06-AA83-86B2A49BF625}" dt="2023-03-18T23:01:40.252" v="8162" actId="26606"/>
          <ac:picMkLst>
            <pc:docMk/>
            <pc:sldMk cId="3846284591" sldId="286"/>
            <ac:picMk id="4098" creationId="{E3298BFA-1771-12DC-D185-EB288D248C28}"/>
          </ac:picMkLst>
        </pc:picChg>
      </pc:sldChg>
      <pc:sldChg chg="addSp modSp new mod modTransition setBg modNotes modNotesTx">
        <pc:chgData name="Mrs A.M.Gundel" userId="2d39f159-777b-4bad-8899-bf8dfc77b0ad" providerId="ADAL" clId="{3A650C4A-5A18-4E06-AA83-86B2A49BF625}" dt="2023-03-22T12:13:08.218" v="18074"/>
        <pc:sldMkLst>
          <pc:docMk/>
          <pc:sldMk cId="3758732994" sldId="287"/>
        </pc:sldMkLst>
        <pc:spChg chg="add">
          <ac:chgData name="Mrs A.M.Gundel" userId="2d39f159-777b-4bad-8899-bf8dfc77b0ad" providerId="ADAL" clId="{3A650C4A-5A18-4E06-AA83-86B2A49BF625}" dt="2023-03-18T23:08:04.948" v="8821" actId="26606"/>
          <ac:spMkLst>
            <pc:docMk/>
            <pc:sldMk cId="3758732994" sldId="287"/>
            <ac:spMk id="5127" creationId="{42A4FC2C-047E-45A5-965D-8E1E3BF09BC6}"/>
          </ac:spMkLst>
        </pc:spChg>
        <pc:picChg chg="add mod">
          <ac:chgData name="Mrs A.M.Gundel" userId="2d39f159-777b-4bad-8899-bf8dfc77b0ad" providerId="ADAL" clId="{3A650C4A-5A18-4E06-AA83-86B2A49BF625}" dt="2023-03-18T23:08:04.948" v="8821" actId="26606"/>
          <ac:picMkLst>
            <pc:docMk/>
            <pc:sldMk cId="3758732994" sldId="287"/>
            <ac:picMk id="5122" creationId="{6F656034-97E6-E111-1B61-53E811F1D1E6}"/>
          </ac:picMkLst>
        </pc:picChg>
      </pc:sldChg>
      <pc:sldChg chg="addSp modSp new mod modTransition setBg">
        <pc:chgData name="Mrs A.M.Gundel" userId="2d39f159-777b-4bad-8899-bf8dfc77b0ad" providerId="ADAL" clId="{3A650C4A-5A18-4E06-AA83-86B2A49BF625}" dt="2023-03-22T12:13:08.218" v="18074"/>
        <pc:sldMkLst>
          <pc:docMk/>
          <pc:sldMk cId="2603025894" sldId="288"/>
        </pc:sldMkLst>
        <pc:spChg chg="add">
          <ac:chgData name="Mrs A.M.Gundel" userId="2d39f159-777b-4bad-8899-bf8dfc77b0ad" providerId="ADAL" clId="{3A650C4A-5A18-4E06-AA83-86B2A49BF625}" dt="2023-03-18T23:08:39.226" v="8824" actId="26606"/>
          <ac:spMkLst>
            <pc:docMk/>
            <pc:sldMk cId="2603025894" sldId="288"/>
            <ac:spMk id="6151" creationId="{42A4FC2C-047E-45A5-965D-8E1E3BF09BC6}"/>
          </ac:spMkLst>
        </pc:spChg>
        <pc:picChg chg="add mod">
          <ac:chgData name="Mrs A.M.Gundel" userId="2d39f159-777b-4bad-8899-bf8dfc77b0ad" providerId="ADAL" clId="{3A650C4A-5A18-4E06-AA83-86B2A49BF625}" dt="2023-03-18T23:08:39.226" v="8824" actId="26606"/>
          <ac:picMkLst>
            <pc:docMk/>
            <pc:sldMk cId="2603025894" sldId="288"/>
            <ac:picMk id="6146" creationId="{42E2B4F5-9CAA-AE60-3BB5-119CE976A61D}"/>
          </ac:picMkLst>
        </pc:picChg>
      </pc:sldChg>
      <pc:sldChg chg="addSp modSp new mod modTransition setBg">
        <pc:chgData name="Mrs A.M.Gundel" userId="2d39f159-777b-4bad-8899-bf8dfc77b0ad" providerId="ADAL" clId="{3A650C4A-5A18-4E06-AA83-86B2A49BF625}" dt="2023-03-22T12:13:08.218" v="18074"/>
        <pc:sldMkLst>
          <pc:docMk/>
          <pc:sldMk cId="1367866420" sldId="289"/>
        </pc:sldMkLst>
        <pc:spChg chg="add">
          <ac:chgData name="Mrs A.M.Gundel" userId="2d39f159-777b-4bad-8899-bf8dfc77b0ad" providerId="ADAL" clId="{3A650C4A-5A18-4E06-AA83-86B2A49BF625}" dt="2023-03-18T23:09:38.751" v="8827" actId="26606"/>
          <ac:spMkLst>
            <pc:docMk/>
            <pc:sldMk cId="1367866420" sldId="289"/>
            <ac:spMk id="7175" creationId="{42A4FC2C-047E-45A5-965D-8E1E3BF09BC6}"/>
          </ac:spMkLst>
        </pc:spChg>
        <pc:picChg chg="add mod">
          <ac:chgData name="Mrs A.M.Gundel" userId="2d39f159-777b-4bad-8899-bf8dfc77b0ad" providerId="ADAL" clId="{3A650C4A-5A18-4E06-AA83-86B2A49BF625}" dt="2023-03-18T23:09:38.751" v="8827" actId="26606"/>
          <ac:picMkLst>
            <pc:docMk/>
            <pc:sldMk cId="1367866420" sldId="289"/>
            <ac:picMk id="7170" creationId="{1F0DF154-E2BD-C859-BEB3-8B3CA1A16DA6}"/>
          </ac:picMkLst>
        </pc:picChg>
      </pc:sldChg>
      <pc:sldChg chg="addSp modSp new mod modTransition setBg">
        <pc:chgData name="Mrs A.M.Gundel" userId="2d39f159-777b-4bad-8899-bf8dfc77b0ad" providerId="ADAL" clId="{3A650C4A-5A18-4E06-AA83-86B2A49BF625}" dt="2023-03-22T12:13:08.218" v="18074"/>
        <pc:sldMkLst>
          <pc:docMk/>
          <pc:sldMk cId="2409999716" sldId="290"/>
        </pc:sldMkLst>
        <pc:spChg chg="add">
          <ac:chgData name="Mrs A.M.Gundel" userId="2d39f159-777b-4bad-8899-bf8dfc77b0ad" providerId="ADAL" clId="{3A650C4A-5A18-4E06-AA83-86B2A49BF625}" dt="2023-03-18T23:11:01.593" v="8832" actId="26606"/>
          <ac:spMkLst>
            <pc:docMk/>
            <pc:sldMk cId="2409999716" sldId="290"/>
            <ac:spMk id="8201" creationId="{854ECEBE-9353-406C-9313-02A517A310EF}"/>
          </ac:spMkLst>
        </pc:spChg>
        <pc:spChg chg="add">
          <ac:chgData name="Mrs A.M.Gundel" userId="2d39f159-777b-4bad-8899-bf8dfc77b0ad" providerId="ADAL" clId="{3A650C4A-5A18-4E06-AA83-86B2A49BF625}" dt="2023-03-18T23:11:01.593" v="8832" actId="26606"/>
          <ac:spMkLst>
            <pc:docMk/>
            <pc:sldMk cId="2409999716" sldId="290"/>
            <ac:spMk id="8203" creationId="{86806086-A782-4311-A63B-1A68574D8067}"/>
          </ac:spMkLst>
        </pc:spChg>
        <pc:spChg chg="add">
          <ac:chgData name="Mrs A.M.Gundel" userId="2d39f159-777b-4bad-8899-bf8dfc77b0ad" providerId="ADAL" clId="{3A650C4A-5A18-4E06-AA83-86B2A49BF625}" dt="2023-03-18T23:11:01.593" v="8832" actId="26606"/>
          <ac:spMkLst>
            <pc:docMk/>
            <pc:sldMk cId="2409999716" sldId="290"/>
            <ac:spMk id="8205" creationId="{CE71458B-DF80-43DF-9693-2EC3878ACAB5}"/>
          </ac:spMkLst>
        </pc:spChg>
        <pc:spChg chg="add">
          <ac:chgData name="Mrs A.M.Gundel" userId="2d39f159-777b-4bad-8899-bf8dfc77b0ad" providerId="ADAL" clId="{3A650C4A-5A18-4E06-AA83-86B2A49BF625}" dt="2023-03-18T23:11:01.593" v="8832" actId="26606"/>
          <ac:spMkLst>
            <pc:docMk/>
            <pc:sldMk cId="2409999716" sldId="290"/>
            <ac:spMk id="8207" creationId="{DE1994AC-22D1-4B48-9EDA-BE373E704567}"/>
          </ac:spMkLst>
        </pc:spChg>
        <pc:spChg chg="add">
          <ac:chgData name="Mrs A.M.Gundel" userId="2d39f159-777b-4bad-8899-bf8dfc77b0ad" providerId="ADAL" clId="{3A650C4A-5A18-4E06-AA83-86B2A49BF625}" dt="2023-03-18T23:11:01.593" v="8832" actId="26606"/>
          <ac:spMkLst>
            <pc:docMk/>
            <pc:sldMk cId="2409999716" sldId="290"/>
            <ac:spMk id="8209" creationId="{22220111-5018-4EB7-A38B-79BD37F7C095}"/>
          </ac:spMkLst>
        </pc:spChg>
        <pc:picChg chg="add mod">
          <ac:chgData name="Mrs A.M.Gundel" userId="2d39f159-777b-4bad-8899-bf8dfc77b0ad" providerId="ADAL" clId="{3A650C4A-5A18-4E06-AA83-86B2A49BF625}" dt="2023-03-18T23:11:01.593" v="8832" actId="26606"/>
          <ac:picMkLst>
            <pc:docMk/>
            <pc:sldMk cId="2409999716" sldId="290"/>
            <ac:picMk id="8194" creationId="{BE512132-D075-52C2-7DBD-184CDC8B03E1}"/>
          </ac:picMkLst>
        </pc:picChg>
        <pc:picChg chg="add mod">
          <ac:chgData name="Mrs A.M.Gundel" userId="2d39f159-777b-4bad-8899-bf8dfc77b0ad" providerId="ADAL" clId="{3A650C4A-5A18-4E06-AA83-86B2A49BF625}" dt="2023-03-18T23:11:17.752" v="8835" actId="732"/>
          <ac:picMkLst>
            <pc:docMk/>
            <pc:sldMk cId="2409999716" sldId="290"/>
            <ac:picMk id="8196" creationId="{ACF1BF44-B79A-93E4-5056-4488A6D7EE8D}"/>
          </ac:picMkLst>
        </pc:picChg>
      </pc:sldChg>
      <pc:sldChg chg="modTransition">
        <pc:chgData name="Mrs A.M.Gundel" userId="2d39f159-777b-4bad-8899-bf8dfc77b0ad" providerId="ADAL" clId="{3A650C4A-5A18-4E06-AA83-86B2A49BF625}" dt="2023-03-22T12:13:08.218" v="18074"/>
        <pc:sldMkLst>
          <pc:docMk/>
          <pc:sldMk cId="200740626" sldId="291"/>
        </pc:sldMkLst>
      </pc:sldChg>
      <pc:sldChg chg="addSp modSp new mod modTransition modAnim">
        <pc:chgData name="Mrs A.M.Gundel" userId="2d39f159-777b-4bad-8899-bf8dfc77b0ad" providerId="ADAL" clId="{3A650C4A-5A18-4E06-AA83-86B2A49BF625}" dt="2023-03-22T12:13:08.218" v="18074"/>
        <pc:sldMkLst>
          <pc:docMk/>
          <pc:sldMk cId="1219083027" sldId="292"/>
        </pc:sldMkLst>
        <pc:picChg chg="add mod">
          <ac:chgData name="Mrs A.M.Gundel" userId="2d39f159-777b-4bad-8899-bf8dfc77b0ad" providerId="ADAL" clId="{3A650C4A-5A18-4E06-AA83-86B2A49BF625}" dt="2023-03-20T16:13:44.934" v="10222" actId="14100"/>
          <ac:picMkLst>
            <pc:docMk/>
            <pc:sldMk cId="1219083027" sldId="292"/>
            <ac:picMk id="2" creationId="{963E4C86-3A03-36B8-8871-885B46173909}"/>
          </ac:picMkLst>
        </pc:picChg>
      </pc:sldChg>
      <pc:sldChg chg="addSp modSp new mod modTransition setBg setClrOvrMap">
        <pc:chgData name="Mrs A.M.Gundel" userId="2d39f159-777b-4bad-8899-bf8dfc77b0ad" providerId="ADAL" clId="{3A650C4A-5A18-4E06-AA83-86B2A49BF625}" dt="2023-03-22T12:13:08.218" v="18074"/>
        <pc:sldMkLst>
          <pc:docMk/>
          <pc:sldMk cId="3073452802" sldId="293"/>
        </pc:sldMkLst>
        <pc:spChg chg="mod ord">
          <ac:chgData name="Mrs A.M.Gundel" userId="2d39f159-777b-4bad-8899-bf8dfc77b0ad" providerId="ADAL" clId="{3A650C4A-5A18-4E06-AA83-86B2A49BF625}" dt="2023-03-20T15:03:35.829" v="10016" actId="113"/>
          <ac:spMkLst>
            <pc:docMk/>
            <pc:sldMk cId="3073452802" sldId="293"/>
            <ac:spMk id="2" creationId="{17D7D44D-4FF7-6899-2528-C026BD7FBD9B}"/>
          </ac:spMkLst>
        </pc:spChg>
        <pc:spChg chg="add">
          <ac:chgData name="Mrs A.M.Gundel" userId="2d39f159-777b-4bad-8899-bf8dfc77b0ad" providerId="ADAL" clId="{3A650C4A-5A18-4E06-AA83-86B2A49BF625}" dt="2023-03-20T15:03:28.463" v="10013" actId="26606"/>
          <ac:spMkLst>
            <pc:docMk/>
            <pc:sldMk cId="3073452802" sldId="293"/>
            <ac:spMk id="2055" creationId="{71B2258F-86CA-4D4D-8270-BC05FCDEBFB3}"/>
          </ac:spMkLst>
        </pc:spChg>
        <pc:picChg chg="add mod">
          <ac:chgData name="Mrs A.M.Gundel" userId="2d39f159-777b-4bad-8899-bf8dfc77b0ad" providerId="ADAL" clId="{3A650C4A-5A18-4E06-AA83-86B2A49BF625}" dt="2023-03-20T15:03:28.463" v="10013" actId="26606"/>
          <ac:picMkLst>
            <pc:docMk/>
            <pc:sldMk cId="3073452802" sldId="293"/>
            <ac:picMk id="2050" creationId="{F9F0858C-60AB-B68B-F06D-3DF833F5DFF8}"/>
          </ac:picMkLst>
        </pc:picChg>
      </pc:sldChg>
      <pc:sldChg chg="addSp modSp new mod modTransition setBg modNotesTx">
        <pc:chgData name="Mrs A.M.Gundel" userId="2d39f159-777b-4bad-8899-bf8dfc77b0ad" providerId="ADAL" clId="{3A650C4A-5A18-4E06-AA83-86B2A49BF625}" dt="2023-03-22T12:14:37.700" v="18094" actId="255"/>
        <pc:sldMkLst>
          <pc:docMk/>
          <pc:sldMk cId="262890740" sldId="294"/>
        </pc:sldMkLst>
        <pc:spChg chg="mod ord">
          <ac:chgData name="Mrs A.M.Gundel" userId="2d39f159-777b-4bad-8899-bf8dfc77b0ad" providerId="ADAL" clId="{3A650C4A-5A18-4E06-AA83-86B2A49BF625}" dt="2023-03-20T15:07:13.081" v="10076" actId="403"/>
          <ac:spMkLst>
            <pc:docMk/>
            <pc:sldMk cId="262890740" sldId="294"/>
            <ac:spMk id="2" creationId="{E68FECE2-69ED-D9A9-9CCB-342807D196D1}"/>
          </ac:spMkLst>
        </pc:spChg>
        <pc:spChg chg="add">
          <ac:chgData name="Mrs A.M.Gundel" userId="2d39f159-777b-4bad-8899-bf8dfc77b0ad" providerId="ADAL" clId="{3A650C4A-5A18-4E06-AA83-86B2A49BF625}" dt="2023-03-20T15:06:51.260" v="10047" actId="26606"/>
          <ac:spMkLst>
            <pc:docMk/>
            <pc:sldMk cId="262890740" sldId="294"/>
            <ac:spMk id="4103" creationId="{71B2258F-86CA-4D4D-8270-BC05FCDEBFB3}"/>
          </ac:spMkLst>
        </pc:spChg>
        <pc:picChg chg="add mod">
          <ac:chgData name="Mrs A.M.Gundel" userId="2d39f159-777b-4bad-8899-bf8dfc77b0ad" providerId="ADAL" clId="{3A650C4A-5A18-4E06-AA83-86B2A49BF625}" dt="2023-03-20T15:06:51.260" v="10047" actId="26606"/>
          <ac:picMkLst>
            <pc:docMk/>
            <pc:sldMk cId="262890740" sldId="294"/>
            <ac:picMk id="4098" creationId="{54A8D9BC-7211-EEC4-8E7C-9DDF35D71FE5}"/>
          </ac:picMkLst>
        </pc:picChg>
      </pc:sldChg>
      <pc:sldChg chg="addSp modSp new mod modTransition">
        <pc:chgData name="Mrs A.M.Gundel" userId="2d39f159-777b-4bad-8899-bf8dfc77b0ad" providerId="ADAL" clId="{3A650C4A-5A18-4E06-AA83-86B2A49BF625}" dt="2023-03-22T12:13:08.218" v="18074"/>
        <pc:sldMkLst>
          <pc:docMk/>
          <pc:sldMk cId="377370009" sldId="295"/>
        </pc:sldMkLst>
        <pc:spChg chg="add mod">
          <ac:chgData name="Mrs A.M.Gundel" userId="2d39f159-777b-4bad-8899-bf8dfc77b0ad" providerId="ADAL" clId="{3A650C4A-5A18-4E06-AA83-86B2A49BF625}" dt="2023-03-22T08:33:59.201" v="10981" actId="255"/>
          <ac:spMkLst>
            <pc:docMk/>
            <pc:sldMk cId="377370009" sldId="295"/>
            <ac:spMk id="3" creationId="{9E8B8655-39C0-B909-E7A2-1BF3326C334F}"/>
          </ac:spMkLst>
        </pc:spChg>
      </pc:sldChg>
      <pc:sldChg chg="addSp delSp modSp add mod ord modTransition setBg modNotesTx">
        <pc:chgData name="Mrs A.M.Gundel" userId="2d39f159-777b-4bad-8899-bf8dfc77b0ad" providerId="ADAL" clId="{3A650C4A-5A18-4E06-AA83-86B2A49BF625}" dt="2023-03-22T12:13:08.218" v="18074"/>
        <pc:sldMkLst>
          <pc:docMk/>
          <pc:sldMk cId="2820630969" sldId="296"/>
        </pc:sldMkLst>
        <pc:spChg chg="mod">
          <ac:chgData name="Mrs A.M.Gundel" userId="2d39f159-777b-4bad-8899-bf8dfc77b0ad" providerId="ADAL" clId="{3A650C4A-5A18-4E06-AA83-86B2A49BF625}" dt="2023-03-22T09:49:22.900" v="12649" actId="2711"/>
          <ac:spMkLst>
            <pc:docMk/>
            <pc:sldMk cId="2820630969" sldId="296"/>
            <ac:spMk id="2" creationId="{D60808FE-09BF-F7D6-C9FA-C88AB651A7E8}"/>
          </ac:spMkLst>
        </pc:spChg>
        <pc:spChg chg="mod ord">
          <ac:chgData name="Mrs A.M.Gundel" userId="2d39f159-777b-4bad-8899-bf8dfc77b0ad" providerId="ADAL" clId="{3A650C4A-5A18-4E06-AA83-86B2A49BF625}" dt="2023-03-22T09:50:53.124" v="12699" actId="255"/>
          <ac:spMkLst>
            <pc:docMk/>
            <pc:sldMk cId="2820630969" sldId="296"/>
            <ac:spMk id="3" creationId="{945C49B2-74AE-871F-FC00-F7E586F650D5}"/>
          </ac:spMkLst>
        </pc:spChg>
        <pc:spChg chg="add del">
          <ac:chgData name="Mrs A.M.Gundel" userId="2d39f159-777b-4bad-8899-bf8dfc77b0ad" providerId="ADAL" clId="{3A650C4A-5A18-4E06-AA83-86B2A49BF625}" dt="2023-03-22T09:48:03.824" v="12635" actId="26606"/>
          <ac:spMkLst>
            <pc:docMk/>
            <pc:sldMk cId="2820630969" sldId="296"/>
            <ac:spMk id="4103" creationId="{D009D6D5-DAC2-4A8B-A17A-E206B9012D09}"/>
          </ac:spMkLst>
        </pc:spChg>
        <pc:spChg chg="add del">
          <ac:chgData name="Mrs A.M.Gundel" userId="2d39f159-777b-4bad-8899-bf8dfc77b0ad" providerId="ADAL" clId="{3A650C4A-5A18-4E06-AA83-86B2A49BF625}" dt="2023-03-22T09:49:06.886" v="12639" actId="26606"/>
          <ac:spMkLst>
            <pc:docMk/>
            <pc:sldMk cId="2820630969" sldId="296"/>
            <ac:spMk id="4105" creationId="{79BB35BC-D5C2-4C8B-A22A-A71E6191913B}"/>
          </ac:spMkLst>
        </pc:spChg>
        <pc:spChg chg="add del">
          <ac:chgData name="Mrs A.M.Gundel" userId="2d39f159-777b-4bad-8899-bf8dfc77b0ad" providerId="ADAL" clId="{3A650C4A-5A18-4E06-AA83-86B2A49BF625}" dt="2023-03-22T09:49:09.350" v="12641" actId="26606"/>
          <ac:spMkLst>
            <pc:docMk/>
            <pc:sldMk cId="2820630969" sldId="296"/>
            <ac:spMk id="4107" creationId="{D4974D33-8DC5-464E-8C6D-BE58F0669C17}"/>
          </ac:spMkLst>
        </pc:spChg>
        <pc:spChg chg="add del">
          <ac:chgData name="Mrs A.M.Gundel" userId="2d39f159-777b-4bad-8899-bf8dfc77b0ad" providerId="ADAL" clId="{3A650C4A-5A18-4E06-AA83-86B2A49BF625}" dt="2023-03-22T09:49:09.350" v="12641" actId="26606"/>
          <ac:spMkLst>
            <pc:docMk/>
            <pc:sldMk cId="2820630969" sldId="296"/>
            <ac:spMk id="4108" creationId="{F13C74B1-5B17-4795-BED0-7140497B445A}"/>
          </ac:spMkLst>
        </pc:spChg>
        <pc:spChg chg="add mod">
          <ac:chgData name="Mrs A.M.Gundel" userId="2d39f159-777b-4bad-8899-bf8dfc77b0ad" providerId="ADAL" clId="{3A650C4A-5A18-4E06-AA83-86B2A49BF625}" dt="2023-03-22T09:49:22.900" v="12649" actId="2711"/>
          <ac:spMkLst>
            <pc:docMk/>
            <pc:sldMk cId="2820630969" sldId="296"/>
            <ac:spMk id="4110" creationId="{79BB35BC-D5C2-4C8B-A22A-A71E6191913B}"/>
          </ac:spMkLst>
        </pc:spChg>
        <pc:picChg chg="add del mod">
          <ac:chgData name="Mrs A.M.Gundel" userId="2d39f159-777b-4bad-8899-bf8dfc77b0ad" providerId="ADAL" clId="{3A650C4A-5A18-4E06-AA83-86B2A49BF625}" dt="2023-03-22T09:48:14.106" v="12636" actId="478"/>
          <ac:picMkLst>
            <pc:docMk/>
            <pc:sldMk cId="2820630969" sldId="296"/>
            <ac:picMk id="4098" creationId="{47696021-AB65-0FE4-6207-C4C035A60272}"/>
          </ac:picMkLst>
        </pc:picChg>
        <pc:picChg chg="add mod">
          <ac:chgData name="Mrs A.M.Gundel" userId="2d39f159-777b-4bad-8899-bf8dfc77b0ad" providerId="ADAL" clId="{3A650C4A-5A18-4E06-AA83-86B2A49BF625}" dt="2023-03-22T09:49:39.070" v="12656" actId="1076"/>
          <ac:picMkLst>
            <pc:docMk/>
            <pc:sldMk cId="2820630969" sldId="296"/>
            <ac:picMk id="4100" creationId="{89C6DC32-32CC-0D6F-669F-894D3240B626}"/>
          </ac:picMkLst>
        </pc:picChg>
      </pc:sldChg>
      <pc:sldChg chg="new del modNotesTx">
        <pc:chgData name="Mrs A.M.Gundel" userId="2d39f159-777b-4bad-8899-bf8dfc77b0ad" providerId="ADAL" clId="{3A650C4A-5A18-4E06-AA83-86B2A49BF625}" dt="2023-03-22T10:18:57.374" v="14323" actId="47"/>
        <pc:sldMkLst>
          <pc:docMk/>
          <pc:sldMk cId="4231570032" sldId="297"/>
        </pc:sldMkLst>
      </pc:sldChg>
      <pc:sldChg chg="addSp delSp modSp new mod modTransition setBg modNotesTx">
        <pc:chgData name="Mrs A.M.Gundel" userId="2d39f159-777b-4bad-8899-bf8dfc77b0ad" providerId="ADAL" clId="{3A650C4A-5A18-4E06-AA83-86B2A49BF625}" dt="2023-03-22T12:13:08.218" v="18074"/>
        <pc:sldMkLst>
          <pc:docMk/>
          <pc:sldMk cId="4272769783" sldId="297"/>
        </pc:sldMkLst>
        <pc:spChg chg="mod ord">
          <ac:chgData name="Mrs A.M.Gundel" userId="2d39f159-777b-4bad-8899-bf8dfc77b0ad" providerId="ADAL" clId="{3A650C4A-5A18-4E06-AA83-86B2A49BF625}" dt="2023-03-22T11:05:47.974" v="16018" actId="166"/>
          <ac:spMkLst>
            <pc:docMk/>
            <pc:sldMk cId="4272769783" sldId="297"/>
            <ac:spMk id="2" creationId="{F8018665-9C62-F204-74F0-0D7BC554627B}"/>
          </ac:spMkLst>
        </pc:spChg>
        <pc:spChg chg="mod ord">
          <ac:chgData name="Mrs A.M.Gundel" userId="2d39f159-777b-4bad-8899-bf8dfc77b0ad" providerId="ADAL" clId="{3A650C4A-5A18-4E06-AA83-86B2A49BF625}" dt="2023-03-22T11:06:13.377" v="16025" actId="948"/>
          <ac:spMkLst>
            <pc:docMk/>
            <pc:sldMk cId="4272769783" sldId="297"/>
            <ac:spMk id="3" creationId="{8271F9BD-281A-120F-D102-00C0AD017569}"/>
          </ac:spMkLst>
        </pc:spChg>
        <pc:spChg chg="add mod">
          <ac:chgData name="Mrs A.M.Gundel" userId="2d39f159-777b-4bad-8899-bf8dfc77b0ad" providerId="ADAL" clId="{3A650C4A-5A18-4E06-AA83-86B2A49BF625}" dt="2023-03-22T11:04:49.838" v="16005" actId="2711"/>
          <ac:spMkLst>
            <pc:docMk/>
            <pc:sldMk cId="4272769783" sldId="297"/>
            <ac:spMk id="10246" creationId="{85F55C16-BC21-49EF-A4FF-C3155BB93BD3}"/>
          </ac:spMkLst>
        </pc:spChg>
        <pc:spChg chg="add del">
          <ac:chgData name="Mrs A.M.Gundel" userId="2d39f159-777b-4bad-8899-bf8dfc77b0ad" providerId="ADAL" clId="{3A650C4A-5A18-4E06-AA83-86B2A49BF625}" dt="2023-03-22T11:02:02.298" v="15986" actId="26606"/>
          <ac:spMkLst>
            <pc:docMk/>
            <pc:sldMk cId="4272769783" sldId="297"/>
            <ac:spMk id="10247" creationId="{D009D6D5-DAC2-4A8B-A17A-E206B9012D09}"/>
          </ac:spMkLst>
        </pc:spChg>
        <pc:spChg chg="add del">
          <ac:chgData name="Mrs A.M.Gundel" userId="2d39f159-777b-4bad-8899-bf8dfc77b0ad" providerId="ADAL" clId="{3A650C4A-5A18-4E06-AA83-86B2A49BF625}" dt="2023-03-22T11:02:41.228" v="15994" actId="26606"/>
          <ac:spMkLst>
            <pc:docMk/>
            <pc:sldMk cId="4272769783" sldId="297"/>
            <ac:spMk id="10249" creationId="{D1EA859B-E555-4109-94F3-6700E046E008}"/>
          </ac:spMkLst>
        </pc:spChg>
        <pc:spChg chg="add del">
          <ac:chgData name="Mrs A.M.Gundel" userId="2d39f159-777b-4bad-8899-bf8dfc77b0ad" providerId="ADAL" clId="{3A650C4A-5A18-4E06-AA83-86B2A49BF625}" dt="2023-03-22T11:02:41.228" v="15994" actId="26606"/>
          <ac:spMkLst>
            <pc:docMk/>
            <pc:sldMk cId="4272769783" sldId="297"/>
            <ac:spMk id="10250" creationId="{04812C46-200A-4DEB-A05E-3ED6C68C2387}"/>
          </ac:spMkLst>
        </pc:spChg>
        <pc:spChg chg="add mod">
          <ac:chgData name="Mrs A.M.Gundel" userId="2d39f159-777b-4bad-8899-bf8dfc77b0ad" providerId="ADAL" clId="{3A650C4A-5A18-4E06-AA83-86B2A49BF625}" dt="2023-03-22T11:04:49.838" v="16005" actId="2711"/>
          <ac:spMkLst>
            <pc:docMk/>
            <pc:sldMk cId="4272769783" sldId="297"/>
            <ac:spMk id="10251" creationId="{0C5F069E-AFE6-4825-8945-46F2918A5019}"/>
          </ac:spMkLst>
        </pc:spChg>
        <pc:spChg chg="add del">
          <ac:chgData name="Mrs A.M.Gundel" userId="2d39f159-777b-4bad-8899-bf8dfc77b0ad" providerId="ADAL" clId="{3A650C4A-5A18-4E06-AA83-86B2A49BF625}" dt="2023-03-22T11:02:40.688" v="15993" actId="26606"/>
          <ac:spMkLst>
            <pc:docMk/>
            <pc:sldMk cId="4272769783" sldId="297"/>
            <ac:spMk id="10255" creationId="{D009D6D5-DAC2-4A8B-A17A-E206B9012D09}"/>
          </ac:spMkLst>
        </pc:spChg>
        <pc:picChg chg="add del mod ord">
          <ac:chgData name="Mrs A.M.Gundel" userId="2d39f159-777b-4bad-8899-bf8dfc77b0ad" providerId="ADAL" clId="{3A650C4A-5A18-4E06-AA83-86B2A49BF625}" dt="2023-03-22T11:02:42.263" v="15995" actId="478"/>
          <ac:picMkLst>
            <pc:docMk/>
            <pc:sldMk cId="4272769783" sldId="297"/>
            <ac:picMk id="10242" creationId="{45174A71-48DC-99CB-B8F1-E1F465469E8D}"/>
          </ac:picMkLst>
        </pc:picChg>
        <pc:picChg chg="add mod">
          <ac:chgData name="Mrs A.M.Gundel" userId="2d39f159-777b-4bad-8899-bf8dfc77b0ad" providerId="ADAL" clId="{3A650C4A-5A18-4E06-AA83-86B2A49BF625}" dt="2023-03-22T11:05:43.361" v="16017" actId="1076"/>
          <ac:picMkLst>
            <pc:docMk/>
            <pc:sldMk cId="4272769783" sldId="297"/>
            <ac:picMk id="10244" creationId="{9601ED88-77B4-4721-7249-E72C899F6067}"/>
          </ac:picMkLst>
        </pc:picChg>
      </pc:sldChg>
      <pc:sldChg chg="new del modNotesTx">
        <pc:chgData name="Mrs A.M.Gundel" userId="2d39f159-777b-4bad-8899-bf8dfc77b0ad" providerId="ADAL" clId="{3A650C4A-5A18-4E06-AA83-86B2A49BF625}" dt="2023-03-22T11:07:28.101" v="16061" actId="47"/>
        <pc:sldMkLst>
          <pc:docMk/>
          <pc:sldMk cId="1258876136" sldId="298"/>
        </pc:sldMkLst>
      </pc:sldChg>
      <pc:sldChg chg="addSp modSp new mod ord modTransition setBg modNotesTx">
        <pc:chgData name="Mrs A.M.Gundel" userId="2d39f159-777b-4bad-8899-bf8dfc77b0ad" providerId="ADAL" clId="{3A650C4A-5A18-4E06-AA83-86B2A49BF625}" dt="2023-03-22T12:13:08.218" v="18074"/>
        <pc:sldMkLst>
          <pc:docMk/>
          <pc:sldMk cId="4262735328" sldId="299"/>
        </pc:sldMkLst>
        <pc:spChg chg="mod">
          <ac:chgData name="Mrs A.M.Gundel" userId="2d39f159-777b-4bad-8899-bf8dfc77b0ad" providerId="ADAL" clId="{3A650C4A-5A18-4E06-AA83-86B2A49BF625}" dt="2023-03-22T11:17:34.012" v="16506" actId="122"/>
          <ac:spMkLst>
            <pc:docMk/>
            <pc:sldMk cId="4262735328" sldId="299"/>
            <ac:spMk id="2" creationId="{FA311728-B1F6-9504-521F-F9663FBE31FA}"/>
          </ac:spMkLst>
        </pc:spChg>
        <pc:spChg chg="mod ord">
          <ac:chgData name="Mrs A.M.Gundel" userId="2d39f159-777b-4bad-8899-bf8dfc77b0ad" providerId="ADAL" clId="{3A650C4A-5A18-4E06-AA83-86B2A49BF625}" dt="2023-03-22T11:17:46.777" v="16515" actId="403"/>
          <ac:spMkLst>
            <pc:docMk/>
            <pc:sldMk cId="4262735328" sldId="299"/>
            <ac:spMk id="3" creationId="{44A096D6-983D-3DCF-A4F3-E8FF518C0E5A}"/>
          </ac:spMkLst>
        </pc:spChg>
        <pc:spChg chg="add mod">
          <ac:chgData name="Mrs A.M.Gundel" userId="2d39f159-777b-4bad-8899-bf8dfc77b0ad" providerId="ADAL" clId="{3A650C4A-5A18-4E06-AA83-86B2A49BF625}" dt="2023-03-22T11:17:25.458" v="16501" actId="2711"/>
          <ac:spMkLst>
            <pc:docMk/>
            <pc:sldMk cId="4262735328" sldId="299"/>
            <ac:spMk id="11271" creationId="{79BB35BC-D5C2-4C8B-A22A-A71E6191913B}"/>
          </ac:spMkLst>
        </pc:spChg>
        <pc:picChg chg="add mod">
          <ac:chgData name="Mrs A.M.Gundel" userId="2d39f159-777b-4bad-8899-bf8dfc77b0ad" providerId="ADAL" clId="{3A650C4A-5A18-4E06-AA83-86B2A49BF625}" dt="2023-03-22T11:17:25.458" v="16501" actId="2711"/>
          <ac:picMkLst>
            <pc:docMk/>
            <pc:sldMk cId="4262735328" sldId="299"/>
            <ac:picMk id="11266" creationId="{305F16D7-7F6A-77BC-48A8-AB29C1858F82}"/>
          </ac:picMkLst>
        </pc:picChg>
      </pc:sldChg>
      <pc:sldChg chg="addSp delSp modSp new mod modTransition setBg modNotesTx">
        <pc:chgData name="Mrs A.M.Gundel" userId="2d39f159-777b-4bad-8899-bf8dfc77b0ad" providerId="ADAL" clId="{3A650C4A-5A18-4E06-AA83-86B2A49BF625}" dt="2023-03-22T12:13:08.218" v="18074"/>
        <pc:sldMkLst>
          <pc:docMk/>
          <pc:sldMk cId="1865731687" sldId="300"/>
        </pc:sldMkLst>
        <pc:spChg chg="mod">
          <ac:chgData name="Mrs A.M.Gundel" userId="2d39f159-777b-4bad-8899-bf8dfc77b0ad" providerId="ADAL" clId="{3A650C4A-5A18-4E06-AA83-86B2A49BF625}" dt="2023-03-22T11:25:12.265" v="17086" actId="14100"/>
          <ac:spMkLst>
            <pc:docMk/>
            <pc:sldMk cId="1865731687" sldId="300"/>
            <ac:spMk id="2" creationId="{5DBF3524-7556-C1BA-4F04-239B852415EE}"/>
          </ac:spMkLst>
        </pc:spChg>
        <pc:spChg chg="mod ord">
          <ac:chgData name="Mrs A.M.Gundel" userId="2d39f159-777b-4bad-8899-bf8dfc77b0ad" providerId="ADAL" clId="{3A650C4A-5A18-4E06-AA83-86B2A49BF625}" dt="2023-03-22T11:25:16.954" v="17087" actId="14100"/>
          <ac:spMkLst>
            <pc:docMk/>
            <pc:sldMk cId="1865731687" sldId="300"/>
            <ac:spMk id="3" creationId="{22F6E3A9-FE38-14D3-8A0A-25BCA30F31E1}"/>
          </ac:spMkLst>
        </pc:spChg>
        <pc:spChg chg="add mod">
          <ac:chgData name="Mrs A.M.Gundel" userId="2d39f159-777b-4bad-8899-bf8dfc77b0ad" providerId="ADAL" clId="{3A650C4A-5A18-4E06-AA83-86B2A49BF625}" dt="2023-03-22T11:25:04.843" v="17083" actId="2711"/>
          <ac:spMkLst>
            <pc:docMk/>
            <pc:sldMk cId="1865731687" sldId="300"/>
            <ac:spMk id="12292" creationId="{79BB35BC-D5C2-4C8B-A22A-A71E6191913B}"/>
          </ac:spMkLst>
        </pc:spChg>
        <pc:spChg chg="add del">
          <ac:chgData name="Mrs A.M.Gundel" userId="2d39f159-777b-4bad-8899-bf8dfc77b0ad" providerId="ADAL" clId="{3A650C4A-5A18-4E06-AA83-86B2A49BF625}" dt="2023-03-22T11:24:39.791" v="17073" actId="26606"/>
          <ac:spMkLst>
            <pc:docMk/>
            <pc:sldMk cId="1865731687" sldId="300"/>
            <ac:spMk id="12295" creationId="{386BBDA8-7E31-47B7-800A-97A2BD67785A}"/>
          </ac:spMkLst>
        </pc:spChg>
        <pc:picChg chg="add mod">
          <ac:chgData name="Mrs A.M.Gundel" userId="2d39f159-777b-4bad-8899-bf8dfc77b0ad" providerId="ADAL" clId="{3A650C4A-5A18-4E06-AA83-86B2A49BF625}" dt="2023-03-22T11:25:04.843" v="17083" actId="2711"/>
          <ac:picMkLst>
            <pc:docMk/>
            <pc:sldMk cId="1865731687" sldId="300"/>
            <ac:picMk id="12290" creationId="{6B50099F-9CDB-D56D-899D-E9AE09884AF8}"/>
          </ac:picMkLst>
        </pc:picChg>
      </pc:sldChg>
      <pc:sldChg chg="addSp delSp modSp new mod modTransition setBg modNotesTx">
        <pc:chgData name="Mrs A.M.Gundel" userId="2d39f159-777b-4bad-8899-bf8dfc77b0ad" providerId="ADAL" clId="{3A650C4A-5A18-4E06-AA83-86B2A49BF625}" dt="2023-03-22T12:13:08.218" v="18074"/>
        <pc:sldMkLst>
          <pc:docMk/>
          <pc:sldMk cId="3210670787" sldId="301"/>
        </pc:sldMkLst>
        <pc:spChg chg="mod">
          <ac:chgData name="Mrs A.M.Gundel" userId="2d39f159-777b-4bad-8899-bf8dfc77b0ad" providerId="ADAL" clId="{3A650C4A-5A18-4E06-AA83-86B2A49BF625}" dt="2023-03-22T12:04:52.177" v="17494" actId="20577"/>
          <ac:spMkLst>
            <pc:docMk/>
            <pc:sldMk cId="3210670787" sldId="301"/>
            <ac:spMk id="2" creationId="{E5076407-9AAE-841A-19F0-E53344A723C8}"/>
          </ac:spMkLst>
        </pc:spChg>
        <pc:spChg chg="mod">
          <ac:chgData name="Mrs A.M.Gundel" userId="2d39f159-777b-4bad-8899-bf8dfc77b0ad" providerId="ADAL" clId="{3A650C4A-5A18-4E06-AA83-86B2A49BF625}" dt="2023-03-22T12:05:03.587" v="17502" actId="27636"/>
          <ac:spMkLst>
            <pc:docMk/>
            <pc:sldMk cId="3210670787" sldId="301"/>
            <ac:spMk id="3" creationId="{CD952A6B-E158-1DB0-FD86-D559882374FF}"/>
          </ac:spMkLst>
        </pc:spChg>
        <pc:spChg chg="add del">
          <ac:chgData name="Mrs A.M.Gundel" userId="2d39f159-777b-4bad-8899-bf8dfc77b0ad" providerId="ADAL" clId="{3A650C4A-5A18-4E06-AA83-86B2A49BF625}" dt="2023-03-22T12:04:15.515" v="17467" actId="26606"/>
          <ac:spMkLst>
            <pc:docMk/>
            <pc:sldMk cId="3210670787" sldId="301"/>
            <ac:spMk id="14343" creationId="{687AFE0E-B37D-4531-AFE8-231C8348EAF1}"/>
          </ac:spMkLst>
        </pc:spChg>
        <pc:spChg chg="add mod">
          <ac:chgData name="Mrs A.M.Gundel" userId="2d39f159-777b-4bad-8899-bf8dfc77b0ad" providerId="ADAL" clId="{3A650C4A-5A18-4E06-AA83-86B2A49BF625}" dt="2023-03-22T12:04:28.997" v="17488" actId="2711"/>
          <ac:spMkLst>
            <pc:docMk/>
            <pc:sldMk cId="3210670787" sldId="301"/>
            <ac:spMk id="14345" creationId="{9427AF5F-9A0E-42B7-A252-FD64C9885F9C}"/>
          </ac:spMkLst>
        </pc:spChg>
        <pc:picChg chg="add mod">
          <ac:chgData name="Mrs A.M.Gundel" userId="2d39f159-777b-4bad-8899-bf8dfc77b0ad" providerId="ADAL" clId="{3A650C4A-5A18-4E06-AA83-86B2A49BF625}" dt="2023-03-22T12:04:28.997" v="17488" actId="2711"/>
          <ac:picMkLst>
            <pc:docMk/>
            <pc:sldMk cId="3210670787" sldId="301"/>
            <ac:picMk id="14338" creationId="{76002E83-A39F-A647-9FB4-D0C44A214FDD}"/>
          </ac:picMkLst>
        </pc:picChg>
      </pc:sldChg>
      <pc:sldChg chg="addSp modSp new mod modTransition setBg modNotesTx">
        <pc:chgData name="Mrs A.M.Gundel" userId="2d39f159-777b-4bad-8899-bf8dfc77b0ad" providerId="ADAL" clId="{3A650C4A-5A18-4E06-AA83-86B2A49BF625}" dt="2023-03-22T12:13:08.218" v="18074"/>
        <pc:sldMkLst>
          <pc:docMk/>
          <pc:sldMk cId="1912812617" sldId="302"/>
        </pc:sldMkLst>
        <pc:spChg chg="mod">
          <ac:chgData name="Mrs A.M.Gundel" userId="2d39f159-777b-4bad-8899-bf8dfc77b0ad" providerId="ADAL" clId="{3A650C4A-5A18-4E06-AA83-86B2A49BF625}" dt="2023-03-22T12:12:53.323" v="18073" actId="1076"/>
          <ac:spMkLst>
            <pc:docMk/>
            <pc:sldMk cId="1912812617" sldId="302"/>
            <ac:spMk id="2" creationId="{E9AEB4C9-ED09-0F66-798A-F58B45D7F05F}"/>
          </ac:spMkLst>
        </pc:spChg>
        <pc:spChg chg="mod">
          <ac:chgData name="Mrs A.M.Gundel" userId="2d39f159-777b-4bad-8899-bf8dfc77b0ad" providerId="ADAL" clId="{3A650C4A-5A18-4E06-AA83-86B2A49BF625}" dt="2023-03-22T12:12:50.985" v="18072" actId="1076"/>
          <ac:spMkLst>
            <pc:docMk/>
            <pc:sldMk cId="1912812617" sldId="302"/>
            <ac:spMk id="3" creationId="{50E72D6C-0A65-9859-F175-DD1E5A7B2DB6}"/>
          </ac:spMkLst>
        </pc:spChg>
        <pc:spChg chg="add mod">
          <ac:chgData name="Mrs A.M.Gundel" userId="2d39f159-777b-4bad-8899-bf8dfc77b0ad" providerId="ADAL" clId="{3A650C4A-5A18-4E06-AA83-86B2A49BF625}" dt="2023-03-22T12:11:25.943" v="18048" actId="1076"/>
          <ac:spMkLst>
            <pc:docMk/>
            <pc:sldMk cId="1912812617" sldId="302"/>
            <ac:spMk id="15367" creationId="{CEF6118E-44FB-4509-B4D9-129052E4C6EE}"/>
          </ac:spMkLst>
        </pc:spChg>
        <pc:picChg chg="add mod">
          <ac:chgData name="Mrs A.M.Gundel" userId="2d39f159-777b-4bad-8899-bf8dfc77b0ad" providerId="ADAL" clId="{3A650C4A-5A18-4E06-AA83-86B2A49BF625}" dt="2023-03-22T12:12:17.230" v="18067" actId="1076"/>
          <ac:picMkLst>
            <pc:docMk/>
            <pc:sldMk cId="1912812617" sldId="302"/>
            <ac:picMk id="15362" creationId="{2A9217CA-D602-7DC4-C3CA-E1AF10C09EB0}"/>
          </ac:picMkLst>
        </pc:picChg>
      </pc:sldChg>
      <pc:sldChg chg="add ord modTransition">
        <pc:chgData name="Mrs A.M.Gundel" userId="2d39f159-777b-4bad-8899-bf8dfc77b0ad" providerId="ADAL" clId="{3A650C4A-5A18-4E06-AA83-86B2A49BF625}" dt="2023-03-22T12:13:08.218" v="18074"/>
        <pc:sldMkLst>
          <pc:docMk/>
          <pc:sldMk cId="171296996" sldId="303"/>
        </pc:sldMkLst>
      </pc:sldChg>
      <pc:sldChg chg="addSp modSp new mod modTransition setBg">
        <pc:chgData name="Mrs A.M.Gundel" userId="2d39f159-777b-4bad-8899-bf8dfc77b0ad" providerId="ADAL" clId="{3A650C4A-5A18-4E06-AA83-86B2A49BF625}" dt="2023-03-22T12:13:08.218" v="18074"/>
        <pc:sldMkLst>
          <pc:docMk/>
          <pc:sldMk cId="1714288025" sldId="304"/>
        </pc:sldMkLst>
        <pc:spChg chg="add">
          <ac:chgData name="Mrs A.M.Gundel" userId="2d39f159-777b-4bad-8899-bf8dfc77b0ad" providerId="ADAL" clId="{3A650C4A-5A18-4E06-AA83-86B2A49BF625}" dt="2023-03-22T11:24:15.342" v="17071" actId="26606"/>
          <ac:spMkLst>
            <pc:docMk/>
            <pc:sldMk cId="1714288025" sldId="304"/>
            <ac:spMk id="13319" creationId="{42A4FC2C-047E-45A5-965D-8E1E3BF09BC6}"/>
          </ac:spMkLst>
        </pc:spChg>
        <pc:picChg chg="add mod">
          <ac:chgData name="Mrs A.M.Gundel" userId="2d39f159-777b-4bad-8899-bf8dfc77b0ad" providerId="ADAL" clId="{3A650C4A-5A18-4E06-AA83-86B2A49BF625}" dt="2023-03-22T11:24:15.342" v="17071" actId="26606"/>
          <ac:picMkLst>
            <pc:docMk/>
            <pc:sldMk cId="1714288025" sldId="304"/>
            <ac:picMk id="13314" creationId="{274F2C8A-B615-788B-46E5-2BCEC0CD8C15}"/>
          </ac:picMkLst>
        </pc:picChg>
      </pc:sldChg>
      <pc:sldChg chg="addSp modSp new mod modTransition setBg modNotesTx">
        <pc:chgData name="Mrs A.M.Gundel" userId="2d39f159-777b-4bad-8899-bf8dfc77b0ad" providerId="ADAL" clId="{3A650C4A-5A18-4E06-AA83-86B2A49BF625}" dt="2023-03-22T12:13:08.218" v="18074"/>
        <pc:sldMkLst>
          <pc:docMk/>
          <pc:sldMk cId="950382652" sldId="305"/>
        </pc:sldMkLst>
        <pc:spChg chg="add">
          <ac:chgData name="Mrs A.M.Gundel" userId="2d39f159-777b-4bad-8899-bf8dfc77b0ad" providerId="ADAL" clId="{3A650C4A-5A18-4E06-AA83-86B2A49BF625}" dt="2023-03-22T12:10:48.229" v="18039" actId="26606"/>
          <ac:spMkLst>
            <pc:docMk/>
            <pc:sldMk cId="950382652" sldId="305"/>
            <ac:spMk id="16391" creationId="{42A4FC2C-047E-45A5-965D-8E1E3BF09BC6}"/>
          </ac:spMkLst>
        </pc:spChg>
        <pc:picChg chg="add mod">
          <ac:chgData name="Mrs A.M.Gundel" userId="2d39f159-777b-4bad-8899-bf8dfc77b0ad" providerId="ADAL" clId="{3A650C4A-5A18-4E06-AA83-86B2A49BF625}" dt="2023-03-22T12:10:48.229" v="18039" actId="26606"/>
          <ac:picMkLst>
            <pc:docMk/>
            <pc:sldMk cId="950382652" sldId="305"/>
            <ac:picMk id="16386" creationId="{F0D0412A-44B6-9582-8918-FD8A77CE7D57}"/>
          </ac:picMkLst>
        </pc:picChg>
      </pc:sldChg>
    </pc:docChg>
  </pc:docChgLst>
  <pc:docChgLst>
    <pc:chgData name="Mrs A.M.Gundel" userId="2d39f159-777b-4bad-8899-bf8dfc77b0ad" providerId="ADAL" clId="{EEE4FAB6-C3DF-4B22-81A2-5484C0C74671}"/>
    <pc:docChg chg="custSel addSld modSld">
      <pc:chgData name="Mrs A.M.Gundel" userId="2d39f159-777b-4bad-8899-bf8dfc77b0ad" providerId="ADAL" clId="{EEE4FAB6-C3DF-4B22-81A2-5484C0C74671}" dt="2023-03-20T07:54:39.243" v="18" actId="403"/>
      <pc:docMkLst>
        <pc:docMk/>
      </pc:docMkLst>
      <pc:sldChg chg="modSp new mod modTransition">
        <pc:chgData name="Mrs A.M.Gundel" userId="2d39f159-777b-4bad-8899-bf8dfc77b0ad" providerId="ADAL" clId="{EEE4FAB6-C3DF-4B22-81A2-5484C0C74671}" dt="2023-03-20T07:54:39.243" v="18" actId="403"/>
        <pc:sldMkLst>
          <pc:docMk/>
          <pc:sldMk cId="200740626" sldId="291"/>
        </pc:sldMkLst>
        <pc:spChg chg="mod">
          <ac:chgData name="Mrs A.M.Gundel" userId="2d39f159-777b-4bad-8899-bf8dfc77b0ad" providerId="ADAL" clId="{EEE4FAB6-C3DF-4B22-81A2-5484C0C74671}" dt="2023-03-20T07:54:39.243" v="18" actId="403"/>
          <ac:spMkLst>
            <pc:docMk/>
            <pc:sldMk cId="200740626" sldId="291"/>
            <ac:spMk id="2" creationId="{D07447B5-C3F1-4514-B499-71F69731B1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D96DF-5579-456C-895C-14A79D9A96D8}" type="datetimeFigureOut">
              <a:rPr lang="en-GB" smtClean="0"/>
              <a:t>27/03/2023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025B-548C-4DFB-9CBE-4C63FFF61460}" type="slidenum">
              <a:rPr lang="en-GB" smtClean="0"/>
              <a:t>‹#›</a:t>
            </a:fld>
            <a:endParaRPr lang="en-GB"/>
          </a:p>
        </p:txBody>
      </p:sp>
    </p:spTree>
    <p:extLst>
      <p:ext uri="{BB962C8B-B14F-4D97-AF65-F5344CB8AC3E}">
        <p14:creationId xmlns:p14="http://schemas.microsoft.com/office/powerpoint/2010/main" val="88908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2,3, 5-8, 10-12, 14-17, 20, 27, 30-32, 34-40, 42-44, 46-47</a:t>
            </a:r>
          </a:p>
        </p:txBody>
      </p:sp>
      <p:sp>
        <p:nvSpPr>
          <p:cNvPr id="4" name="Slide Number Placeholder 3"/>
          <p:cNvSpPr>
            <a:spLocks noGrp="1"/>
          </p:cNvSpPr>
          <p:nvPr>
            <p:ph type="sldNum" sz="quarter" idx="5"/>
          </p:nvPr>
        </p:nvSpPr>
        <p:spPr/>
        <p:txBody>
          <a:bodyPr/>
          <a:lstStyle/>
          <a:p>
            <a:fld id="{5A57025B-548C-4DFB-9CBE-4C63FFF61460}" type="slidenum">
              <a:rPr lang="en-GB" smtClean="0"/>
              <a:t>1</a:t>
            </a:fld>
            <a:endParaRPr lang="en-GB"/>
          </a:p>
        </p:txBody>
      </p:sp>
    </p:spTree>
    <p:extLst>
      <p:ext uri="{BB962C8B-B14F-4D97-AF65-F5344CB8AC3E}">
        <p14:creationId xmlns:p14="http://schemas.microsoft.com/office/powerpoint/2010/main" val="195260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10</a:t>
            </a:fld>
            <a:endParaRPr lang="en-GB"/>
          </a:p>
        </p:txBody>
      </p:sp>
    </p:spTree>
    <p:extLst>
      <p:ext uri="{BB962C8B-B14F-4D97-AF65-F5344CB8AC3E}">
        <p14:creationId xmlns:p14="http://schemas.microsoft.com/office/powerpoint/2010/main" val="3114213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11</a:t>
            </a:fld>
            <a:endParaRPr lang="en-GB"/>
          </a:p>
        </p:txBody>
      </p:sp>
    </p:spTree>
    <p:extLst>
      <p:ext uri="{BB962C8B-B14F-4D97-AF65-F5344CB8AC3E}">
        <p14:creationId xmlns:p14="http://schemas.microsoft.com/office/powerpoint/2010/main" val="2298903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754063"/>
            <a:ext cx="4092575" cy="2301875"/>
          </a:xfrm>
        </p:spPr>
      </p:sp>
      <p:sp>
        <p:nvSpPr>
          <p:cNvPr id="3" name="Notes Placeholder 2"/>
          <p:cNvSpPr>
            <a:spLocks noGrp="1"/>
          </p:cNvSpPr>
          <p:nvPr>
            <p:ph type="body" idx="1"/>
          </p:nvPr>
        </p:nvSpPr>
        <p:spPr>
          <a:xfrm>
            <a:off x="685800" y="3280410"/>
            <a:ext cx="5486400" cy="4514850"/>
          </a:xfrm>
        </p:spPr>
        <p:txBody>
          <a:bodyPr/>
          <a:lstStyle/>
          <a:p>
            <a:pPr marL="0" indent="0" algn="l">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12</a:t>
            </a:fld>
            <a:endParaRPr lang="en-GB"/>
          </a:p>
        </p:txBody>
      </p:sp>
    </p:spTree>
    <p:extLst>
      <p:ext uri="{BB962C8B-B14F-4D97-AF65-F5344CB8AC3E}">
        <p14:creationId xmlns:p14="http://schemas.microsoft.com/office/powerpoint/2010/main" val="331355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723900"/>
            <a:ext cx="4200525" cy="2362200"/>
          </a:xfrm>
        </p:spPr>
      </p:sp>
      <p:sp>
        <p:nvSpPr>
          <p:cNvPr id="3" name="Notes Placeholder 2"/>
          <p:cNvSpPr>
            <a:spLocks noGrp="1"/>
          </p:cNvSpPr>
          <p:nvPr>
            <p:ph type="body" idx="1"/>
          </p:nvPr>
        </p:nvSpPr>
        <p:spPr>
          <a:xfrm>
            <a:off x="685800" y="3265170"/>
            <a:ext cx="5486400" cy="4278630"/>
          </a:xfrm>
        </p:spPr>
        <p:txBody>
          <a:bodyPr/>
          <a:lstStyle/>
          <a:p>
            <a:pPr marL="0" indent="0" algn="l">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13</a:t>
            </a:fld>
            <a:endParaRPr lang="en-GB"/>
          </a:p>
        </p:txBody>
      </p:sp>
    </p:spTree>
    <p:extLst>
      <p:ext uri="{BB962C8B-B14F-4D97-AF65-F5344CB8AC3E}">
        <p14:creationId xmlns:p14="http://schemas.microsoft.com/office/powerpoint/2010/main" val="425699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838200"/>
            <a:ext cx="3657600" cy="2057400"/>
          </a:xfrm>
        </p:spPr>
      </p:sp>
      <p:sp>
        <p:nvSpPr>
          <p:cNvPr id="3" name="Notes Placeholder 2"/>
          <p:cNvSpPr>
            <a:spLocks noGrp="1"/>
          </p:cNvSpPr>
          <p:nvPr>
            <p:ph type="body" idx="1"/>
          </p:nvPr>
        </p:nvSpPr>
        <p:spPr>
          <a:xfrm>
            <a:off x="739140" y="3272790"/>
            <a:ext cx="5486400" cy="5170170"/>
          </a:xfrm>
        </p:spPr>
        <p:txBody>
          <a:bodyPr/>
          <a:lstStyle/>
          <a:p>
            <a:pPr marL="0" indent="0">
              <a:buFont typeface="Arial" panose="020B0604020202020204" pitchFamily="34" charset="0"/>
              <a:buNone/>
            </a:pPr>
            <a:endParaRPr lang="en-GB" sz="1000" dirty="0"/>
          </a:p>
        </p:txBody>
      </p:sp>
      <p:sp>
        <p:nvSpPr>
          <p:cNvPr id="4" name="Slide Number Placeholder 3"/>
          <p:cNvSpPr>
            <a:spLocks noGrp="1"/>
          </p:cNvSpPr>
          <p:nvPr>
            <p:ph type="sldNum" sz="quarter" idx="5"/>
          </p:nvPr>
        </p:nvSpPr>
        <p:spPr/>
        <p:txBody>
          <a:bodyPr/>
          <a:lstStyle/>
          <a:p>
            <a:fld id="{5A57025B-548C-4DFB-9CBE-4C63FFF61460}" type="slidenum">
              <a:rPr lang="en-GB" smtClean="0"/>
              <a:t>14</a:t>
            </a:fld>
            <a:endParaRPr lang="en-GB"/>
          </a:p>
        </p:txBody>
      </p:sp>
    </p:spTree>
    <p:extLst>
      <p:ext uri="{BB962C8B-B14F-4D97-AF65-F5344CB8AC3E}">
        <p14:creationId xmlns:p14="http://schemas.microsoft.com/office/powerpoint/2010/main" val="497507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846138"/>
            <a:ext cx="4456113" cy="2506662"/>
          </a:xfrm>
        </p:spPr>
      </p:sp>
      <p:sp>
        <p:nvSpPr>
          <p:cNvPr id="3" name="Notes Placeholder 2"/>
          <p:cNvSpPr>
            <a:spLocks noGrp="1"/>
          </p:cNvSpPr>
          <p:nvPr>
            <p:ph type="body" idx="1"/>
          </p:nvPr>
        </p:nvSpPr>
        <p:spPr>
          <a:xfrm>
            <a:off x="685006" y="3646170"/>
            <a:ext cx="5486400" cy="4400550"/>
          </a:xfrm>
        </p:spPr>
        <p:txBody>
          <a:bodyPr/>
          <a:lstStyle/>
          <a:p>
            <a:pPr marL="0" indent="0" algn="l">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15</a:t>
            </a:fld>
            <a:endParaRPr lang="en-GB"/>
          </a:p>
        </p:txBody>
      </p:sp>
    </p:spTree>
    <p:extLst>
      <p:ext uri="{BB962C8B-B14F-4D97-AF65-F5344CB8AC3E}">
        <p14:creationId xmlns:p14="http://schemas.microsoft.com/office/powerpoint/2010/main" val="3984503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sz="11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5A57025B-548C-4DFB-9CBE-4C63FFF61460}" type="slidenum">
              <a:rPr lang="en-GB" smtClean="0"/>
              <a:t>16</a:t>
            </a:fld>
            <a:endParaRPr lang="en-GB"/>
          </a:p>
        </p:txBody>
      </p:sp>
    </p:spTree>
    <p:extLst>
      <p:ext uri="{BB962C8B-B14F-4D97-AF65-F5344CB8AC3E}">
        <p14:creationId xmlns:p14="http://schemas.microsoft.com/office/powerpoint/2010/main" val="1971185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17</a:t>
            </a:fld>
            <a:endParaRPr lang="en-GB"/>
          </a:p>
        </p:txBody>
      </p:sp>
    </p:spTree>
    <p:extLst>
      <p:ext uri="{BB962C8B-B14F-4D97-AF65-F5344CB8AC3E}">
        <p14:creationId xmlns:p14="http://schemas.microsoft.com/office/powerpoint/2010/main" val="183160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18</a:t>
            </a:fld>
            <a:endParaRPr lang="en-GB"/>
          </a:p>
        </p:txBody>
      </p:sp>
    </p:spTree>
    <p:extLst>
      <p:ext uri="{BB962C8B-B14F-4D97-AF65-F5344CB8AC3E}">
        <p14:creationId xmlns:p14="http://schemas.microsoft.com/office/powerpoint/2010/main" val="3107344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19</a:t>
            </a:fld>
            <a:endParaRPr lang="en-GB"/>
          </a:p>
        </p:txBody>
      </p:sp>
    </p:spTree>
    <p:extLst>
      <p:ext uri="{BB962C8B-B14F-4D97-AF65-F5344CB8AC3E}">
        <p14:creationId xmlns:p14="http://schemas.microsoft.com/office/powerpoint/2010/main" val="10613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57025B-548C-4DFB-9CBE-4C63FFF61460}" type="slidenum">
              <a:rPr lang="en-GB" smtClean="0"/>
              <a:t>2</a:t>
            </a:fld>
            <a:endParaRPr lang="en-GB"/>
          </a:p>
        </p:txBody>
      </p:sp>
    </p:spTree>
    <p:extLst>
      <p:ext uri="{BB962C8B-B14F-4D97-AF65-F5344CB8AC3E}">
        <p14:creationId xmlns:p14="http://schemas.microsoft.com/office/powerpoint/2010/main" val="488707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20</a:t>
            </a:fld>
            <a:endParaRPr lang="en-GB"/>
          </a:p>
        </p:txBody>
      </p:sp>
    </p:spTree>
    <p:extLst>
      <p:ext uri="{BB962C8B-B14F-4D97-AF65-F5344CB8AC3E}">
        <p14:creationId xmlns:p14="http://schemas.microsoft.com/office/powerpoint/2010/main" val="1570845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22</a:t>
            </a:fld>
            <a:endParaRPr lang="en-GB"/>
          </a:p>
        </p:txBody>
      </p:sp>
    </p:spTree>
    <p:extLst>
      <p:ext uri="{BB962C8B-B14F-4D97-AF65-F5344CB8AC3E}">
        <p14:creationId xmlns:p14="http://schemas.microsoft.com/office/powerpoint/2010/main" val="1964781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23</a:t>
            </a:fld>
            <a:endParaRPr lang="en-GB"/>
          </a:p>
        </p:txBody>
      </p:sp>
    </p:spTree>
    <p:extLst>
      <p:ext uri="{BB962C8B-B14F-4D97-AF65-F5344CB8AC3E}">
        <p14:creationId xmlns:p14="http://schemas.microsoft.com/office/powerpoint/2010/main" val="2067977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24</a:t>
            </a:fld>
            <a:endParaRPr lang="en-GB"/>
          </a:p>
        </p:txBody>
      </p:sp>
    </p:spTree>
    <p:extLst>
      <p:ext uri="{BB962C8B-B14F-4D97-AF65-F5344CB8AC3E}">
        <p14:creationId xmlns:p14="http://schemas.microsoft.com/office/powerpoint/2010/main" val="2940200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57025B-548C-4DFB-9CBE-4C63FFF61460}" type="slidenum">
              <a:rPr lang="en-GB" smtClean="0"/>
              <a:t>25</a:t>
            </a:fld>
            <a:endParaRPr lang="en-GB"/>
          </a:p>
        </p:txBody>
      </p:sp>
    </p:spTree>
    <p:extLst>
      <p:ext uri="{BB962C8B-B14F-4D97-AF65-F5344CB8AC3E}">
        <p14:creationId xmlns:p14="http://schemas.microsoft.com/office/powerpoint/2010/main" val="392464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7025B-548C-4DFB-9CBE-4C63FFF61460}" type="slidenum">
              <a:rPr lang="en-GB" smtClean="0"/>
              <a:t>3</a:t>
            </a:fld>
            <a:endParaRPr lang="en-GB"/>
          </a:p>
        </p:txBody>
      </p:sp>
    </p:spTree>
    <p:extLst>
      <p:ext uri="{BB962C8B-B14F-4D97-AF65-F5344CB8AC3E}">
        <p14:creationId xmlns:p14="http://schemas.microsoft.com/office/powerpoint/2010/main" val="397289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4</a:t>
            </a:fld>
            <a:endParaRPr lang="en-GB"/>
          </a:p>
        </p:txBody>
      </p:sp>
    </p:spTree>
    <p:extLst>
      <p:ext uri="{BB962C8B-B14F-4D97-AF65-F5344CB8AC3E}">
        <p14:creationId xmlns:p14="http://schemas.microsoft.com/office/powerpoint/2010/main" val="347796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57025B-548C-4DFB-9CBE-4C63FFF61460}" type="slidenum">
              <a:rPr lang="en-GB" smtClean="0"/>
              <a:t>5</a:t>
            </a:fld>
            <a:endParaRPr lang="en-GB"/>
          </a:p>
        </p:txBody>
      </p:sp>
    </p:spTree>
    <p:extLst>
      <p:ext uri="{BB962C8B-B14F-4D97-AF65-F5344CB8AC3E}">
        <p14:creationId xmlns:p14="http://schemas.microsoft.com/office/powerpoint/2010/main" val="47841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3200" y="792163"/>
            <a:ext cx="3910013" cy="2200275"/>
          </a:xfrm>
        </p:spPr>
      </p:sp>
      <p:sp>
        <p:nvSpPr>
          <p:cNvPr id="3" name="Notes Placeholder 2"/>
          <p:cNvSpPr>
            <a:spLocks noGrp="1"/>
          </p:cNvSpPr>
          <p:nvPr>
            <p:ph type="body" idx="1"/>
          </p:nvPr>
        </p:nvSpPr>
        <p:spPr>
          <a:xfrm>
            <a:off x="685006" y="3188970"/>
            <a:ext cx="5486400" cy="4354830"/>
          </a:xfrm>
        </p:spPr>
        <p:txBody>
          <a:bodyPr/>
          <a:lstStyle/>
          <a:p>
            <a:pPr marL="0" indent="0" algn="l">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5A57025B-548C-4DFB-9CBE-4C63FFF61460}" type="slidenum">
              <a:rPr lang="en-GB" smtClean="0"/>
              <a:t>6</a:t>
            </a:fld>
            <a:endParaRPr lang="en-GB"/>
          </a:p>
        </p:txBody>
      </p:sp>
    </p:spTree>
    <p:extLst>
      <p:ext uri="{BB962C8B-B14F-4D97-AF65-F5344CB8AC3E}">
        <p14:creationId xmlns:p14="http://schemas.microsoft.com/office/powerpoint/2010/main" val="1172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7</a:t>
            </a:fld>
            <a:endParaRPr lang="en-GB"/>
          </a:p>
        </p:txBody>
      </p:sp>
    </p:spTree>
    <p:extLst>
      <p:ext uri="{BB962C8B-B14F-4D97-AF65-F5344CB8AC3E}">
        <p14:creationId xmlns:p14="http://schemas.microsoft.com/office/powerpoint/2010/main" val="68368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5A57025B-548C-4DFB-9CBE-4C63FFF61460}" type="slidenum">
              <a:rPr lang="en-GB" smtClean="0"/>
              <a:t>8</a:t>
            </a:fld>
            <a:endParaRPr lang="en-GB"/>
          </a:p>
        </p:txBody>
      </p:sp>
    </p:spTree>
    <p:extLst>
      <p:ext uri="{BB962C8B-B14F-4D97-AF65-F5344CB8AC3E}">
        <p14:creationId xmlns:p14="http://schemas.microsoft.com/office/powerpoint/2010/main" val="279022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7025B-548C-4DFB-9CBE-4C63FFF61460}" type="slidenum">
              <a:rPr lang="en-GB" smtClean="0"/>
              <a:t>9</a:t>
            </a:fld>
            <a:endParaRPr lang="en-GB"/>
          </a:p>
        </p:txBody>
      </p:sp>
    </p:spTree>
    <p:extLst>
      <p:ext uri="{BB962C8B-B14F-4D97-AF65-F5344CB8AC3E}">
        <p14:creationId xmlns:p14="http://schemas.microsoft.com/office/powerpoint/2010/main" val="311261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339F-E469-470B-A273-EEDB04BDD0E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3621997-63F3-4F01-9F11-69B742F53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6AA78BC-F8BF-40B9-9916-7832B2E0931A}"/>
              </a:ext>
            </a:extLst>
          </p:cNvPr>
          <p:cNvSpPr>
            <a:spLocks noGrp="1"/>
          </p:cNvSpPr>
          <p:nvPr>
            <p:ph type="dt" sz="half" idx="10"/>
          </p:nvPr>
        </p:nvSpPr>
        <p:spPr/>
        <p:txBody>
          <a:bodyPr/>
          <a:lstStyle/>
          <a:p>
            <a:fld id="{F96050AF-0912-4F6F-9723-9314E64A5872}" type="datetimeFigureOut">
              <a:rPr lang="en-GB" smtClean="0"/>
              <a:t>27/03/2023</a:t>
            </a:fld>
            <a:endParaRPr lang="en-GB"/>
          </a:p>
        </p:txBody>
      </p:sp>
      <p:sp>
        <p:nvSpPr>
          <p:cNvPr id="5" name="Footer Placeholder 4">
            <a:extLst>
              <a:ext uri="{FF2B5EF4-FFF2-40B4-BE49-F238E27FC236}">
                <a16:creationId xmlns:a16="http://schemas.microsoft.com/office/drawing/2014/main" id="{57145DE0-7926-4B95-98E3-FC7A0ED9AB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400DCF-DA7D-4904-B68B-5B8B99BE7552}"/>
              </a:ext>
            </a:extLst>
          </p:cNvPr>
          <p:cNvSpPr>
            <a:spLocks noGrp="1"/>
          </p:cNvSpPr>
          <p:nvPr>
            <p:ph type="sldNum" sz="quarter" idx="12"/>
          </p:nvPr>
        </p:nvSpPr>
        <p:spPr/>
        <p:txBody>
          <a:bodyPr/>
          <a:lstStyle/>
          <a:p>
            <a:fld id="{440C3103-ACF2-43EA-AD67-B5D4C7A91B26}" type="slidenum">
              <a:rPr lang="en-GB" smtClean="0"/>
              <a:t>‹#›</a:t>
            </a:fld>
            <a:endParaRPr lang="en-GB"/>
          </a:p>
        </p:txBody>
      </p:sp>
    </p:spTree>
    <p:extLst>
      <p:ext uri="{BB962C8B-B14F-4D97-AF65-F5344CB8AC3E}">
        <p14:creationId xmlns:p14="http://schemas.microsoft.com/office/powerpoint/2010/main" val="355328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52EB-4E8D-43EA-B0E2-C985A6D6212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DFE624C-8D98-4D42-A1A3-DBA4D7011D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7ED742D-D5FA-474E-B474-7A4CE0DE8FC9}"/>
              </a:ext>
            </a:extLst>
          </p:cNvPr>
          <p:cNvSpPr>
            <a:spLocks noGrp="1"/>
          </p:cNvSpPr>
          <p:nvPr>
            <p:ph type="dt" sz="half" idx="10"/>
          </p:nvPr>
        </p:nvSpPr>
        <p:spPr/>
        <p:txBody>
          <a:bodyPr/>
          <a:lstStyle/>
          <a:p>
            <a:fld id="{F96050AF-0912-4F6F-9723-9314E64A5872}" type="datetimeFigureOut">
              <a:rPr lang="en-GB" smtClean="0"/>
              <a:t>27/03/2023</a:t>
            </a:fld>
            <a:endParaRPr lang="en-GB"/>
          </a:p>
        </p:txBody>
      </p:sp>
      <p:sp>
        <p:nvSpPr>
          <p:cNvPr id="5" name="Footer Placeholder 4">
            <a:extLst>
              <a:ext uri="{FF2B5EF4-FFF2-40B4-BE49-F238E27FC236}">
                <a16:creationId xmlns:a16="http://schemas.microsoft.com/office/drawing/2014/main" id="{E5F770E4-D166-4567-B044-A43C8747CA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E1B68-DF5D-4F03-9070-76B7912F5069}"/>
              </a:ext>
            </a:extLst>
          </p:cNvPr>
          <p:cNvSpPr>
            <a:spLocks noGrp="1"/>
          </p:cNvSpPr>
          <p:nvPr>
            <p:ph type="sldNum" sz="quarter" idx="12"/>
          </p:nvPr>
        </p:nvSpPr>
        <p:spPr/>
        <p:txBody>
          <a:bodyPr/>
          <a:lstStyle/>
          <a:p>
            <a:fld id="{440C3103-ACF2-43EA-AD67-B5D4C7A91B26}" type="slidenum">
              <a:rPr lang="en-GB" smtClean="0"/>
              <a:t>‹#›</a:t>
            </a:fld>
            <a:endParaRPr lang="en-GB"/>
          </a:p>
        </p:txBody>
      </p:sp>
    </p:spTree>
    <p:extLst>
      <p:ext uri="{BB962C8B-B14F-4D97-AF65-F5344CB8AC3E}">
        <p14:creationId xmlns:p14="http://schemas.microsoft.com/office/powerpoint/2010/main" val="101723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138453-F706-4132-8968-0EB8F59EE8F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A6A02C7-55FA-464D-9A12-29C49B845DE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7C7CC84-8ABB-42C1-A50B-59BE31E59407}"/>
              </a:ext>
            </a:extLst>
          </p:cNvPr>
          <p:cNvSpPr>
            <a:spLocks noGrp="1"/>
          </p:cNvSpPr>
          <p:nvPr>
            <p:ph type="dt" sz="half" idx="10"/>
          </p:nvPr>
        </p:nvSpPr>
        <p:spPr/>
        <p:txBody>
          <a:bodyPr/>
          <a:lstStyle/>
          <a:p>
            <a:fld id="{F96050AF-0912-4F6F-9723-9314E64A5872}" type="datetimeFigureOut">
              <a:rPr lang="en-GB" smtClean="0"/>
              <a:t>27/03/2023</a:t>
            </a:fld>
            <a:endParaRPr lang="en-GB"/>
          </a:p>
        </p:txBody>
      </p:sp>
      <p:sp>
        <p:nvSpPr>
          <p:cNvPr id="5" name="Footer Placeholder 4">
            <a:extLst>
              <a:ext uri="{FF2B5EF4-FFF2-40B4-BE49-F238E27FC236}">
                <a16:creationId xmlns:a16="http://schemas.microsoft.com/office/drawing/2014/main" id="{97E5A678-EB03-4866-83B1-7B02FD075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02F472-AB43-45AA-BA18-70A490458EA4}"/>
              </a:ext>
            </a:extLst>
          </p:cNvPr>
          <p:cNvSpPr>
            <a:spLocks noGrp="1"/>
          </p:cNvSpPr>
          <p:nvPr>
            <p:ph type="sldNum" sz="quarter" idx="12"/>
          </p:nvPr>
        </p:nvSpPr>
        <p:spPr/>
        <p:txBody>
          <a:bodyPr/>
          <a:lstStyle/>
          <a:p>
            <a:fld id="{440C3103-ACF2-43EA-AD67-B5D4C7A91B26}" type="slidenum">
              <a:rPr lang="en-GB" smtClean="0"/>
              <a:t>‹#›</a:t>
            </a:fld>
            <a:endParaRPr lang="en-GB"/>
          </a:p>
        </p:txBody>
      </p:sp>
    </p:spTree>
    <p:extLst>
      <p:ext uri="{BB962C8B-B14F-4D97-AF65-F5344CB8AC3E}">
        <p14:creationId xmlns:p14="http://schemas.microsoft.com/office/powerpoint/2010/main" val="93240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230F-1E36-4BE8-B1FA-F90A8B09FEF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0FE02EC-906A-4ECA-834F-E96C47E74F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3A6BEB-D0CF-4C53-BF8B-1E432D3DC491}"/>
              </a:ext>
            </a:extLst>
          </p:cNvPr>
          <p:cNvSpPr>
            <a:spLocks noGrp="1"/>
          </p:cNvSpPr>
          <p:nvPr>
            <p:ph type="dt" sz="half" idx="10"/>
          </p:nvPr>
        </p:nvSpPr>
        <p:spPr/>
        <p:txBody>
          <a:bodyPr/>
          <a:lstStyle/>
          <a:p>
            <a:fld id="{F96050AF-0912-4F6F-9723-9314E64A5872}" type="datetimeFigureOut">
              <a:rPr lang="en-GB" smtClean="0"/>
              <a:t>27/03/2023</a:t>
            </a:fld>
            <a:endParaRPr lang="en-GB"/>
          </a:p>
        </p:txBody>
      </p:sp>
      <p:sp>
        <p:nvSpPr>
          <p:cNvPr id="5" name="Footer Placeholder 4">
            <a:extLst>
              <a:ext uri="{FF2B5EF4-FFF2-40B4-BE49-F238E27FC236}">
                <a16:creationId xmlns:a16="http://schemas.microsoft.com/office/drawing/2014/main" id="{3C109142-56E1-46E8-935B-1C37B2637F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08B963-8715-413E-91F9-1230A95B97FB}"/>
              </a:ext>
            </a:extLst>
          </p:cNvPr>
          <p:cNvSpPr>
            <a:spLocks noGrp="1"/>
          </p:cNvSpPr>
          <p:nvPr>
            <p:ph type="sldNum" sz="quarter" idx="12"/>
          </p:nvPr>
        </p:nvSpPr>
        <p:spPr/>
        <p:txBody>
          <a:bodyPr/>
          <a:lstStyle/>
          <a:p>
            <a:fld id="{440C3103-ACF2-43EA-AD67-B5D4C7A91B26}" type="slidenum">
              <a:rPr lang="en-GB" smtClean="0"/>
              <a:t>‹#›</a:t>
            </a:fld>
            <a:endParaRPr lang="en-GB"/>
          </a:p>
        </p:txBody>
      </p:sp>
    </p:spTree>
    <p:extLst>
      <p:ext uri="{BB962C8B-B14F-4D97-AF65-F5344CB8AC3E}">
        <p14:creationId xmlns:p14="http://schemas.microsoft.com/office/powerpoint/2010/main" val="311347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DE830-8757-4DC3-94B8-C15D2D6A446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E79D965-7A40-475A-82C6-1E7F38FE8A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ECF97E4-75A3-4BF4-9C6F-D263B7488636}"/>
              </a:ext>
            </a:extLst>
          </p:cNvPr>
          <p:cNvSpPr>
            <a:spLocks noGrp="1"/>
          </p:cNvSpPr>
          <p:nvPr>
            <p:ph type="dt" sz="half" idx="10"/>
          </p:nvPr>
        </p:nvSpPr>
        <p:spPr/>
        <p:txBody>
          <a:bodyPr/>
          <a:lstStyle/>
          <a:p>
            <a:fld id="{F96050AF-0912-4F6F-9723-9314E64A5872}" type="datetimeFigureOut">
              <a:rPr lang="en-GB" smtClean="0"/>
              <a:t>27/03/2023</a:t>
            </a:fld>
            <a:endParaRPr lang="en-GB"/>
          </a:p>
        </p:txBody>
      </p:sp>
      <p:sp>
        <p:nvSpPr>
          <p:cNvPr id="5" name="Footer Placeholder 4">
            <a:extLst>
              <a:ext uri="{FF2B5EF4-FFF2-40B4-BE49-F238E27FC236}">
                <a16:creationId xmlns:a16="http://schemas.microsoft.com/office/drawing/2014/main" id="{6EA00CE6-5B74-4661-8BC4-57F01318F3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79E08A-6314-4008-9D1D-8624AF83FDE1}"/>
              </a:ext>
            </a:extLst>
          </p:cNvPr>
          <p:cNvSpPr>
            <a:spLocks noGrp="1"/>
          </p:cNvSpPr>
          <p:nvPr>
            <p:ph type="sldNum" sz="quarter" idx="12"/>
          </p:nvPr>
        </p:nvSpPr>
        <p:spPr/>
        <p:txBody>
          <a:bodyPr/>
          <a:lstStyle/>
          <a:p>
            <a:fld id="{440C3103-ACF2-43EA-AD67-B5D4C7A91B26}" type="slidenum">
              <a:rPr lang="en-GB" smtClean="0"/>
              <a:t>‹#›</a:t>
            </a:fld>
            <a:endParaRPr lang="en-GB"/>
          </a:p>
        </p:txBody>
      </p:sp>
    </p:spTree>
    <p:extLst>
      <p:ext uri="{BB962C8B-B14F-4D97-AF65-F5344CB8AC3E}">
        <p14:creationId xmlns:p14="http://schemas.microsoft.com/office/powerpoint/2010/main" val="167339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5721-DA6B-4272-80E4-789A666900A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73B3987-5752-4010-9D0A-454DCFCD37B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9103738-EA4C-4BBA-B938-9DB9CDA59CE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FB3EF68-C9A7-4936-ACCC-E518269532EA}"/>
              </a:ext>
            </a:extLst>
          </p:cNvPr>
          <p:cNvSpPr>
            <a:spLocks noGrp="1"/>
          </p:cNvSpPr>
          <p:nvPr>
            <p:ph type="dt" sz="half" idx="10"/>
          </p:nvPr>
        </p:nvSpPr>
        <p:spPr/>
        <p:txBody>
          <a:bodyPr/>
          <a:lstStyle/>
          <a:p>
            <a:fld id="{F96050AF-0912-4F6F-9723-9314E64A5872}" type="datetimeFigureOut">
              <a:rPr lang="en-GB" smtClean="0"/>
              <a:t>27/03/2023</a:t>
            </a:fld>
            <a:endParaRPr lang="en-GB"/>
          </a:p>
        </p:txBody>
      </p:sp>
      <p:sp>
        <p:nvSpPr>
          <p:cNvPr id="6" name="Footer Placeholder 5">
            <a:extLst>
              <a:ext uri="{FF2B5EF4-FFF2-40B4-BE49-F238E27FC236}">
                <a16:creationId xmlns:a16="http://schemas.microsoft.com/office/drawing/2014/main" id="{3394E235-C33B-42BE-B8F8-F823F06D08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C1A2AD-9679-4B80-9C38-8B9D7D16E51E}"/>
              </a:ext>
            </a:extLst>
          </p:cNvPr>
          <p:cNvSpPr>
            <a:spLocks noGrp="1"/>
          </p:cNvSpPr>
          <p:nvPr>
            <p:ph type="sldNum" sz="quarter" idx="12"/>
          </p:nvPr>
        </p:nvSpPr>
        <p:spPr/>
        <p:txBody>
          <a:bodyPr/>
          <a:lstStyle/>
          <a:p>
            <a:fld id="{440C3103-ACF2-43EA-AD67-B5D4C7A91B26}" type="slidenum">
              <a:rPr lang="en-GB" smtClean="0"/>
              <a:t>‹#›</a:t>
            </a:fld>
            <a:endParaRPr lang="en-GB"/>
          </a:p>
        </p:txBody>
      </p:sp>
    </p:spTree>
    <p:extLst>
      <p:ext uri="{BB962C8B-B14F-4D97-AF65-F5344CB8AC3E}">
        <p14:creationId xmlns:p14="http://schemas.microsoft.com/office/powerpoint/2010/main" val="149567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8BA7-0D78-4DB7-BB3E-26113AB7A45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DDDA4C6-7691-42BB-BD33-E7B8FDAD2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A21E7A-0B17-48D9-9073-52ED5B6633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865275D-1691-4846-B450-EB1A3BC20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78A63F1-7E8B-4688-B2D3-9D51E4B4CC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43CA75C-409B-48C2-9A57-E1766D6CCFC3}"/>
              </a:ext>
            </a:extLst>
          </p:cNvPr>
          <p:cNvSpPr>
            <a:spLocks noGrp="1"/>
          </p:cNvSpPr>
          <p:nvPr>
            <p:ph type="dt" sz="half" idx="10"/>
          </p:nvPr>
        </p:nvSpPr>
        <p:spPr/>
        <p:txBody>
          <a:bodyPr/>
          <a:lstStyle/>
          <a:p>
            <a:fld id="{F96050AF-0912-4F6F-9723-9314E64A5872}" type="datetimeFigureOut">
              <a:rPr lang="en-GB" smtClean="0"/>
              <a:t>27/03/2023</a:t>
            </a:fld>
            <a:endParaRPr lang="en-GB"/>
          </a:p>
        </p:txBody>
      </p:sp>
      <p:sp>
        <p:nvSpPr>
          <p:cNvPr id="8" name="Footer Placeholder 7">
            <a:extLst>
              <a:ext uri="{FF2B5EF4-FFF2-40B4-BE49-F238E27FC236}">
                <a16:creationId xmlns:a16="http://schemas.microsoft.com/office/drawing/2014/main" id="{2A8BD1E8-D2E8-4499-8218-6C43D94627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E1CEB5-EFAA-442D-8B61-3033CADB02A5}"/>
              </a:ext>
            </a:extLst>
          </p:cNvPr>
          <p:cNvSpPr>
            <a:spLocks noGrp="1"/>
          </p:cNvSpPr>
          <p:nvPr>
            <p:ph type="sldNum" sz="quarter" idx="12"/>
          </p:nvPr>
        </p:nvSpPr>
        <p:spPr/>
        <p:txBody>
          <a:bodyPr/>
          <a:lstStyle/>
          <a:p>
            <a:fld id="{440C3103-ACF2-43EA-AD67-B5D4C7A91B26}" type="slidenum">
              <a:rPr lang="en-GB" smtClean="0"/>
              <a:t>‹#›</a:t>
            </a:fld>
            <a:endParaRPr lang="en-GB"/>
          </a:p>
        </p:txBody>
      </p:sp>
    </p:spTree>
    <p:extLst>
      <p:ext uri="{BB962C8B-B14F-4D97-AF65-F5344CB8AC3E}">
        <p14:creationId xmlns:p14="http://schemas.microsoft.com/office/powerpoint/2010/main" val="251655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D976-3A7A-4FFC-B272-85DF8394767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E52FEFA-9169-40B7-A035-205AF99D623A}"/>
              </a:ext>
            </a:extLst>
          </p:cNvPr>
          <p:cNvSpPr>
            <a:spLocks noGrp="1"/>
          </p:cNvSpPr>
          <p:nvPr>
            <p:ph type="dt" sz="half" idx="10"/>
          </p:nvPr>
        </p:nvSpPr>
        <p:spPr/>
        <p:txBody>
          <a:bodyPr/>
          <a:lstStyle/>
          <a:p>
            <a:fld id="{F96050AF-0912-4F6F-9723-9314E64A5872}" type="datetimeFigureOut">
              <a:rPr lang="en-GB" smtClean="0"/>
              <a:t>27/03/2023</a:t>
            </a:fld>
            <a:endParaRPr lang="en-GB"/>
          </a:p>
        </p:txBody>
      </p:sp>
      <p:sp>
        <p:nvSpPr>
          <p:cNvPr id="4" name="Footer Placeholder 3">
            <a:extLst>
              <a:ext uri="{FF2B5EF4-FFF2-40B4-BE49-F238E27FC236}">
                <a16:creationId xmlns:a16="http://schemas.microsoft.com/office/drawing/2014/main" id="{F24FEDEF-77BF-43F2-BACB-E444114401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958229-1FF5-45C6-BD19-AC26DFBCC5E5}"/>
              </a:ext>
            </a:extLst>
          </p:cNvPr>
          <p:cNvSpPr>
            <a:spLocks noGrp="1"/>
          </p:cNvSpPr>
          <p:nvPr>
            <p:ph type="sldNum" sz="quarter" idx="12"/>
          </p:nvPr>
        </p:nvSpPr>
        <p:spPr/>
        <p:txBody>
          <a:bodyPr/>
          <a:lstStyle/>
          <a:p>
            <a:fld id="{440C3103-ACF2-43EA-AD67-B5D4C7A91B26}" type="slidenum">
              <a:rPr lang="en-GB" smtClean="0"/>
              <a:t>‹#›</a:t>
            </a:fld>
            <a:endParaRPr lang="en-GB"/>
          </a:p>
        </p:txBody>
      </p:sp>
    </p:spTree>
    <p:extLst>
      <p:ext uri="{BB962C8B-B14F-4D97-AF65-F5344CB8AC3E}">
        <p14:creationId xmlns:p14="http://schemas.microsoft.com/office/powerpoint/2010/main" val="315911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F1FD6-A836-4556-82C9-0C43A8EF40AA}"/>
              </a:ext>
            </a:extLst>
          </p:cNvPr>
          <p:cNvSpPr>
            <a:spLocks noGrp="1"/>
          </p:cNvSpPr>
          <p:nvPr>
            <p:ph type="dt" sz="half" idx="10"/>
          </p:nvPr>
        </p:nvSpPr>
        <p:spPr/>
        <p:txBody>
          <a:bodyPr/>
          <a:lstStyle/>
          <a:p>
            <a:fld id="{F96050AF-0912-4F6F-9723-9314E64A5872}" type="datetimeFigureOut">
              <a:rPr lang="en-GB" smtClean="0"/>
              <a:t>27/03/2023</a:t>
            </a:fld>
            <a:endParaRPr lang="en-GB"/>
          </a:p>
        </p:txBody>
      </p:sp>
      <p:sp>
        <p:nvSpPr>
          <p:cNvPr id="3" name="Footer Placeholder 2">
            <a:extLst>
              <a:ext uri="{FF2B5EF4-FFF2-40B4-BE49-F238E27FC236}">
                <a16:creationId xmlns:a16="http://schemas.microsoft.com/office/drawing/2014/main" id="{CE9A9420-FABB-41C1-88A8-ECB8CC41BA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A0421F-DB11-424F-986F-48579813B845}"/>
              </a:ext>
            </a:extLst>
          </p:cNvPr>
          <p:cNvSpPr>
            <a:spLocks noGrp="1"/>
          </p:cNvSpPr>
          <p:nvPr>
            <p:ph type="sldNum" sz="quarter" idx="12"/>
          </p:nvPr>
        </p:nvSpPr>
        <p:spPr/>
        <p:txBody>
          <a:bodyPr/>
          <a:lstStyle/>
          <a:p>
            <a:fld id="{440C3103-ACF2-43EA-AD67-B5D4C7A91B26}" type="slidenum">
              <a:rPr lang="en-GB" smtClean="0"/>
              <a:t>‹#›</a:t>
            </a:fld>
            <a:endParaRPr lang="en-GB"/>
          </a:p>
        </p:txBody>
      </p:sp>
    </p:spTree>
    <p:extLst>
      <p:ext uri="{BB962C8B-B14F-4D97-AF65-F5344CB8AC3E}">
        <p14:creationId xmlns:p14="http://schemas.microsoft.com/office/powerpoint/2010/main" val="258573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2BA40-1019-4D9B-857A-08D8F63835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3CA07C7-FCC5-447B-A50C-E708F78F4A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BF5E42D-566F-41F5-A7B1-60BDD790E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C6EA49-C205-40EE-B75E-DB7712F14A83}"/>
              </a:ext>
            </a:extLst>
          </p:cNvPr>
          <p:cNvSpPr>
            <a:spLocks noGrp="1"/>
          </p:cNvSpPr>
          <p:nvPr>
            <p:ph type="dt" sz="half" idx="10"/>
          </p:nvPr>
        </p:nvSpPr>
        <p:spPr/>
        <p:txBody>
          <a:bodyPr/>
          <a:lstStyle/>
          <a:p>
            <a:fld id="{F96050AF-0912-4F6F-9723-9314E64A5872}" type="datetimeFigureOut">
              <a:rPr lang="en-GB" smtClean="0"/>
              <a:t>27/03/2023</a:t>
            </a:fld>
            <a:endParaRPr lang="en-GB"/>
          </a:p>
        </p:txBody>
      </p:sp>
      <p:sp>
        <p:nvSpPr>
          <p:cNvPr id="6" name="Footer Placeholder 5">
            <a:extLst>
              <a:ext uri="{FF2B5EF4-FFF2-40B4-BE49-F238E27FC236}">
                <a16:creationId xmlns:a16="http://schemas.microsoft.com/office/drawing/2014/main" id="{419D9C50-39A3-4819-A825-E6913E26C2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B99C30-F789-41B6-902E-14F817EC6D44}"/>
              </a:ext>
            </a:extLst>
          </p:cNvPr>
          <p:cNvSpPr>
            <a:spLocks noGrp="1"/>
          </p:cNvSpPr>
          <p:nvPr>
            <p:ph type="sldNum" sz="quarter" idx="12"/>
          </p:nvPr>
        </p:nvSpPr>
        <p:spPr/>
        <p:txBody>
          <a:bodyPr/>
          <a:lstStyle/>
          <a:p>
            <a:fld id="{440C3103-ACF2-43EA-AD67-B5D4C7A91B26}" type="slidenum">
              <a:rPr lang="en-GB" smtClean="0"/>
              <a:t>‹#›</a:t>
            </a:fld>
            <a:endParaRPr lang="en-GB"/>
          </a:p>
        </p:txBody>
      </p:sp>
    </p:spTree>
    <p:extLst>
      <p:ext uri="{BB962C8B-B14F-4D97-AF65-F5344CB8AC3E}">
        <p14:creationId xmlns:p14="http://schemas.microsoft.com/office/powerpoint/2010/main" val="339882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D295-EBD0-4897-BB12-C3244F294E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B837C45-9E29-492F-AA70-53DCC25371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F520FF-55BD-4CCA-A6C5-7D1EB9848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D2C5A8-2906-4804-B309-6075DA11C6A1}"/>
              </a:ext>
            </a:extLst>
          </p:cNvPr>
          <p:cNvSpPr>
            <a:spLocks noGrp="1"/>
          </p:cNvSpPr>
          <p:nvPr>
            <p:ph type="dt" sz="half" idx="10"/>
          </p:nvPr>
        </p:nvSpPr>
        <p:spPr/>
        <p:txBody>
          <a:bodyPr/>
          <a:lstStyle/>
          <a:p>
            <a:fld id="{F96050AF-0912-4F6F-9723-9314E64A5872}" type="datetimeFigureOut">
              <a:rPr lang="en-GB" smtClean="0"/>
              <a:t>27/03/2023</a:t>
            </a:fld>
            <a:endParaRPr lang="en-GB"/>
          </a:p>
        </p:txBody>
      </p:sp>
      <p:sp>
        <p:nvSpPr>
          <p:cNvPr id="6" name="Footer Placeholder 5">
            <a:extLst>
              <a:ext uri="{FF2B5EF4-FFF2-40B4-BE49-F238E27FC236}">
                <a16:creationId xmlns:a16="http://schemas.microsoft.com/office/drawing/2014/main" id="{8C3A434E-D094-4AAA-82F6-F8B68B6BB9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BE6CE7-5A84-4CBC-95C5-A03C16A09DE2}"/>
              </a:ext>
            </a:extLst>
          </p:cNvPr>
          <p:cNvSpPr>
            <a:spLocks noGrp="1"/>
          </p:cNvSpPr>
          <p:nvPr>
            <p:ph type="sldNum" sz="quarter" idx="12"/>
          </p:nvPr>
        </p:nvSpPr>
        <p:spPr/>
        <p:txBody>
          <a:bodyPr/>
          <a:lstStyle/>
          <a:p>
            <a:fld id="{440C3103-ACF2-43EA-AD67-B5D4C7A91B26}" type="slidenum">
              <a:rPr lang="en-GB" smtClean="0"/>
              <a:t>‹#›</a:t>
            </a:fld>
            <a:endParaRPr lang="en-GB"/>
          </a:p>
        </p:txBody>
      </p:sp>
    </p:spTree>
    <p:extLst>
      <p:ext uri="{BB962C8B-B14F-4D97-AF65-F5344CB8AC3E}">
        <p14:creationId xmlns:p14="http://schemas.microsoft.com/office/powerpoint/2010/main" val="306034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80B652-6E9C-4779-8406-F375EAC90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DCD3584-A4E6-4591-A74E-A47247F1B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123A8B0-FC07-458D-BB81-D6CA47848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050AF-0912-4F6F-9723-9314E64A5872}" type="datetimeFigureOut">
              <a:rPr lang="en-GB" smtClean="0"/>
              <a:t>27/03/2023</a:t>
            </a:fld>
            <a:endParaRPr lang="en-GB"/>
          </a:p>
        </p:txBody>
      </p:sp>
      <p:sp>
        <p:nvSpPr>
          <p:cNvPr id="5" name="Footer Placeholder 4">
            <a:extLst>
              <a:ext uri="{FF2B5EF4-FFF2-40B4-BE49-F238E27FC236}">
                <a16:creationId xmlns:a16="http://schemas.microsoft.com/office/drawing/2014/main" id="{58E35086-9EA3-4FB5-B2B8-D9964E6925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407A25-694D-4751-A81E-E1D6857467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C3103-ACF2-43EA-AD67-B5D4C7A91B26}" type="slidenum">
              <a:rPr lang="en-GB" smtClean="0"/>
              <a:t>‹#›</a:t>
            </a:fld>
            <a:endParaRPr lang="en-GB"/>
          </a:p>
        </p:txBody>
      </p:sp>
    </p:spTree>
    <p:extLst>
      <p:ext uri="{BB962C8B-B14F-4D97-AF65-F5344CB8AC3E}">
        <p14:creationId xmlns:p14="http://schemas.microsoft.com/office/powerpoint/2010/main" val="838234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germanhistorydocs.ghi-dc.org/pdf/eng/Chapter1_Doc10English.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90A611-969B-442D-AC14-F88E598B7CF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2A7AA91-CAD5-46D4-B308-0E417669F081}"/>
              </a:ext>
            </a:extLst>
          </p:cNvPr>
          <p:cNvSpPr>
            <a:spLocks noGrp="1"/>
          </p:cNvSpPr>
          <p:nvPr>
            <p:ph type="title"/>
          </p:nvPr>
        </p:nvSpPr>
        <p:spPr>
          <a:xfrm>
            <a:off x="523875" y="5317240"/>
            <a:ext cx="11210925" cy="744836"/>
          </a:xfrm>
        </p:spPr>
        <p:txBody>
          <a:bodyPr>
            <a:normAutofit/>
          </a:bodyPr>
          <a:lstStyle/>
          <a:p>
            <a:pPr algn="ctr"/>
            <a:r>
              <a:rPr lang="en-GB" sz="3600" b="1" dirty="0">
                <a:solidFill>
                  <a:schemeClr val="tx1">
                    <a:lumMod val="85000"/>
                    <a:lumOff val="15000"/>
                  </a:schemeClr>
                </a:solidFill>
                <a:latin typeface="Gill Sans MT" panose="020B0502020104020203" pitchFamily="34" charset="0"/>
              </a:rPr>
              <a:t>The East European Revolutions of 1989</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27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2DF786-DFE0-0AD9-D29F-4876BFE05D14}"/>
              </a:ext>
            </a:extLst>
          </p:cNvPr>
          <p:cNvSpPr>
            <a:spLocks noGrp="1"/>
          </p:cNvSpPr>
          <p:nvPr>
            <p:ph type="title"/>
          </p:nvPr>
        </p:nvSpPr>
        <p:spPr>
          <a:xfrm>
            <a:off x="5875159" y="262997"/>
            <a:ext cx="6004784" cy="1108604"/>
          </a:xfrm>
        </p:spPr>
        <p:txBody>
          <a:bodyPr>
            <a:normAutofit/>
          </a:bodyPr>
          <a:lstStyle/>
          <a:p>
            <a:r>
              <a:rPr lang="en-GB" dirty="0">
                <a:latin typeface="Gill Sans MT" panose="020B0502020104020203" pitchFamily="34" charset="0"/>
              </a:rPr>
              <a:t>Possibility of unification?</a:t>
            </a:r>
          </a:p>
        </p:txBody>
      </p:sp>
      <p:pic>
        <p:nvPicPr>
          <p:cNvPr id="3074" name="Picture 2" descr="George Bush Sr Statue to Be Unveiled in Budapest to Mark 30th Anniversary  of Fall of Communist Rule - Hungary Today">
            <a:extLst>
              <a:ext uri="{FF2B5EF4-FFF2-40B4-BE49-F238E27FC236}">
                <a16:creationId xmlns:a16="http://schemas.microsoft.com/office/drawing/2014/main" id="{A2C37C59-330D-B999-9DC4-CA0275887E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36" r="32083"/>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EEC7DA-D456-D6EC-2D80-439045028C9E}"/>
              </a:ext>
            </a:extLst>
          </p:cNvPr>
          <p:cNvSpPr>
            <a:spLocks noGrp="1"/>
          </p:cNvSpPr>
          <p:nvPr>
            <p:ph idx="1"/>
          </p:nvPr>
        </p:nvSpPr>
        <p:spPr>
          <a:xfrm>
            <a:off x="6043035" y="1778001"/>
            <a:ext cx="5669031" cy="4332513"/>
          </a:xfrm>
        </p:spPr>
        <p:txBody>
          <a:bodyPr>
            <a:normAutofit fontScale="92500"/>
          </a:bodyPr>
          <a:lstStyle/>
          <a:p>
            <a:r>
              <a:rPr lang="en-GB" sz="3200" dirty="0">
                <a:latin typeface="Gill Sans MT" panose="020B0502020104020203" pitchFamily="34" charset="0"/>
              </a:rPr>
              <a:t>In the weeks following, the East German regime began to crumble.</a:t>
            </a:r>
          </a:p>
          <a:p>
            <a:r>
              <a:rPr lang="en-GB" sz="3200" dirty="0">
                <a:latin typeface="Gill Sans MT" panose="020B0502020104020203" pitchFamily="34" charset="0"/>
              </a:rPr>
              <a:t>Kohl (German Chancellor – FRG) now felt confident German unification was possible.</a:t>
            </a:r>
          </a:p>
          <a:p>
            <a:r>
              <a:rPr lang="en-GB" sz="3200" dirty="0">
                <a:latin typeface="Gill Sans MT" panose="020B0502020104020203" pitchFamily="34" charset="0"/>
              </a:rPr>
              <a:t>G.H.W. Bush (POTUS) and Kohl insisted a united Germany should be a full member of NATO</a:t>
            </a:r>
          </a:p>
        </p:txBody>
      </p:sp>
    </p:spTree>
    <p:extLst>
      <p:ext uri="{BB962C8B-B14F-4D97-AF65-F5344CB8AC3E}">
        <p14:creationId xmlns:p14="http://schemas.microsoft.com/office/powerpoint/2010/main" val="80207979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0808FE-09BF-F7D6-C9FA-C88AB651A7E8}"/>
              </a:ext>
            </a:extLst>
          </p:cNvPr>
          <p:cNvSpPr>
            <a:spLocks noGrp="1"/>
          </p:cNvSpPr>
          <p:nvPr>
            <p:ph type="title"/>
          </p:nvPr>
        </p:nvSpPr>
        <p:spPr>
          <a:xfrm>
            <a:off x="5351466" y="232517"/>
            <a:ext cx="6582452" cy="1078124"/>
          </a:xfrm>
        </p:spPr>
        <p:txBody>
          <a:bodyPr>
            <a:normAutofit/>
          </a:bodyPr>
          <a:lstStyle/>
          <a:p>
            <a:pPr algn="ctr"/>
            <a:r>
              <a:rPr lang="en-GB" dirty="0">
                <a:latin typeface="Gill Sans MT" panose="020B0502020104020203" pitchFamily="34" charset="0"/>
              </a:rPr>
              <a:t>Impacts on Hungary</a:t>
            </a:r>
          </a:p>
        </p:txBody>
      </p:sp>
      <p:pic>
        <p:nvPicPr>
          <p:cNvPr id="4100" name="Picture 4" descr="Former PM Antall 30 Years Ago: Naive to Think Russia Gave Up on Central  Europe - Hungary Today">
            <a:extLst>
              <a:ext uri="{FF2B5EF4-FFF2-40B4-BE49-F238E27FC236}">
                <a16:creationId xmlns:a16="http://schemas.microsoft.com/office/drawing/2014/main" id="{89C6DC32-32CC-0D6F-669F-894D3240B6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926"/>
          <a:stretch/>
        </p:blipFill>
        <p:spPr bwMode="auto">
          <a:xfrm>
            <a:off x="0" y="10"/>
            <a:ext cx="519200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45C49B2-74AE-871F-FC00-F7E586F650D5}"/>
              </a:ext>
            </a:extLst>
          </p:cNvPr>
          <p:cNvSpPr>
            <a:spLocks noGrp="1"/>
          </p:cNvSpPr>
          <p:nvPr>
            <p:ph idx="1"/>
          </p:nvPr>
        </p:nvSpPr>
        <p:spPr>
          <a:xfrm>
            <a:off x="5250142" y="1482779"/>
            <a:ext cx="6352854" cy="5203083"/>
          </a:xfrm>
        </p:spPr>
        <p:txBody>
          <a:bodyPr>
            <a:normAutofit/>
          </a:bodyPr>
          <a:lstStyle/>
          <a:p>
            <a:r>
              <a:rPr lang="en-GB" sz="2900" dirty="0">
                <a:latin typeface="Gill Sans MT" panose="020B0502020104020203" pitchFamily="34" charset="0"/>
              </a:rPr>
              <a:t>26 November a referendum postponed presidential elections until after parliamentary elections.</a:t>
            </a:r>
          </a:p>
          <a:p>
            <a:r>
              <a:rPr lang="en-GB" sz="2900" dirty="0">
                <a:latin typeface="Gill Sans MT" panose="020B0502020104020203" pitchFamily="34" charset="0"/>
              </a:rPr>
              <a:t>May 1990 elections: successor to the HSWP (Hungarian Socialist Party) received 8% of the vote.</a:t>
            </a:r>
          </a:p>
          <a:p>
            <a:r>
              <a:rPr lang="en-GB" sz="2900" dirty="0">
                <a:latin typeface="Gill Sans MT" panose="020B0502020104020203" pitchFamily="34" charset="0"/>
              </a:rPr>
              <a:t>25 February 1991 (under PM </a:t>
            </a:r>
            <a:r>
              <a:rPr lang="en-GB" sz="2900" dirty="0" err="1">
                <a:latin typeface="Gill Sans MT" panose="020B0502020104020203" pitchFamily="34" charset="0"/>
              </a:rPr>
              <a:t>Antall</a:t>
            </a:r>
            <a:r>
              <a:rPr lang="en-GB" sz="2900" dirty="0">
                <a:latin typeface="Gill Sans MT" panose="020B0502020104020203" pitchFamily="34" charset="0"/>
              </a:rPr>
              <a:t>) the dismantling of all military structures in the WP was unanimously adopted.</a:t>
            </a:r>
          </a:p>
          <a:p>
            <a:r>
              <a:rPr lang="en-GB" sz="2900" dirty="0">
                <a:latin typeface="Gill Sans MT" panose="020B0502020104020203" pitchFamily="34" charset="0"/>
              </a:rPr>
              <a:t>The last of the Red Army left in March 1990, the WP dissolved on 1 July 1991.</a:t>
            </a:r>
          </a:p>
        </p:txBody>
      </p:sp>
    </p:spTree>
    <p:extLst>
      <p:ext uri="{BB962C8B-B14F-4D97-AF65-F5344CB8AC3E}">
        <p14:creationId xmlns:p14="http://schemas.microsoft.com/office/powerpoint/2010/main" val="282063096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0808FE-09BF-F7D6-C9FA-C88AB651A7E8}"/>
              </a:ext>
            </a:extLst>
          </p:cNvPr>
          <p:cNvSpPr>
            <a:spLocks noGrp="1"/>
          </p:cNvSpPr>
          <p:nvPr>
            <p:ph type="title"/>
          </p:nvPr>
        </p:nvSpPr>
        <p:spPr>
          <a:xfrm>
            <a:off x="751840" y="262997"/>
            <a:ext cx="6350241" cy="1037484"/>
          </a:xfrm>
        </p:spPr>
        <p:txBody>
          <a:bodyPr>
            <a:normAutofit/>
          </a:bodyPr>
          <a:lstStyle/>
          <a:p>
            <a:pPr algn="ctr"/>
            <a:r>
              <a:rPr lang="en-GB" dirty="0">
                <a:latin typeface="Gill Sans MT" panose="020B0502020104020203" pitchFamily="34" charset="0"/>
              </a:rPr>
              <a:t>Impacts on Poland</a:t>
            </a:r>
          </a:p>
        </p:txBody>
      </p:sp>
      <p:sp>
        <p:nvSpPr>
          <p:cNvPr id="3" name="Content Placeholder 2">
            <a:extLst>
              <a:ext uri="{FF2B5EF4-FFF2-40B4-BE49-F238E27FC236}">
                <a16:creationId xmlns:a16="http://schemas.microsoft.com/office/drawing/2014/main" id="{945C49B2-74AE-871F-FC00-F7E586F650D5}"/>
              </a:ext>
            </a:extLst>
          </p:cNvPr>
          <p:cNvSpPr>
            <a:spLocks noGrp="1"/>
          </p:cNvSpPr>
          <p:nvPr>
            <p:ph idx="1"/>
          </p:nvPr>
        </p:nvSpPr>
        <p:spPr>
          <a:xfrm>
            <a:off x="460380" y="1507166"/>
            <a:ext cx="6651620" cy="5087837"/>
          </a:xfrm>
        </p:spPr>
        <p:txBody>
          <a:bodyPr>
            <a:normAutofit/>
          </a:bodyPr>
          <a:lstStyle/>
          <a:p>
            <a:r>
              <a:rPr lang="en-GB" dirty="0">
                <a:latin typeface="Gill Sans MT" panose="020B0502020104020203" pitchFamily="34" charset="0"/>
              </a:rPr>
              <a:t>The PUWP, which was against German neutrality, crumbled in the weeks following the 9/10 Nov 1989.</a:t>
            </a:r>
          </a:p>
          <a:p>
            <a:r>
              <a:rPr lang="en-GB" dirty="0">
                <a:latin typeface="Gill Sans MT" panose="020B0502020104020203" pitchFamily="34" charset="0"/>
              </a:rPr>
              <a:t>Support for German membership to NATO was confirmed in Feb 1990.</a:t>
            </a:r>
          </a:p>
          <a:p>
            <a:r>
              <a:rPr lang="en-GB" dirty="0">
                <a:latin typeface="Gill Sans MT" panose="020B0502020104020203" pitchFamily="34" charset="0"/>
              </a:rPr>
              <a:t>In the summer of 1990 Jaruzelski decided to renounce the presidency; Wałęsa became President of the Republic of Poland on 9 Dec 1990.</a:t>
            </a:r>
          </a:p>
          <a:p>
            <a:r>
              <a:rPr lang="en-GB" dirty="0">
                <a:latin typeface="Gill Sans MT" panose="020B0502020104020203" pitchFamily="34" charset="0"/>
              </a:rPr>
              <a:t>By May 1990 Poland had started pulling out of the WP; the last Russian detachment left 17 Sept 1993</a:t>
            </a:r>
          </a:p>
        </p:txBody>
      </p:sp>
      <p:pic>
        <p:nvPicPr>
          <p:cNvPr id="5122" name="Picture 2" descr="On this Day, in 1990: Lech Wałęsa became Poland's first freely elected  president in 64 years – Kafkadesk">
            <a:extLst>
              <a:ext uri="{FF2B5EF4-FFF2-40B4-BE49-F238E27FC236}">
                <a16:creationId xmlns:a16="http://schemas.microsoft.com/office/drawing/2014/main" id="{D50B8028-8565-B794-4FAD-F198691CC3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17" t="1" r="29625" b="1"/>
          <a:stretch/>
        </p:blipFill>
        <p:spPr bwMode="auto">
          <a:xfrm>
            <a:off x="7112000" y="10"/>
            <a:ext cx="506703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74724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E556B2-C355-91DB-9EFE-C4A9A4A6428C}"/>
              </a:ext>
            </a:extLst>
          </p:cNvPr>
          <p:cNvSpPr>
            <a:spLocks noGrp="1"/>
          </p:cNvSpPr>
          <p:nvPr>
            <p:ph type="title"/>
          </p:nvPr>
        </p:nvSpPr>
        <p:spPr>
          <a:xfrm>
            <a:off x="4409215" y="221193"/>
            <a:ext cx="7637641" cy="1431068"/>
          </a:xfrm>
        </p:spPr>
        <p:txBody>
          <a:bodyPr>
            <a:normAutofit/>
          </a:bodyPr>
          <a:lstStyle/>
          <a:p>
            <a:pPr algn="ctr"/>
            <a:r>
              <a:rPr lang="en-GB" dirty="0">
                <a:latin typeface="Gill Sans MT" panose="020B0502020104020203" pitchFamily="34" charset="0"/>
              </a:rPr>
              <a:t>Calls for German reunification</a:t>
            </a:r>
          </a:p>
        </p:txBody>
      </p:sp>
      <p:pic>
        <p:nvPicPr>
          <p:cNvPr id="6146" name="Picture 2" descr="Significance of Helmut Kohl's 10-point program between the years 1982 and  1998? | SchoolWorkHelper">
            <a:extLst>
              <a:ext uri="{FF2B5EF4-FFF2-40B4-BE49-F238E27FC236}">
                <a16:creationId xmlns:a16="http://schemas.microsoft.com/office/drawing/2014/main" id="{275F174C-F09B-29C7-2CF3-FD51F61515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70" b="24879"/>
          <a:stretch/>
        </p:blipFill>
        <p:spPr bwMode="auto">
          <a:xfrm>
            <a:off x="0" y="10"/>
            <a:ext cx="484001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9B20118-967E-9D27-EFB0-10CCA2C1B68B}"/>
              </a:ext>
            </a:extLst>
          </p:cNvPr>
          <p:cNvSpPr>
            <a:spLocks noGrp="1"/>
          </p:cNvSpPr>
          <p:nvPr>
            <p:ph idx="1"/>
          </p:nvPr>
        </p:nvSpPr>
        <p:spPr>
          <a:xfrm>
            <a:off x="4999985" y="1652261"/>
            <a:ext cx="6756586" cy="4879168"/>
          </a:xfrm>
        </p:spPr>
        <p:txBody>
          <a:bodyPr>
            <a:normAutofit/>
          </a:bodyPr>
          <a:lstStyle/>
          <a:p>
            <a:r>
              <a:rPr lang="en-GB" dirty="0">
                <a:latin typeface="Gill Sans MT" panose="020B0502020104020203" pitchFamily="34" charset="0"/>
              </a:rPr>
              <a:t>1 Dec 1989 the GDR changed the constitution eliminating the clause giving the SED a dominant role.</a:t>
            </a:r>
          </a:p>
          <a:p>
            <a:r>
              <a:rPr lang="en-GB" dirty="0">
                <a:latin typeface="Gill Sans MT" panose="020B0502020104020203" pitchFamily="34" charset="0"/>
              </a:rPr>
              <a:t> 3 Dec Krenz resigns, replaced by a provisional coalition government.</a:t>
            </a:r>
          </a:p>
          <a:p>
            <a:r>
              <a:rPr lang="en-GB" dirty="0">
                <a:latin typeface="Gill Sans MT" panose="020B0502020104020203" pitchFamily="34" charset="0"/>
              </a:rPr>
              <a:t>Kohl (FRG) announced his “</a:t>
            </a:r>
            <a:r>
              <a:rPr lang="en-GB" dirty="0">
                <a:latin typeface="Gill Sans MT" panose="020B0502020104020203" pitchFamily="34" charset="0"/>
                <a:hlinkClick r:id="rId4"/>
              </a:rPr>
              <a:t>Ten Points</a:t>
            </a:r>
            <a:r>
              <a:rPr lang="en-GB" dirty="0">
                <a:latin typeface="Gill Sans MT" panose="020B0502020104020203" pitchFamily="34" charset="0"/>
              </a:rPr>
              <a:t>” on 28 Nov laying out a path to e an all-German federation.</a:t>
            </a:r>
          </a:p>
          <a:p>
            <a:r>
              <a:rPr lang="en-GB" dirty="0">
                <a:latin typeface="Gill Sans MT" panose="020B0502020104020203" pitchFamily="34" charset="0"/>
              </a:rPr>
              <a:t>The US backed this position, but there was initial concern from France, the UK (and Poland).</a:t>
            </a:r>
          </a:p>
        </p:txBody>
      </p:sp>
    </p:spTree>
    <p:extLst>
      <p:ext uri="{BB962C8B-B14F-4D97-AF65-F5344CB8AC3E}">
        <p14:creationId xmlns:p14="http://schemas.microsoft.com/office/powerpoint/2010/main" val="194940929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C7953-6C69-DAD7-37A6-AEA8FFB86EFD}"/>
              </a:ext>
            </a:extLst>
          </p:cNvPr>
          <p:cNvSpPr>
            <a:spLocks noGrp="1"/>
          </p:cNvSpPr>
          <p:nvPr>
            <p:ph type="title"/>
          </p:nvPr>
        </p:nvSpPr>
        <p:spPr>
          <a:xfrm>
            <a:off x="206504" y="262996"/>
            <a:ext cx="6857863" cy="1217461"/>
          </a:xfrm>
        </p:spPr>
        <p:txBody>
          <a:bodyPr>
            <a:normAutofit/>
          </a:bodyPr>
          <a:lstStyle/>
          <a:p>
            <a:pPr algn="ctr"/>
            <a:r>
              <a:rPr lang="en-GB" dirty="0">
                <a:latin typeface="Gill Sans MT" panose="020B0502020104020203" pitchFamily="34" charset="0"/>
              </a:rPr>
              <a:t>Unification process</a:t>
            </a:r>
          </a:p>
        </p:txBody>
      </p:sp>
      <p:sp>
        <p:nvSpPr>
          <p:cNvPr id="3" name="Content Placeholder 2">
            <a:extLst>
              <a:ext uri="{FF2B5EF4-FFF2-40B4-BE49-F238E27FC236}">
                <a16:creationId xmlns:a16="http://schemas.microsoft.com/office/drawing/2014/main" id="{A98085CA-8CA6-575D-7F84-97F5E7244C03}"/>
              </a:ext>
            </a:extLst>
          </p:cNvPr>
          <p:cNvSpPr>
            <a:spLocks noGrp="1"/>
          </p:cNvSpPr>
          <p:nvPr>
            <p:ph idx="1"/>
          </p:nvPr>
        </p:nvSpPr>
        <p:spPr>
          <a:xfrm>
            <a:off x="373743" y="1480456"/>
            <a:ext cx="6506028" cy="5114547"/>
          </a:xfrm>
        </p:spPr>
        <p:txBody>
          <a:bodyPr>
            <a:normAutofit/>
          </a:bodyPr>
          <a:lstStyle/>
          <a:p>
            <a:r>
              <a:rPr lang="en-GB" dirty="0">
                <a:latin typeface="Gill Sans MT" panose="020B0502020104020203" pitchFamily="34" charset="0"/>
              </a:rPr>
              <a:t>Federal Foreign Minister Hans-Dietrich </a:t>
            </a:r>
            <a:r>
              <a:rPr lang="en-GB" dirty="0" err="1">
                <a:latin typeface="Gill Sans MT" panose="020B0502020104020203" pitchFamily="34" charset="0"/>
              </a:rPr>
              <a:t>Genscher</a:t>
            </a:r>
            <a:r>
              <a:rPr lang="en-GB" dirty="0">
                <a:latin typeface="Gill Sans MT" panose="020B0502020104020203" pitchFamily="34" charset="0"/>
              </a:rPr>
              <a:t>, responsible for negotiations for the FRG, proposed the “2+4” formula</a:t>
            </a:r>
          </a:p>
          <a:p>
            <a:r>
              <a:rPr lang="en-GB" dirty="0">
                <a:latin typeface="Gill Sans MT" panose="020B0502020104020203" pitchFamily="34" charset="0"/>
              </a:rPr>
              <a:t>This was accepted at the "Open Skies“ conference in Ottawa (Feb 1990)</a:t>
            </a:r>
          </a:p>
          <a:p>
            <a:r>
              <a:rPr lang="en-GB" dirty="0">
                <a:latin typeface="Gill Sans MT" panose="020B0502020104020203" pitchFamily="34" charset="0"/>
              </a:rPr>
              <a:t>The next step was taken during Gorbachev’s visit to Washington and Camp David (May-June 1990)</a:t>
            </a:r>
          </a:p>
          <a:p>
            <a:r>
              <a:rPr lang="en-GB" dirty="0">
                <a:latin typeface="Gill Sans MT" panose="020B0502020104020203" pitchFamily="34" charset="0"/>
              </a:rPr>
              <a:t>The London Declaration (1990) was another milestone where NATO offered dialogue and cooperation with members of the WP.</a:t>
            </a:r>
          </a:p>
        </p:txBody>
      </p:sp>
      <p:pic>
        <p:nvPicPr>
          <p:cNvPr id="7170" name="Picture 2" descr="The lost future of Gorbachev's visit to Minnesota">
            <a:extLst>
              <a:ext uri="{FF2B5EF4-FFF2-40B4-BE49-F238E27FC236}">
                <a16:creationId xmlns:a16="http://schemas.microsoft.com/office/drawing/2014/main" id="{E1BF7E59-983B-4DCB-89A4-1802EA3345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1" r="37558" b="2"/>
          <a:stretch/>
        </p:blipFill>
        <p:spPr bwMode="auto">
          <a:xfrm>
            <a:off x="7064368" y="10"/>
            <a:ext cx="512458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1555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6" name="Rectangle 8205">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62A3E-4153-ABCA-E6D7-595A3D1654A0}"/>
              </a:ext>
            </a:extLst>
          </p:cNvPr>
          <p:cNvSpPr>
            <a:spLocks noGrp="1"/>
          </p:cNvSpPr>
          <p:nvPr>
            <p:ph type="title"/>
          </p:nvPr>
        </p:nvSpPr>
        <p:spPr>
          <a:xfrm>
            <a:off x="489857" y="325205"/>
            <a:ext cx="6273800" cy="1325563"/>
          </a:xfrm>
        </p:spPr>
        <p:txBody>
          <a:bodyPr>
            <a:normAutofit/>
          </a:bodyPr>
          <a:lstStyle/>
          <a:p>
            <a:pPr algn="ctr"/>
            <a:r>
              <a:rPr lang="en-GB" dirty="0">
                <a:latin typeface="Gill Sans MT" panose="020B0502020104020203" pitchFamily="34" charset="0"/>
              </a:rPr>
              <a:t>Unification process</a:t>
            </a:r>
          </a:p>
        </p:txBody>
      </p:sp>
      <p:sp>
        <p:nvSpPr>
          <p:cNvPr id="3" name="Content Placeholder 2">
            <a:extLst>
              <a:ext uri="{FF2B5EF4-FFF2-40B4-BE49-F238E27FC236}">
                <a16:creationId xmlns:a16="http://schemas.microsoft.com/office/drawing/2014/main" id="{C03E571C-1266-6CC2-AB07-BB18C5D05F35}"/>
              </a:ext>
            </a:extLst>
          </p:cNvPr>
          <p:cNvSpPr>
            <a:spLocks noGrp="1"/>
          </p:cNvSpPr>
          <p:nvPr>
            <p:ph idx="1"/>
          </p:nvPr>
        </p:nvSpPr>
        <p:spPr>
          <a:xfrm>
            <a:off x="284281" y="1542031"/>
            <a:ext cx="6334234" cy="4951689"/>
          </a:xfrm>
        </p:spPr>
        <p:txBody>
          <a:bodyPr>
            <a:noAutofit/>
          </a:bodyPr>
          <a:lstStyle/>
          <a:p>
            <a:r>
              <a:rPr lang="en-GB" sz="3000" dirty="0">
                <a:latin typeface="Gill Sans MT" panose="020B0502020104020203" pitchFamily="34" charset="0"/>
              </a:rPr>
              <a:t>The continued movement of people to West Germany (approx. 2,000 per day) brought the GDR economy to the brink.</a:t>
            </a:r>
          </a:p>
          <a:p>
            <a:r>
              <a:rPr lang="en-GB" sz="3000" dirty="0">
                <a:latin typeface="Gill Sans MT" panose="020B0502020104020203" pitchFamily="34" charset="0"/>
              </a:rPr>
              <a:t>Bonn ruled out substantial aid, but Kohl suggested a monetary union.</a:t>
            </a:r>
          </a:p>
          <a:p>
            <a:r>
              <a:rPr lang="en-GB" sz="3000" dirty="0">
                <a:latin typeface="Gill Sans MT" panose="020B0502020104020203" pitchFamily="34" charset="0"/>
              </a:rPr>
              <a:t>A treaty resulted (took effect 1 July 1990) which made political unification all the more likely.</a:t>
            </a:r>
          </a:p>
          <a:p>
            <a:r>
              <a:rPr lang="en-GB" sz="3000" dirty="0">
                <a:latin typeface="Gill Sans MT" panose="020B0502020104020203" pitchFamily="34" charset="0"/>
              </a:rPr>
              <a:t>West German federal law would extend to all of Germany.</a:t>
            </a:r>
          </a:p>
        </p:txBody>
      </p:sp>
      <p:pic>
        <p:nvPicPr>
          <p:cNvPr id="8194" name="Picture 2" descr="Did reunification pay off? – DW – 11/07/2014">
            <a:extLst>
              <a:ext uri="{FF2B5EF4-FFF2-40B4-BE49-F238E27FC236}">
                <a16:creationId xmlns:a16="http://schemas.microsoft.com/office/drawing/2014/main" id="{C8D3740D-A60B-7288-1FA3-3775B7A5E9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 t="5845" r="2" b="444"/>
          <a:stretch/>
        </p:blipFill>
        <p:spPr bwMode="auto">
          <a:xfrm>
            <a:off x="6618515" y="987986"/>
            <a:ext cx="5289204" cy="4951689"/>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5731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B838-5A18-B955-F46A-C1209CAB38DF}"/>
              </a:ext>
            </a:extLst>
          </p:cNvPr>
          <p:cNvSpPr>
            <a:spLocks noGrp="1"/>
          </p:cNvSpPr>
          <p:nvPr>
            <p:ph type="title"/>
          </p:nvPr>
        </p:nvSpPr>
        <p:spPr>
          <a:xfrm>
            <a:off x="6417733" y="272824"/>
            <a:ext cx="5440438" cy="743176"/>
          </a:xfrm>
        </p:spPr>
        <p:txBody>
          <a:bodyPr anchor="b">
            <a:normAutofit/>
          </a:bodyPr>
          <a:lstStyle/>
          <a:p>
            <a:pPr algn="ctr"/>
            <a:r>
              <a:rPr lang="en-GB" dirty="0">
                <a:latin typeface="Gill Sans MT" panose="020B0502020104020203" pitchFamily="34" charset="0"/>
              </a:rPr>
              <a:t>Reunification</a:t>
            </a:r>
          </a:p>
        </p:txBody>
      </p:sp>
      <p:pic>
        <p:nvPicPr>
          <p:cNvPr id="9218" name="Picture 2" descr="German reunification: together into the great unknown - archive, October  1990 | Germany | The Guardian">
            <a:extLst>
              <a:ext uri="{FF2B5EF4-FFF2-40B4-BE49-F238E27FC236}">
                <a16:creationId xmlns:a16="http://schemas.microsoft.com/office/drawing/2014/main" id="{85903651-9450-47D8-2613-2806AC0C9B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49" r="64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0233CF5-0773-C15E-6B66-6155A8B9BBFE}"/>
              </a:ext>
            </a:extLst>
          </p:cNvPr>
          <p:cNvSpPr>
            <a:spLocks noGrp="1"/>
          </p:cNvSpPr>
          <p:nvPr>
            <p:ph idx="1"/>
          </p:nvPr>
        </p:nvSpPr>
        <p:spPr>
          <a:xfrm>
            <a:off x="6287106" y="1320800"/>
            <a:ext cx="5687180" cy="5264375"/>
          </a:xfrm>
        </p:spPr>
        <p:txBody>
          <a:bodyPr>
            <a:normAutofit fontScale="92500"/>
          </a:bodyPr>
          <a:lstStyle/>
          <a:p>
            <a:r>
              <a:rPr lang="en-GB" sz="3200" dirty="0">
                <a:latin typeface="Gill Sans MT" panose="020B0502020104020203" pitchFamily="34" charset="0"/>
              </a:rPr>
              <a:t>In July, residual issues were overcome and satisfactory wording of a final confirmation of German borders was reached.</a:t>
            </a:r>
          </a:p>
          <a:p>
            <a:r>
              <a:rPr lang="en-GB" sz="3200" dirty="0">
                <a:latin typeface="Gill Sans MT" panose="020B0502020104020203" pitchFamily="34" charset="0"/>
              </a:rPr>
              <a:t>A formal “peace settlement” ended the division and was signed by the six governments on 12 September (1990) in Moscow.</a:t>
            </a:r>
          </a:p>
          <a:p>
            <a:r>
              <a:rPr lang="en-GB" sz="3200" dirty="0">
                <a:latin typeface="Gill Sans MT" panose="020B0502020104020203" pitchFamily="34" charset="0"/>
              </a:rPr>
              <a:t>A new European structure in which German unification was embedded, was created.</a:t>
            </a:r>
          </a:p>
        </p:txBody>
      </p:sp>
    </p:spTree>
    <p:extLst>
      <p:ext uri="{BB962C8B-B14F-4D97-AF65-F5344CB8AC3E}">
        <p14:creationId xmlns:p14="http://schemas.microsoft.com/office/powerpoint/2010/main" val="15483796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Statement by the U.S. Embassy on the 26th Anniversary of the Velvet  Revolution - U.S. Embassy in The Czech Republic">
            <a:extLst>
              <a:ext uri="{FF2B5EF4-FFF2-40B4-BE49-F238E27FC236}">
                <a16:creationId xmlns:a16="http://schemas.microsoft.com/office/drawing/2014/main" id="{54A8D9BC-7211-EEC4-8E7C-9DDF35D71FE5}"/>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7626" r="3485"/>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8FECE2-69ED-D9A9-9CCB-342807D196D1}"/>
              </a:ext>
            </a:extLst>
          </p:cNvPr>
          <p:cNvSpPr>
            <a:spLocks noGrp="1"/>
          </p:cNvSpPr>
          <p:nvPr>
            <p:ph type="title"/>
          </p:nvPr>
        </p:nvSpPr>
        <p:spPr>
          <a:xfrm>
            <a:off x="838200" y="1122362"/>
            <a:ext cx="10515600" cy="2900518"/>
          </a:xfrm>
        </p:spPr>
        <p:txBody>
          <a:bodyPr vert="horz" lIns="91440" tIns="45720" rIns="91440" bIns="45720" rtlCol="0" anchor="b">
            <a:normAutofit/>
          </a:bodyPr>
          <a:lstStyle/>
          <a:p>
            <a:pPr algn="ctr"/>
            <a:r>
              <a:rPr lang="en-US" sz="4800" dirty="0">
                <a:solidFill>
                  <a:srgbClr val="FFFFFF"/>
                </a:solidFill>
                <a:latin typeface="Gill Sans MT" panose="020B0502020104020203" pitchFamily="34" charset="0"/>
              </a:rPr>
              <a:t>Czechoslovakia</a:t>
            </a:r>
            <a:br>
              <a:rPr lang="en-US" sz="4800" dirty="0">
                <a:solidFill>
                  <a:srgbClr val="FFFFFF"/>
                </a:solidFill>
                <a:latin typeface="Gill Sans MT" panose="020B0502020104020203" pitchFamily="34" charset="0"/>
              </a:rPr>
            </a:br>
            <a:r>
              <a:rPr lang="en-US" sz="4800" dirty="0">
                <a:solidFill>
                  <a:srgbClr val="FFFFFF"/>
                </a:solidFill>
                <a:latin typeface="Gill Sans MT" panose="020B0502020104020203" pitchFamily="34" charset="0"/>
              </a:rPr>
              <a:t>(The Velvet Revolution)</a:t>
            </a:r>
          </a:p>
        </p:txBody>
      </p:sp>
    </p:spTree>
    <p:extLst>
      <p:ext uri="{BB962C8B-B14F-4D97-AF65-F5344CB8AC3E}">
        <p14:creationId xmlns:p14="http://schemas.microsoft.com/office/powerpoint/2010/main" val="26289074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Rectangle 10248">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Shape 10250">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44" name="Picture 4" descr="Czech Out Charter 77 eBook by Jan Novak - EPUB | Rakuten Kobo United States">
            <a:extLst>
              <a:ext uri="{FF2B5EF4-FFF2-40B4-BE49-F238E27FC236}">
                <a16:creationId xmlns:a16="http://schemas.microsoft.com/office/drawing/2014/main" id="{9601ED88-77B4-4721-7249-E72C899F60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15" b="14810"/>
          <a:stretch/>
        </p:blipFill>
        <p:spPr bwMode="auto">
          <a:xfrm>
            <a:off x="466252" y="1345664"/>
            <a:ext cx="4231499" cy="49678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271F9BD-281A-120F-D102-00C0AD017569}"/>
              </a:ext>
            </a:extLst>
          </p:cNvPr>
          <p:cNvSpPr>
            <a:spLocks noGrp="1"/>
          </p:cNvSpPr>
          <p:nvPr>
            <p:ph idx="1"/>
          </p:nvPr>
        </p:nvSpPr>
        <p:spPr>
          <a:xfrm>
            <a:off x="5125337" y="1538188"/>
            <a:ext cx="6747349" cy="4967822"/>
          </a:xfrm>
        </p:spPr>
        <p:txBody>
          <a:bodyPr>
            <a:normAutofit fontScale="92500" lnSpcReduction="10000"/>
          </a:bodyPr>
          <a:lstStyle/>
          <a:p>
            <a:pPr>
              <a:lnSpc>
                <a:spcPct val="110000"/>
              </a:lnSpc>
              <a:spcBef>
                <a:spcPts val="600"/>
              </a:spcBef>
            </a:pPr>
            <a:r>
              <a:rPr lang="en-GB" dirty="0">
                <a:latin typeface="Gill Sans MT" panose="020B0502020104020203" pitchFamily="34" charset="0"/>
              </a:rPr>
              <a:t>The Czechoslovak Communist Party (</a:t>
            </a:r>
            <a:r>
              <a:rPr lang="en-GB" dirty="0" err="1">
                <a:latin typeface="Gill Sans MT" panose="020B0502020104020203" pitchFamily="34" charset="0"/>
              </a:rPr>
              <a:t>CzCP</a:t>
            </a:r>
            <a:r>
              <a:rPr lang="en-GB" dirty="0">
                <a:latin typeface="Gill Sans MT" panose="020B0502020104020203" pitchFamily="34" charset="0"/>
              </a:rPr>
              <a:t>) was controlled by those who called for suppression of the Prague Spring (1968).</a:t>
            </a:r>
          </a:p>
          <a:p>
            <a:pPr>
              <a:lnSpc>
                <a:spcPct val="110000"/>
              </a:lnSpc>
              <a:spcBef>
                <a:spcPts val="600"/>
              </a:spcBef>
            </a:pPr>
            <a:r>
              <a:rPr lang="en-GB" dirty="0">
                <a:latin typeface="Gill Sans MT" panose="020B0502020104020203" pitchFamily="34" charset="0"/>
              </a:rPr>
              <a:t>In Jan 1989, there didn’t exist a reformist wing within the party.</a:t>
            </a:r>
          </a:p>
          <a:p>
            <a:pPr>
              <a:lnSpc>
                <a:spcPct val="110000"/>
              </a:lnSpc>
              <a:spcBef>
                <a:spcPts val="600"/>
              </a:spcBef>
            </a:pPr>
            <a:r>
              <a:rPr lang="en-GB" dirty="0">
                <a:latin typeface="Gill Sans MT" panose="020B0502020104020203" pitchFamily="34" charset="0"/>
              </a:rPr>
              <a:t>Active opposition was limited to smaller groups (e.g. Charter 77 and its prominent member Havel).</a:t>
            </a:r>
          </a:p>
          <a:p>
            <a:pPr>
              <a:lnSpc>
                <a:spcPct val="110000"/>
              </a:lnSpc>
              <a:spcBef>
                <a:spcPts val="600"/>
              </a:spcBef>
            </a:pPr>
            <a:r>
              <a:rPr lang="en-GB" dirty="0">
                <a:latin typeface="Gill Sans MT" panose="020B0502020104020203" pitchFamily="34" charset="0"/>
              </a:rPr>
              <a:t>Slightly higher standards of living resulted in (comparatively) wider acceptance of the regime.</a:t>
            </a:r>
          </a:p>
        </p:txBody>
      </p:sp>
      <p:sp>
        <p:nvSpPr>
          <p:cNvPr id="2" name="Title 1">
            <a:extLst>
              <a:ext uri="{FF2B5EF4-FFF2-40B4-BE49-F238E27FC236}">
                <a16:creationId xmlns:a16="http://schemas.microsoft.com/office/drawing/2014/main" id="{F8018665-9C62-F204-74F0-0D7BC554627B}"/>
              </a:ext>
            </a:extLst>
          </p:cNvPr>
          <p:cNvSpPr>
            <a:spLocks noGrp="1"/>
          </p:cNvSpPr>
          <p:nvPr>
            <p:ph type="title"/>
          </p:nvPr>
        </p:nvSpPr>
        <p:spPr>
          <a:xfrm>
            <a:off x="466252" y="272257"/>
            <a:ext cx="11406434" cy="1073407"/>
          </a:xfrm>
        </p:spPr>
        <p:txBody>
          <a:bodyPr>
            <a:normAutofit/>
          </a:bodyPr>
          <a:lstStyle/>
          <a:p>
            <a:pPr algn="ctr"/>
            <a:r>
              <a:rPr lang="en-GB" dirty="0">
                <a:latin typeface="Gill Sans MT" panose="020B0502020104020203" pitchFamily="34" charset="0"/>
              </a:rPr>
              <a:t>Czechoslovakia at the start of 1989</a:t>
            </a:r>
          </a:p>
        </p:txBody>
      </p:sp>
    </p:spTree>
    <p:extLst>
      <p:ext uri="{BB962C8B-B14F-4D97-AF65-F5344CB8AC3E}">
        <p14:creationId xmlns:p14="http://schemas.microsoft.com/office/powerpoint/2010/main" val="427276978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11728-B1F6-9504-521F-F9663FBE31FA}"/>
              </a:ext>
            </a:extLst>
          </p:cNvPr>
          <p:cNvSpPr>
            <a:spLocks noGrp="1"/>
          </p:cNvSpPr>
          <p:nvPr>
            <p:ph type="title"/>
          </p:nvPr>
        </p:nvSpPr>
        <p:spPr>
          <a:xfrm>
            <a:off x="5357997" y="215687"/>
            <a:ext cx="6578098" cy="950962"/>
          </a:xfrm>
        </p:spPr>
        <p:txBody>
          <a:bodyPr>
            <a:normAutofit/>
          </a:bodyPr>
          <a:lstStyle/>
          <a:p>
            <a:pPr algn="ctr"/>
            <a:r>
              <a:rPr lang="en-GB" dirty="0">
                <a:latin typeface="Gill Sans MT" panose="020B0502020104020203" pitchFamily="34" charset="0"/>
              </a:rPr>
              <a:t>Opposition gathers</a:t>
            </a:r>
          </a:p>
        </p:txBody>
      </p:sp>
      <p:pic>
        <p:nvPicPr>
          <p:cNvPr id="11266" name="Picture 2" descr="1989: Student Protests, Velvet Revolution, Democracy">
            <a:extLst>
              <a:ext uri="{FF2B5EF4-FFF2-40B4-BE49-F238E27FC236}">
                <a16:creationId xmlns:a16="http://schemas.microsoft.com/office/drawing/2014/main" id="{305F16D7-7F6A-77BC-48A8-AB29C1858F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914" r="2949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A096D6-983D-3DCF-A4F3-E8FF518C0E5A}"/>
              </a:ext>
            </a:extLst>
          </p:cNvPr>
          <p:cNvSpPr>
            <a:spLocks noGrp="1"/>
          </p:cNvSpPr>
          <p:nvPr>
            <p:ph idx="1"/>
          </p:nvPr>
        </p:nvSpPr>
        <p:spPr>
          <a:xfrm>
            <a:off x="6116569" y="1507167"/>
            <a:ext cx="5610973" cy="4937176"/>
          </a:xfrm>
        </p:spPr>
        <p:txBody>
          <a:bodyPr>
            <a:normAutofit lnSpcReduction="10000"/>
          </a:bodyPr>
          <a:lstStyle/>
          <a:p>
            <a:r>
              <a:rPr lang="en-GB" dirty="0">
                <a:latin typeface="Gill Sans MT" panose="020B0502020104020203" pitchFamily="34" charset="0"/>
              </a:rPr>
              <a:t>Gorbachev said change would need to come from within the </a:t>
            </a:r>
            <a:r>
              <a:rPr lang="en-GB" dirty="0" err="1">
                <a:latin typeface="Gill Sans MT" panose="020B0502020104020203" pitchFamily="34" charset="0"/>
              </a:rPr>
              <a:t>CzCP</a:t>
            </a:r>
            <a:r>
              <a:rPr lang="en-GB" dirty="0">
                <a:latin typeface="Gill Sans MT" panose="020B0502020104020203" pitchFamily="34" charset="0"/>
              </a:rPr>
              <a:t>.</a:t>
            </a:r>
          </a:p>
          <a:p>
            <a:r>
              <a:rPr lang="en-GB" dirty="0" err="1">
                <a:latin typeface="Gill Sans MT" panose="020B0502020104020203" pitchFamily="34" charset="0"/>
              </a:rPr>
              <a:t>Milouš</a:t>
            </a:r>
            <a:r>
              <a:rPr lang="en-GB" dirty="0">
                <a:latin typeface="Gill Sans MT" panose="020B0502020104020203" pitchFamily="34" charset="0"/>
              </a:rPr>
              <a:t> </a:t>
            </a:r>
            <a:r>
              <a:rPr lang="en-GB" dirty="0" err="1">
                <a:latin typeface="Gill Sans MT" panose="020B0502020104020203" pitchFamily="34" charset="0"/>
              </a:rPr>
              <a:t>Jakeš</a:t>
            </a:r>
            <a:r>
              <a:rPr lang="en-GB" dirty="0">
                <a:latin typeface="Gill Sans MT" panose="020B0502020104020203" pitchFamily="34" charset="0"/>
              </a:rPr>
              <a:t> (</a:t>
            </a:r>
            <a:r>
              <a:rPr lang="en-GB" dirty="0" err="1">
                <a:latin typeface="Gill Sans MT" panose="020B0502020104020203" pitchFamily="34" charset="0"/>
              </a:rPr>
              <a:t>CzCP</a:t>
            </a:r>
            <a:r>
              <a:rPr lang="en-GB" dirty="0">
                <a:latin typeface="Gill Sans MT" panose="020B0502020104020203" pitchFamily="34" charset="0"/>
              </a:rPr>
              <a:t> First Secretary) pointed to the Prague Spring as turning towards “counterrevolution” whilst considering reforms.</a:t>
            </a:r>
          </a:p>
          <a:p>
            <a:r>
              <a:rPr lang="en-GB" dirty="0">
                <a:latin typeface="Gill Sans MT" panose="020B0502020104020203" pitchFamily="34" charset="0"/>
              </a:rPr>
              <a:t>PM and would-be-reformer </a:t>
            </a:r>
            <a:r>
              <a:rPr lang="en-GB" dirty="0" err="1">
                <a:latin typeface="Gill Sans MT" panose="020B0502020104020203" pitchFamily="34" charset="0"/>
              </a:rPr>
              <a:t>Ladislav</a:t>
            </a:r>
            <a:r>
              <a:rPr lang="en-GB" dirty="0">
                <a:latin typeface="Gill Sans MT" panose="020B0502020104020203" pitchFamily="34" charset="0"/>
              </a:rPr>
              <a:t> Adamec was a timid proponent of reforms.</a:t>
            </a:r>
          </a:p>
          <a:p>
            <a:r>
              <a:rPr lang="en-GB" dirty="0">
                <a:latin typeface="Gill Sans MT" panose="020B0502020104020203" pitchFamily="34" charset="0"/>
              </a:rPr>
              <a:t>Opposition grew; on 21 August nearly 10,000 people took place in demonstrations.</a:t>
            </a:r>
          </a:p>
        </p:txBody>
      </p:sp>
    </p:spTree>
    <p:extLst>
      <p:ext uri="{BB962C8B-B14F-4D97-AF65-F5344CB8AC3E}">
        <p14:creationId xmlns:p14="http://schemas.microsoft.com/office/powerpoint/2010/main" val="426273532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47B5-C3F1-4514-B499-71F69731B19C}"/>
              </a:ext>
            </a:extLst>
          </p:cNvPr>
          <p:cNvSpPr>
            <a:spLocks noGrp="1"/>
          </p:cNvSpPr>
          <p:nvPr>
            <p:ph type="title"/>
          </p:nvPr>
        </p:nvSpPr>
        <p:spPr>
          <a:xfrm>
            <a:off x="838200" y="1414462"/>
            <a:ext cx="10515600" cy="4029075"/>
          </a:xfrm>
        </p:spPr>
        <p:txBody>
          <a:bodyPr>
            <a:normAutofit/>
          </a:bodyPr>
          <a:lstStyle/>
          <a:p>
            <a:pPr algn="ctr"/>
            <a:r>
              <a:rPr lang="en-GB" dirty="0">
                <a:effectLst/>
                <a:latin typeface="Gill Sans MT" panose="020B0502020104020203" pitchFamily="34" charset="0"/>
                <a:ea typeface="Calibri" panose="020F0502020204030204" pitchFamily="34" charset="0"/>
                <a:cs typeface="Times New Roman" panose="02020603050405020304" pitchFamily="18" charset="0"/>
              </a:rPr>
              <a:t>How significant were economic problems in the USSR and its satellite states in explaining the collapse of communism in Eastern Europe in 1989?</a:t>
            </a:r>
            <a:endParaRPr lang="en-GB" sz="8000" dirty="0"/>
          </a:p>
        </p:txBody>
      </p:sp>
    </p:spTree>
    <p:extLst>
      <p:ext uri="{BB962C8B-B14F-4D97-AF65-F5344CB8AC3E}">
        <p14:creationId xmlns:p14="http://schemas.microsoft.com/office/powerpoint/2010/main" val="20074062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1229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BF3524-7556-C1BA-4F04-239B852415EE}"/>
              </a:ext>
            </a:extLst>
          </p:cNvPr>
          <p:cNvSpPr>
            <a:spLocks noGrp="1"/>
          </p:cNvSpPr>
          <p:nvPr>
            <p:ph type="title"/>
          </p:nvPr>
        </p:nvSpPr>
        <p:spPr>
          <a:xfrm>
            <a:off x="5602514" y="262997"/>
            <a:ext cx="6400800" cy="1159404"/>
          </a:xfrm>
        </p:spPr>
        <p:txBody>
          <a:bodyPr>
            <a:normAutofit/>
          </a:bodyPr>
          <a:lstStyle/>
          <a:p>
            <a:pPr algn="ctr"/>
            <a:r>
              <a:rPr lang="en-GB" dirty="0">
                <a:latin typeface="Gill Sans MT" panose="020B0502020104020203" pitchFamily="34" charset="0"/>
              </a:rPr>
              <a:t>Opposition increases</a:t>
            </a:r>
          </a:p>
        </p:txBody>
      </p:sp>
      <p:pic>
        <p:nvPicPr>
          <p:cNvPr id="12290" name="Picture 2" descr="The turning point came on November 17, 1989, then observed as International Students&amp;#39; Day and a commemoration of Nazi forces&amp;#39; killing of a student 50 years earlier. In the largest protest in 20 years, thousands of students marched peacefully through the city center until they were stopped&amp;nbsp;at Narodni (National) Street by a cordon of riot police.&amp;nbsp;">
            <a:extLst>
              <a:ext uri="{FF2B5EF4-FFF2-40B4-BE49-F238E27FC236}">
                <a16:creationId xmlns:a16="http://schemas.microsoft.com/office/drawing/2014/main" id="{6B50099F-9CDB-D56D-899D-E9AE09884A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94" r="19882"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2F6E3A9-FE38-14D3-8A0A-25BCA30F31E1}"/>
              </a:ext>
            </a:extLst>
          </p:cNvPr>
          <p:cNvSpPr>
            <a:spLocks noGrp="1"/>
          </p:cNvSpPr>
          <p:nvPr>
            <p:ph idx="1"/>
          </p:nvPr>
        </p:nvSpPr>
        <p:spPr>
          <a:xfrm>
            <a:off x="6116569" y="1685388"/>
            <a:ext cx="5683545" cy="4744442"/>
          </a:xfrm>
        </p:spPr>
        <p:txBody>
          <a:bodyPr>
            <a:normAutofit/>
          </a:bodyPr>
          <a:lstStyle/>
          <a:p>
            <a:r>
              <a:rPr lang="en-GB" dirty="0">
                <a:latin typeface="Gill Sans MT" panose="020B0502020104020203" pitchFamily="34" charset="0"/>
              </a:rPr>
              <a:t>Following 9/10 Nov, an official student demonstration morphed into an anti-government demonstration with sections of the crowd assaulted by the police.</a:t>
            </a:r>
          </a:p>
          <a:p>
            <a:r>
              <a:rPr lang="en-GB" dirty="0">
                <a:latin typeface="Gill Sans MT" panose="020B0502020104020203" pitchFamily="34" charset="0"/>
              </a:rPr>
              <a:t>19 November twelve opposition groups formed a Civil Forum.</a:t>
            </a:r>
          </a:p>
          <a:p>
            <a:r>
              <a:rPr lang="en-GB" dirty="0">
                <a:latin typeface="Gill Sans MT" panose="020B0502020104020203" pitchFamily="34" charset="0"/>
              </a:rPr>
              <a:t>Daily demonstrations in Prague grew to massive proportions.</a:t>
            </a:r>
          </a:p>
          <a:p>
            <a:r>
              <a:rPr lang="en-GB" dirty="0">
                <a:latin typeface="Gill Sans MT" panose="020B0502020104020203" pitchFamily="34" charset="0"/>
              </a:rPr>
              <a:t>21 November Havel addresses a crowd at Wenceslas Square. </a:t>
            </a:r>
          </a:p>
        </p:txBody>
      </p:sp>
    </p:spTree>
    <p:extLst>
      <p:ext uri="{BB962C8B-B14F-4D97-AF65-F5344CB8AC3E}">
        <p14:creationId xmlns:p14="http://schemas.microsoft.com/office/powerpoint/2010/main" val="18657316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4" name="Picture 2" descr="On November 21, the fifth consecutive day of protests, the crowds had swelled to some 200,000 people on Prague&amp;#39;s Wenceslas Square.&amp;nbsp;">
            <a:extLst>
              <a:ext uri="{FF2B5EF4-FFF2-40B4-BE49-F238E27FC236}">
                <a16:creationId xmlns:a16="http://schemas.microsoft.com/office/drawing/2014/main" id="{274F2C8A-B615-788B-46E5-2BCEC0CD8C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8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28802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76407-9AAE-841A-19F0-E53344A723C8}"/>
              </a:ext>
            </a:extLst>
          </p:cNvPr>
          <p:cNvSpPr>
            <a:spLocks noGrp="1"/>
          </p:cNvSpPr>
          <p:nvPr>
            <p:ph type="title"/>
          </p:nvPr>
        </p:nvSpPr>
        <p:spPr>
          <a:xfrm>
            <a:off x="5183500" y="365125"/>
            <a:ext cx="6170300" cy="1306443"/>
          </a:xfrm>
        </p:spPr>
        <p:txBody>
          <a:bodyPr>
            <a:normAutofit/>
          </a:bodyPr>
          <a:lstStyle/>
          <a:p>
            <a:pPr algn="ctr"/>
            <a:r>
              <a:rPr lang="en-GB" dirty="0">
                <a:latin typeface="Gill Sans MT" panose="020B0502020104020203" pitchFamily="34" charset="0"/>
              </a:rPr>
              <a:t>Too little too late?</a:t>
            </a:r>
          </a:p>
        </p:txBody>
      </p:sp>
      <p:sp>
        <p:nvSpPr>
          <p:cNvPr id="3" name="Content Placeholder 2">
            <a:extLst>
              <a:ext uri="{FF2B5EF4-FFF2-40B4-BE49-F238E27FC236}">
                <a16:creationId xmlns:a16="http://schemas.microsoft.com/office/drawing/2014/main" id="{CD952A6B-E158-1DB0-FD86-D559882374FF}"/>
              </a:ext>
            </a:extLst>
          </p:cNvPr>
          <p:cNvSpPr>
            <a:spLocks noGrp="1"/>
          </p:cNvSpPr>
          <p:nvPr>
            <p:ph idx="1"/>
          </p:nvPr>
        </p:nvSpPr>
        <p:spPr>
          <a:xfrm>
            <a:off x="315684" y="367549"/>
            <a:ext cx="4662715" cy="6367079"/>
          </a:xfrm>
        </p:spPr>
        <p:txBody>
          <a:bodyPr>
            <a:normAutofit fontScale="92500" lnSpcReduction="10000"/>
          </a:bodyPr>
          <a:lstStyle/>
          <a:p>
            <a:pPr>
              <a:lnSpc>
                <a:spcPct val="110000"/>
              </a:lnSpc>
            </a:pPr>
            <a:r>
              <a:rPr lang="en-GB" sz="3200" dirty="0">
                <a:latin typeface="Gill Sans MT" panose="020B0502020104020203" pitchFamily="34" charset="0"/>
              </a:rPr>
              <a:t>21 Nov PM Adamec announced he would open the government to non-communists.</a:t>
            </a:r>
          </a:p>
          <a:p>
            <a:pPr>
              <a:lnSpc>
                <a:spcPct val="110000"/>
              </a:lnSpc>
            </a:pPr>
            <a:r>
              <a:rPr lang="en-GB" sz="3200" dirty="0">
                <a:latin typeface="Gill Sans MT" panose="020B0502020104020203" pitchFamily="34" charset="0"/>
              </a:rPr>
              <a:t>3 Dec he proposed non-communists would receive 5/21 seats in the Cabinet (which was rejected)</a:t>
            </a:r>
          </a:p>
          <a:p>
            <a:pPr>
              <a:lnSpc>
                <a:spcPct val="110000"/>
              </a:lnSpc>
            </a:pPr>
            <a:r>
              <a:rPr lang="en-GB" sz="3200" dirty="0">
                <a:latin typeface="Gill Sans MT" panose="020B0502020104020203" pitchFamily="34" charset="0"/>
              </a:rPr>
              <a:t>Adamec left from Moscow and sought Gorbachev’s support, but the Soviet leader declined to get involved.</a:t>
            </a:r>
          </a:p>
        </p:txBody>
      </p:sp>
      <p:pic>
        <p:nvPicPr>
          <p:cNvPr id="14338" name="Picture 2" descr="Vaclav Havel Alexander Dubcek Ladislav Adamec Editorial Stock Photo - Stock  Image | Shutterstock">
            <a:extLst>
              <a:ext uri="{FF2B5EF4-FFF2-40B4-BE49-F238E27FC236}">
                <a16:creationId xmlns:a16="http://schemas.microsoft.com/office/drawing/2014/main" id="{76002E83-A39F-A647-9FB4-D0C44A214F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07"/>
          <a:stretch/>
        </p:blipFill>
        <p:spPr bwMode="auto">
          <a:xfrm>
            <a:off x="5183500"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7078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EB4C9-ED09-0F66-798A-F58B45D7F05F}"/>
              </a:ext>
            </a:extLst>
          </p:cNvPr>
          <p:cNvSpPr>
            <a:spLocks noGrp="1"/>
          </p:cNvSpPr>
          <p:nvPr>
            <p:ph type="title"/>
          </p:nvPr>
        </p:nvSpPr>
        <p:spPr>
          <a:xfrm>
            <a:off x="340310" y="187596"/>
            <a:ext cx="6223222" cy="830218"/>
          </a:xfrm>
        </p:spPr>
        <p:txBody>
          <a:bodyPr anchor="b">
            <a:normAutofit/>
          </a:bodyPr>
          <a:lstStyle/>
          <a:p>
            <a:pPr algn="ctr"/>
            <a:r>
              <a:rPr lang="en-GB" dirty="0">
                <a:latin typeface="Gill Sans MT" panose="020B0502020104020203" pitchFamily="34" charset="0"/>
              </a:rPr>
              <a:t>New governance</a:t>
            </a:r>
          </a:p>
        </p:txBody>
      </p:sp>
      <p:sp>
        <p:nvSpPr>
          <p:cNvPr id="3" name="Content Placeholder 2">
            <a:extLst>
              <a:ext uri="{FF2B5EF4-FFF2-40B4-BE49-F238E27FC236}">
                <a16:creationId xmlns:a16="http://schemas.microsoft.com/office/drawing/2014/main" id="{50E72D6C-0A65-9859-F175-DD1E5A7B2DB6}"/>
              </a:ext>
            </a:extLst>
          </p:cNvPr>
          <p:cNvSpPr>
            <a:spLocks noGrp="1"/>
          </p:cNvSpPr>
          <p:nvPr>
            <p:ph idx="1"/>
          </p:nvPr>
        </p:nvSpPr>
        <p:spPr>
          <a:xfrm>
            <a:off x="340309" y="1205410"/>
            <a:ext cx="6223223" cy="5176521"/>
          </a:xfrm>
        </p:spPr>
        <p:txBody>
          <a:bodyPr>
            <a:noAutofit/>
          </a:bodyPr>
          <a:lstStyle/>
          <a:p>
            <a:pPr>
              <a:lnSpc>
                <a:spcPct val="110000"/>
              </a:lnSpc>
            </a:pPr>
            <a:r>
              <a:rPr lang="en-GB" sz="2700" dirty="0">
                <a:latin typeface="Gill Sans MT" panose="020B0502020104020203" pitchFamily="34" charset="0"/>
              </a:rPr>
              <a:t>Adamec resumed negotiations upon return, but ultimately resigned on 7 Dec.</a:t>
            </a:r>
          </a:p>
          <a:p>
            <a:pPr>
              <a:lnSpc>
                <a:spcPct val="110000"/>
              </a:lnSpc>
            </a:pPr>
            <a:r>
              <a:rPr lang="en-GB" sz="2700" dirty="0">
                <a:latin typeface="Gill Sans MT" panose="020B0502020104020203" pitchFamily="34" charset="0"/>
              </a:rPr>
              <a:t>His short-term successor, </a:t>
            </a:r>
            <a:r>
              <a:rPr lang="en-GB" sz="2700" dirty="0" err="1">
                <a:latin typeface="Gill Sans MT" panose="020B0502020104020203" pitchFamily="34" charset="0"/>
              </a:rPr>
              <a:t>Marián</a:t>
            </a:r>
            <a:r>
              <a:rPr lang="en-GB" sz="2700" dirty="0">
                <a:latin typeface="Gill Sans MT" panose="020B0502020104020203" pitchFamily="34" charset="0"/>
              </a:rPr>
              <a:t> Čalfa, formed a more inclusive government.</a:t>
            </a:r>
          </a:p>
          <a:p>
            <a:pPr>
              <a:lnSpc>
                <a:spcPct val="110000"/>
              </a:lnSpc>
            </a:pPr>
            <a:r>
              <a:rPr lang="en-GB" sz="2700" dirty="0">
                <a:latin typeface="Gill Sans MT" panose="020B0502020104020203" pitchFamily="34" charset="0"/>
              </a:rPr>
              <a:t>29 Dec Havel was elected President. They gained the withdrawal of Soviet troops (June 1991).</a:t>
            </a:r>
          </a:p>
          <a:p>
            <a:pPr>
              <a:lnSpc>
                <a:spcPct val="110000"/>
              </a:lnSpc>
            </a:pPr>
            <a:r>
              <a:rPr lang="en-GB" sz="2700" dirty="0">
                <a:latin typeface="Gill Sans MT" panose="020B0502020104020203" pitchFamily="34" charset="0"/>
              </a:rPr>
              <a:t>There was consideration of a new pan-European security system, but ultimately they withdrew from the WP following Hungary and Poland.</a:t>
            </a:r>
          </a:p>
        </p:txBody>
      </p:sp>
      <p:pic>
        <p:nvPicPr>
          <p:cNvPr id="15362" name="Picture 2" descr="Vaclav Havel and his wife, Olga, greet citizens at Prague Castle after Havel was appointed president of Czechoslovakia by the Federal Assembly on December 29.">
            <a:extLst>
              <a:ext uri="{FF2B5EF4-FFF2-40B4-BE49-F238E27FC236}">
                <a16:creationId xmlns:a16="http://schemas.microsoft.com/office/drawing/2014/main" id="{2A9217CA-D602-7DC4-C3CA-E1AF10C09E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 t="472" r="45479" b="-471"/>
          <a:stretch/>
        </p:blipFill>
        <p:spPr bwMode="auto">
          <a:xfrm>
            <a:off x="6900793" y="360024"/>
            <a:ext cx="4950897" cy="613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1261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1" name="Rectangle 1639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386" name="Picture 2" descr="On December 31, people celebrate the beginning of a new year, a new government, and a new democratic era.&amp;nbsp;">
            <a:extLst>
              <a:ext uri="{FF2B5EF4-FFF2-40B4-BE49-F238E27FC236}">
                <a16:creationId xmlns:a16="http://schemas.microsoft.com/office/drawing/2014/main" id="{F0D0412A-44B6-9582-8918-FD8A77CE7D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20" r="1" b="4779"/>
          <a:stretch/>
        </p:blipFill>
        <p:spPr bwMode="auto">
          <a:xfrm>
            <a:off x="196850" y="173518"/>
            <a:ext cx="11798300" cy="651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38265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47B5-C3F1-4514-B499-71F69731B19C}"/>
              </a:ext>
            </a:extLst>
          </p:cNvPr>
          <p:cNvSpPr>
            <a:spLocks noGrp="1"/>
          </p:cNvSpPr>
          <p:nvPr>
            <p:ph type="title"/>
          </p:nvPr>
        </p:nvSpPr>
        <p:spPr>
          <a:xfrm>
            <a:off x="838200" y="1414462"/>
            <a:ext cx="10515600" cy="4029075"/>
          </a:xfrm>
        </p:spPr>
        <p:txBody>
          <a:bodyPr>
            <a:normAutofit/>
          </a:bodyPr>
          <a:lstStyle/>
          <a:p>
            <a:pPr algn="ctr"/>
            <a:r>
              <a:rPr lang="en-GB" dirty="0">
                <a:effectLst/>
                <a:latin typeface="Gill Sans MT" panose="020B0502020104020203" pitchFamily="34" charset="0"/>
                <a:ea typeface="Calibri" panose="020F0502020204030204" pitchFamily="34" charset="0"/>
                <a:cs typeface="Times New Roman" panose="02020603050405020304" pitchFamily="18" charset="0"/>
              </a:rPr>
              <a:t>How significant were economic problems in the USSR and its satellite states in explaining the collapse of communism in Eastern Europe in 1989?</a:t>
            </a:r>
            <a:endParaRPr lang="en-GB" sz="8000" dirty="0"/>
          </a:p>
        </p:txBody>
      </p:sp>
    </p:spTree>
    <p:extLst>
      <p:ext uri="{BB962C8B-B14F-4D97-AF65-F5344CB8AC3E}">
        <p14:creationId xmlns:p14="http://schemas.microsoft.com/office/powerpoint/2010/main" val="17129699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ast Germany 1989 - the march that KO'd communism - BBC News">
            <a:extLst>
              <a:ext uri="{FF2B5EF4-FFF2-40B4-BE49-F238E27FC236}">
                <a16:creationId xmlns:a16="http://schemas.microsoft.com/office/drawing/2014/main" id="{0A71ADC1-6573-38F6-399E-689C94A2E1DA}"/>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6446" b="896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8353BA-B6C3-7D2E-951A-6F8D5266980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dirty="0">
                <a:solidFill>
                  <a:srgbClr val="FFFFFF"/>
                </a:solidFill>
                <a:latin typeface="Gill Sans MT" panose="020B0502020104020203" pitchFamily="34" charset="0"/>
              </a:rPr>
              <a:t>East Germany</a:t>
            </a:r>
          </a:p>
        </p:txBody>
      </p:sp>
    </p:spTree>
    <p:extLst>
      <p:ext uri="{BB962C8B-B14F-4D97-AF65-F5344CB8AC3E}">
        <p14:creationId xmlns:p14="http://schemas.microsoft.com/office/powerpoint/2010/main" val="340147746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e Liberty Train' of September 1989 – Europe in the World">
            <a:extLst>
              <a:ext uri="{FF2B5EF4-FFF2-40B4-BE49-F238E27FC236}">
                <a16:creationId xmlns:a16="http://schemas.microsoft.com/office/drawing/2014/main" id="{E54DC334-7314-8CF1-7886-EF6C1223D2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315" b="38928"/>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A7A18A-C4D3-FE57-E892-7FBE5BE42E91}"/>
              </a:ext>
            </a:extLst>
          </p:cNvPr>
          <p:cNvSpPr>
            <a:spLocks noGrp="1"/>
          </p:cNvSpPr>
          <p:nvPr>
            <p:ph idx="1"/>
          </p:nvPr>
        </p:nvSpPr>
        <p:spPr>
          <a:xfrm>
            <a:off x="286327" y="3710614"/>
            <a:ext cx="11637817" cy="2976514"/>
          </a:xfrm>
        </p:spPr>
        <p:txBody>
          <a:bodyPr anchor="ctr">
            <a:normAutofit/>
          </a:bodyPr>
          <a:lstStyle/>
          <a:p>
            <a:r>
              <a:rPr lang="en-GB" sz="2400" dirty="0">
                <a:latin typeface="Gill Sans MT" panose="020B0502020104020203" pitchFamily="34" charset="0"/>
              </a:rPr>
              <a:t>The SED shunned reform and defied Perestroika.</a:t>
            </a:r>
          </a:p>
          <a:p>
            <a:r>
              <a:rPr lang="en-GB" sz="2400" dirty="0">
                <a:latin typeface="Gill Sans MT" panose="020B0502020104020203" pitchFamily="34" charset="0"/>
              </a:rPr>
              <a:t>In June 1989 Gorbachev visited Bonn (provisional capital of FRG) in June 1989, promoting trust between Gorbachev and Helmut Kohl (Chancellor of Germany FRG).</a:t>
            </a:r>
          </a:p>
          <a:p>
            <a:r>
              <a:rPr lang="en-GB" sz="2400" dirty="0">
                <a:latin typeface="Gill Sans MT" panose="020B0502020104020203" pitchFamily="34" charset="0"/>
              </a:rPr>
              <a:t>East Germans continued to seek refuge in FRG’s embassies in Warsaw, Prague and Budapest.</a:t>
            </a:r>
          </a:p>
          <a:p>
            <a:r>
              <a:rPr lang="en-GB" sz="2400" dirty="0">
                <a:latin typeface="Gill Sans MT" panose="020B0502020104020203" pitchFamily="34" charset="0"/>
              </a:rPr>
              <a:t>Oct 1989 a sealed train travelled with 8,000 East Germans from Warsaw to </a:t>
            </a:r>
            <a:r>
              <a:rPr lang="en-GB" sz="2400" dirty="0" err="1">
                <a:latin typeface="Gill Sans MT" panose="020B0502020104020203" pitchFamily="34" charset="0"/>
              </a:rPr>
              <a:t>Helmstedt</a:t>
            </a:r>
            <a:r>
              <a:rPr lang="en-GB" sz="2400" dirty="0">
                <a:latin typeface="Gill Sans MT" panose="020B0502020104020203" pitchFamily="34" charset="0"/>
              </a:rPr>
              <a:t>, West Germany, via East Germany</a:t>
            </a:r>
          </a:p>
        </p:txBody>
      </p:sp>
    </p:spTree>
    <p:extLst>
      <p:ext uri="{BB962C8B-B14F-4D97-AF65-F5344CB8AC3E}">
        <p14:creationId xmlns:p14="http://schemas.microsoft.com/office/powerpoint/2010/main" val="339369722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F9F0858C-60AB-B68B-F06D-3DF833F5DFF8}"/>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3096" b="366"/>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D7D44D-4FF7-6899-2528-C026BD7FBD9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Gill Sans MT" panose="020B0502020104020203" pitchFamily="34" charset="0"/>
              </a:rPr>
              <a:t>How did the events in China impact feelings in Germany?</a:t>
            </a:r>
          </a:p>
        </p:txBody>
      </p:sp>
    </p:spTree>
    <p:extLst>
      <p:ext uri="{BB962C8B-B14F-4D97-AF65-F5344CB8AC3E}">
        <p14:creationId xmlns:p14="http://schemas.microsoft.com/office/powerpoint/2010/main" val="307345280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053E3-CF0C-4D2E-04A8-E9F2CE617EF3}"/>
              </a:ext>
            </a:extLst>
          </p:cNvPr>
          <p:cNvSpPr>
            <a:spLocks noGrp="1"/>
          </p:cNvSpPr>
          <p:nvPr>
            <p:ph type="title"/>
          </p:nvPr>
        </p:nvSpPr>
        <p:spPr>
          <a:xfrm>
            <a:off x="367146" y="355890"/>
            <a:ext cx="5728854" cy="992620"/>
          </a:xfrm>
        </p:spPr>
        <p:txBody>
          <a:bodyPr>
            <a:normAutofit/>
          </a:bodyPr>
          <a:lstStyle/>
          <a:p>
            <a:pPr algn="ctr"/>
            <a:r>
              <a:rPr lang="en-GB" dirty="0">
                <a:latin typeface="Gill Sans MT" panose="020B0502020104020203" pitchFamily="34" charset="0"/>
              </a:rPr>
              <a:t>Popular upheaval</a:t>
            </a:r>
          </a:p>
        </p:txBody>
      </p:sp>
      <p:sp>
        <p:nvSpPr>
          <p:cNvPr id="3" name="Content Placeholder 2">
            <a:extLst>
              <a:ext uri="{FF2B5EF4-FFF2-40B4-BE49-F238E27FC236}">
                <a16:creationId xmlns:a16="http://schemas.microsoft.com/office/drawing/2014/main" id="{AAFD0AEE-B73C-A7D0-40CC-0F45756E58C0}"/>
              </a:ext>
            </a:extLst>
          </p:cNvPr>
          <p:cNvSpPr>
            <a:spLocks noGrp="1"/>
          </p:cNvSpPr>
          <p:nvPr>
            <p:ph idx="1"/>
          </p:nvPr>
        </p:nvSpPr>
        <p:spPr>
          <a:xfrm>
            <a:off x="265545" y="1507166"/>
            <a:ext cx="5830455" cy="5189197"/>
          </a:xfrm>
        </p:spPr>
        <p:txBody>
          <a:bodyPr>
            <a:normAutofit/>
          </a:bodyPr>
          <a:lstStyle/>
          <a:p>
            <a:pPr>
              <a:lnSpc>
                <a:spcPct val="100000"/>
              </a:lnSpc>
              <a:spcBef>
                <a:spcPts val="600"/>
              </a:spcBef>
            </a:pPr>
            <a:r>
              <a:rPr lang="en-GB" dirty="0">
                <a:latin typeface="Gill Sans MT" panose="020B0502020104020203" pitchFamily="34" charset="0"/>
              </a:rPr>
              <a:t>The Stasi (GDR secret service) actively spied on the discontented, protesters were clubbed by the police and army.</a:t>
            </a:r>
          </a:p>
          <a:p>
            <a:pPr>
              <a:lnSpc>
                <a:spcPct val="100000"/>
              </a:lnSpc>
              <a:spcBef>
                <a:spcPts val="600"/>
              </a:spcBef>
            </a:pPr>
            <a:r>
              <a:rPr lang="en-GB" dirty="0">
                <a:latin typeface="Gill Sans MT" panose="020B0502020104020203" pitchFamily="34" charset="0"/>
              </a:rPr>
              <a:t>9 October more than 100,000 people took to the streets after a service in Leipzig’s Nikolai Cathedral.</a:t>
            </a:r>
          </a:p>
          <a:p>
            <a:pPr>
              <a:lnSpc>
                <a:spcPct val="100000"/>
              </a:lnSpc>
              <a:spcBef>
                <a:spcPts val="600"/>
              </a:spcBef>
            </a:pPr>
            <a:r>
              <a:rPr lang="en-GB" dirty="0">
                <a:latin typeface="Gill Sans MT" panose="020B0502020104020203" pitchFamily="34" charset="0"/>
              </a:rPr>
              <a:t>16 October, a large showdown was expected, but against expectations, the authorities did not use force and neither did the Soviet troops.</a:t>
            </a:r>
          </a:p>
        </p:txBody>
      </p:sp>
      <p:pic>
        <p:nvPicPr>
          <p:cNvPr id="3074" name="Picture 2" descr="The peaceful protest that brought down East Germany – DW – 10/09/2019">
            <a:extLst>
              <a:ext uri="{FF2B5EF4-FFF2-40B4-BE49-F238E27FC236}">
                <a16:creationId xmlns:a16="http://schemas.microsoft.com/office/drawing/2014/main" id="{0AAA5D1D-6E8F-270C-1036-8B17C34F6E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77" r="27215"/>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31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2495-8E44-2073-24CD-31E039904B1F}"/>
              </a:ext>
            </a:extLst>
          </p:cNvPr>
          <p:cNvSpPr>
            <a:spLocks noGrp="1"/>
          </p:cNvSpPr>
          <p:nvPr>
            <p:ph type="title"/>
          </p:nvPr>
        </p:nvSpPr>
        <p:spPr>
          <a:xfrm>
            <a:off x="252413" y="3710613"/>
            <a:ext cx="2293360" cy="2960351"/>
          </a:xfrm>
        </p:spPr>
        <p:txBody>
          <a:bodyPr anchor="ctr">
            <a:normAutofit/>
          </a:bodyPr>
          <a:lstStyle/>
          <a:p>
            <a:pPr algn="ctr"/>
            <a:r>
              <a:rPr lang="en-GB" b="1" dirty="0">
                <a:latin typeface="Gill Sans MT" panose="020B0502020104020203" pitchFamily="34" charset="0"/>
              </a:rPr>
              <a:t>Political changes</a:t>
            </a:r>
          </a:p>
        </p:txBody>
      </p:sp>
      <p:pic>
        <p:nvPicPr>
          <p:cNvPr id="1026" name="Picture 2" descr="Last leader of East Germany, Egon Krenz, on NATO and war in Ukraine –  People's World">
            <a:extLst>
              <a:ext uri="{FF2B5EF4-FFF2-40B4-BE49-F238E27FC236}">
                <a16:creationId xmlns:a16="http://schemas.microsoft.com/office/drawing/2014/main" id="{36EE070D-6724-E3BD-9A6B-A0813C731F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058" b="7836"/>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1D92FE0-D927-0915-FA69-12B25CBB74B3}"/>
              </a:ext>
            </a:extLst>
          </p:cNvPr>
          <p:cNvSpPr>
            <a:spLocks noGrp="1"/>
          </p:cNvSpPr>
          <p:nvPr>
            <p:ph idx="1"/>
          </p:nvPr>
        </p:nvSpPr>
        <p:spPr>
          <a:xfrm>
            <a:off x="2798166" y="3670108"/>
            <a:ext cx="9141421" cy="3000856"/>
          </a:xfrm>
        </p:spPr>
        <p:txBody>
          <a:bodyPr anchor="ctr">
            <a:normAutofit/>
          </a:bodyPr>
          <a:lstStyle/>
          <a:p>
            <a:r>
              <a:rPr lang="en-GB" dirty="0">
                <a:latin typeface="Gill Sans MT" panose="020B0502020104020203" pitchFamily="34" charset="0"/>
              </a:rPr>
              <a:t>The GDR was approaching economic collapse.</a:t>
            </a:r>
          </a:p>
          <a:p>
            <a:r>
              <a:rPr lang="en-GB" dirty="0">
                <a:latin typeface="Gill Sans MT" panose="020B0502020104020203" pitchFamily="34" charset="0"/>
              </a:rPr>
              <a:t>A small group, led the Egon Krenz, called to the dismissal of Honecker; on 18 October he agreed to be replaced by Krenz.</a:t>
            </a:r>
          </a:p>
          <a:p>
            <a:r>
              <a:rPr lang="en-GB" dirty="0">
                <a:latin typeface="Gill Sans MT" panose="020B0502020104020203" pitchFamily="34" charset="0"/>
              </a:rPr>
              <a:t>Krenz promised “</a:t>
            </a:r>
            <a:r>
              <a:rPr lang="en-GB" i="1" dirty="0">
                <a:latin typeface="Gill Sans MT" panose="020B0502020104020203" pitchFamily="34" charset="0"/>
              </a:rPr>
              <a:t>Wende” (turnaround) </a:t>
            </a:r>
            <a:r>
              <a:rPr lang="en-GB" dirty="0">
                <a:latin typeface="Gill Sans MT" panose="020B0502020104020203" pitchFamily="34" charset="0"/>
              </a:rPr>
              <a:t>announcing steps for reform but without a clear political plan.</a:t>
            </a:r>
            <a:endParaRPr lang="en-GB" i="1" dirty="0">
              <a:latin typeface="Gill Sans MT" panose="020B0502020104020203" pitchFamily="34" charset="0"/>
            </a:endParaRPr>
          </a:p>
        </p:txBody>
      </p:sp>
    </p:spTree>
    <p:extLst>
      <p:ext uri="{BB962C8B-B14F-4D97-AF65-F5344CB8AC3E}">
        <p14:creationId xmlns:p14="http://schemas.microsoft.com/office/powerpoint/2010/main" val="85969556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B71919-C492-13D1-E06D-121E8B2FD1F7}"/>
              </a:ext>
            </a:extLst>
          </p:cNvPr>
          <p:cNvSpPr>
            <a:spLocks noGrp="1"/>
          </p:cNvSpPr>
          <p:nvPr>
            <p:ph type="title"/>
          </p:nvPr>
        </p:nvSpPr>
        <p:spPr>
          <a:xfrm>
            <a:off x="206505" y="154667"/>
            <a:ext cx="6022710" cy="1383847"/>
          </a:xfrm>
        </p:spPr>
        <p:txBody>
          <a:bodyPr>
            <a:normAutofit/>
          </a:bodyPr>
          <a:lstStyle/>
          <a:p>
            <a:r>
              <a:rPr lang="en-GB" dirty="0">
                <a:latin typeface="Gill Sans MT" panose="020B0502020104020203" pitchFamily="34" charset="0"/>
              </a:rPr>
              <a:t>The fall of the Berlin Wall</a:t>
            </a:r>
          </a:p>
        </p:txBody>
      </p:sp>
      <p:sp>
        <p:nvSpPr>
          <p:cNvPr id="3" name="Content Placeholder 2">
            <a:extLst>
              <a:ext uri="{FF2B5EF4-FFF2-40B4-BE49-F238E27FC236}">
                <a16:creationId xmlns:a16="http://schemas.microsoft.com/office/drawing/2014/main" id="{A745787B-5F22-7B44-8F29-B00F1BBB3E64}"/>
              </a:ext>
            </a:extLst>
          </p:cNvPr>
          <p:cNvSpPr>
            <a:spLocks noGrp="1"/>
          </p:cNvSpPr>
          <p:nvPr>
            <p:ph idx="1"/>
          </p:nvPr>
        </p:nvSpPr>
        <p:spPr>
          <a:xfrm>
            <a:off x="203457" y="1538514"/>
            <a:ext cx="6095743" cy="5164818"/>
          </a:xfrm>
        </p:spPr>
        <p:txBody>
          <a:bodyPr>
            <a:normAutofit/>
          </a:bodyPr>
          <a:lstStyle/>
          <a:p>
            <a:r>
              <a:rPr lang="en-GB" dirty="0">
                <a:latin typeface="Gill Sans MT" panose="020B0502020104020203" pitchFamily="34" charset="0"/>
              </a:rPr>
              <a:t>SED spokesman Schabowski’s incomplete announcement on travel regulations approved by the Politburo on 9 November 1989 forced the wall open.</a:t>
            </a:r>
          </a:p>
          <a:p>
            <a:r>
              <a:rPr lang="en-GB" dirty="0">
                <a:latin typeface="Gill Sans MT" panose="020B0502020104020203" pitchFamily="34" charset="0"/>
              </a:rPr>
              <a:t>People rushed to transit points and overwhelmed bewildered guards, who ultimately stood aside to let people through.</a:t>
            </a:r>
          </a:p>
          <a:p>
            <a:r>
              <a:rPr lang="en-GB" dirty="0">
                <a:latin typeface="Gill Sans MT" panose="020B0502020104020203" pitchFamily="34" charset="0"/>
              </a:rPr>
              <a:t>Krenz had to reassure the Soviet ambassador that the government was in control.</a:t>
            </a:r>
          </a:p>
        </p:txBody>
      </p:sp>
      <p:pic>
        <p:nvPicPr>
          <p:cNvPr id="2050" name="Picture 2" descr="Photos From the Night the Berlin Wall Fell on Nov. 9, 1989">
            <a:extLst>
              <a:ext uri="{FF2B5EF4-FFF2-40B4-BE49-F238E27FC236}">
                <a16:creationId xmlns:a16="http://schemas.microsoft.com/office/drawing/2014/main" id="{3492D77B-8F93-73EF-5E11-F90BDAB9CB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99" r="23239"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3038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8B8655-39C0-B909-E7A2-1BF3326C334F}"/>
              </a:ext>
            </a:extLst>
          </p:cNvPr>
          <p:cNvSpPr txBox="1"/>
          <p:nvPr/>
        </p:nvSpPr>
        <p:spPr>
          <a:xfrm>
            <a:off x="325748" y="270190"/>
            <a:ext cx="11438081" cy="6369629"/>
          </a:xfrm>
          <a:prstGeom prst="rect">
            <a:avLst/>
          </a:prstGeom>
          <a:noFill/>
        </p:spPr>
        <p:txBody>
          <a:bodyPr wrap="square">
            <a:spAutoFit/>
          </a:bodyPr>
          <a:lstStyle/>
          <a:p>
            <a:pPr>
              <a:lnSpc>
                <a:spcPct val="115000"/>
              </a:lnSpc>
              <a:spcAft>
                <a:spcPts val="1200"/>
              </a:spcAft>
            </a:pPr>
            <a:r>
              <a:rPr lang="en-US" sz="1900" b="1" dirty="0">
                <a:effectLst/>
                <a:latin typeface="Gill Sans MT" panose="020B0502020104020203" pitchFamily="34" charset="0"/>
                <a:ea typeface="MS Mincho" panose="02020609040205080304" pitchFamily="49" charset="-128"/>
                <a:cs typeface="Times New Roman" panose="02020603050405020304" pitchFamily="18" charset="0"/>
              </a:rPr>
              <a:t>From a transcript in which East German press officer Gunter Schabowski tried to explain the change in East German travel laws, in press conference on 9 November 1989:</a:t>
            </a:r>
            <a:endParaRPr lang="en-GB" sz="1900" b="1" dirty="0">
              <a:effectLst/>
              <a:latin typeface="Gill Sans MT" panose="020B0502020104020203" pitchFamily="34" charset="0"/>
              <a:ea typeface="MS Mincho" panose="02020609040205080304" pitchFamily="49" charset="-128"/>
              <a:cs typeface="Times New Roman" panose="02020603050405020304" pitchFamily="18" charset="0"/>
            </a:endParaRPr>
          </a:p>
          <a:p>
            <a:pPr>
              <a:lnSpc>
                <a:spcPct val="115000"/>
              </a:lnSpc>
              <a:spcAft>
                <a:spcPts val="1200"/>
              </a:spcAft>
            </a:pPr>
            <a:r>
              <a:rPr lang="en-US" sz="1900" b="1" dirty="0">
                <a:effectLst/>
                <a:latin typeface="Gill Sans MT" panose="020B0502020104020203" pitchFamily="34" charset="0"/>
                <a:ea typeface="MS Mincho" panose="02020609040205080304" pitchFamily="49" charset="-128"/>
                <a:cs typeface="Times New Roman" panose="02020603050405020304" pitchFamily="18" charset="0"/>
              </a:rPr>
              <a:t>Schabowski: </a:t>
            </a:r>
            <a:r>
              <a:rPr lang="en-US" sz="1900" dirty="0">
                <a:effectLst/>
                <a:latin typeface="Gill Sans MT" panose="020B0502020104020203" pitchFamily="34" charset="0"/>
                <a:ea typeface="MS Mincho" panose="02020609040205080304" pitchFamily="49" charset="-128"/>
                <a:cs typeface="Times New Roman" panose="02020603050405020304" pitchFamily="18" charset="0"/>
              </a:rPr>
              <a:t>[…scratches his head] You see, comrades, I was informed today [puts on his classes as he speaks further], that such an announcement had ben [um] distressed earlier today. You should actually have it already. So, [reading very quickly from the paper] 1: ‘Applications for travel abroad by private individuals can now be made without the previously existing requirement [of demonstrating a need to travel or proving familial relationships]. The travel </a:t>
            </a:r>
            <a:r>
              <a:rPr lang="en-US" sz="1900" dirty="0" err="1">
                <a:effectLst/>
                <a:latin typeface="Gill Sans MT" panose="020B0502020104020203" pitchFamily="34" charset="0"/>
                <a:ea typeface="MS Mincho" panose="02020609040205080304" pitchFamily="49" charset="-128"/>
                <a:cs typeface="Times New Roman" panose="02020603050405020304" pitchFamily="18" charset="0"/>
              </a:rPr>
              <a:t>authorisations</a:t>
            </a:r>
            <a:r>
              <a:rPr lang="en-US" sz="1900" dirty="0">
                <a:effectLst/>
                <a:latin typeface="Gill Sans MT" panose="020B0502020104020203" pitchFamily="34" charset="0"/>
                <a:ea typeface="MS Mincho" panose="02020609040205080304" pitchFamily="49" charset="-128"/>
                <a:cs typeface="Times New Roman" panose="02020603050405020304" pitchFamily="18" charset="0"/>
              </a:rPr>
              <a:t> will be issued within a short time. Ground for denial will only be applied in particular exceptional cases. The responsible departments of passport and registration control in the People’s Police district offices in the GDR are instructed to issue visas for permanent exit without delays and without presentation of the existing requirements for permanent exit.</a:t>
            </a:r>
          </a:p>
          <a:p>
            <a:pPr>
              <a:lnSpc>
                <a:spcPct val="115000"/>
              </a:lnSpc>
              <a:spcAft>
                <a:spcPts val="1200"/>
              </a:spcAft>
            </a:pPr>
            <a:r>
              <a:rPr lang="en-US" sz="1900" b="1" dirty="0">
                <a:latin typeface="Gill Sans MT" panose="020B0502020104020203" pitchFamily="34" charset="0"/>
                <a:ea typeface="MS Mincho" panose="02020609040205080304" pitchFamily="49" charset="-128"/>
                <a:cs typeface="Times New Roman" panose="02020603050405020304" pitchFamily="18" charset="0"/>
              </a:rPr>
              <a:t>…</a:t>
            </a:r>
            <a:endParaRPr lang="en-GB" sz="1900" b="1" dirty="0">
              <a:effectLst/>
              <a:latin typeface="Gill Sans MT" panose="020B0502020104020203" pitchFamily="34" charset="0"/>
              <a:ea typeface="MS Mincho" panose="02020609040205080304" pitchFamily="49" charset="-128"/>
              <a:cs typeface="Times New Roman" panose="02020603050405020304" pitchFamily="18" charset="0"/>
            </a:endParaRPr>
          </a:p>
          <a:p>
            <a:pPr>
              <a:lnSpc>
                <a:spcPct val="115000"/>
              </a:lnSpc>
              <a:spcAft>
                <a:spcPts val="1200"/>
              </a:spcAft>
            </a:pPr>
            <a:r>
              <a:rPr lang="en-US" sz="1900" b="1" dirty="0">
                <a:effectLst/>
                <a:latin typeface="Gill Sans MT" panose="020B0502020104020203" pitchFamily="34" charset="0"/>
                <a:ea typeface="MS Mincho" panose="02020609040205080304" pitchFamily="49" charset="-128"/>
                <a:cs typeface="Times New Roman" panose="02020603050405020304" pitchFamily="18" charset="0"/>
              </a:rPr>
              <a:t>Question: </a:t>
            </a:r>
            <a:r>
              <a:rPr lang="en-US" sz="1900" dirty="0">
                <a:effectLst/>
                <a:latin typeface="Gill Sans MT" panose="020B0502020104020203" pitchFamily="34" charset="0"/>
                <a:ea typeface="MS Mincho" panose="02020609040205080304" pitchFamily="49" charset="-128"/>
                <a:cs typeface="Times New Roman" panose="02020603050405020304" pitchFamily="18" charset="0"/>
              </a:rPr>
              <a:t>When does it come into effect?</a:t>
            </a:r>
            <a:endParaRPr lang="en-GB" sz="1900" dirty="0">
              <a:effectLst/>
              <a:latin typeface="Gill Sans MT" panose="020B0502020104020203" pitchFamily="34" charset="0"/>
              <a:ea typeface="MS Mincho" panose="02020609040205080304" pitchFamily="49" charset="-128"/>
              <a:cs typeface="Times New Roman" panose="02020603050405020304" pitchFamily="18" charset="0"/>
            </a:endParaRPr>
          </a:p>
          <a:p>
            <a:pPr>
              <a:lnSpc>
                <a:spcPct val="115000"/>
              </a:lnSpc>
              <a:spcAft>
                <a:spcPts val="1200"/>
              </a:spcAft>
            </a:pPr>
            <a:r>
              <a:rPr lang="en-US" sz="1900" b="1" dirty="0">
                <a:effectLst/>
                <a:latin typeface="Gill Sans MT" panose="020B0502020104020203" pitchFamily="34" charset="0"/>
                <a:ea typeface="MS Mincho" panose="02020609040205080304" pitchFamily="49" charset="-128"/>
                <a:cs typeface="Times New Roman" panose="02020603050405020304" pitchFamily="18" charset="0"/>
              </a:rPr>
              <a:t>Schabowski: </a:t>
            </a:r>
            <a:r>
              <a:rPr lang="en-US" sz="1900" dirty="0">
                <a:effectLst/>
                <a:latin typeface="Gill Sans MT" panose="020B0502020104020203" pitchFamily="34" charset="0"/>
                <a:ea typeface="MS Mincho" panose="02020609040205080304" pitchFamily="49" charset="-128"/>
                <a:cs typeface="Times New Roman" panose="02020603050405020304" pitchFamily="18" charset="0"/>
              </a:rPr>
              <a:t>[…looks through his papers] That comes into effect, according to my information, immediately, without delay [looking through his papers further].</a:t>
            </a:r>
            <a:endParaRPr lang="en-GB" sz="1900" dirty="0">
              <a:effectLst/>
              <a:latin typeface="Gill Sans MT" panose="020B0502020104020203" pitchFamily="34" charset="0"/>
              <a:ea typeface="MS Mincho" panose="02020609040205080304" pitchFamily="49" charset="-128"/>
              <a:cs typeface="Times New Roman" panose="02020603050405020304" pitchFamily="18" charset="0"/>
            </a:endParaRPr>
          </a:p>
          <a:p>
            <a:pPr>
              <a:lnSpc>
                <a:spcPct val="115000"/>
              </a:lnSpc>
              <a:spcAft>
                <a:spcPts val="1200"/>
              </a:spcAft>
            </a:pPr>
            <a:r>
              <a:rPr lang="en-US" sz="1900" b="1" dirty="0">
                <a:effectLst/>
                <a:latin typeface="Gill Sans MT" panose="020B0502020104020203" pitchFamily="34" charset="0"/>
                <a:ea typeface="MS Mincho" panose="02020609040205080304" pitchFamily="49" charset="-128"/>
                <a:cs typeface="Times New Roman" panose="02020603050405020304" pitchFamily="18" charset="0"/>
              </a:rPr>
              <a:t>Labs: </a:t>
            </a:r>
            <a:r>
              <a:rPr lang="en-US" sz="1900" dirty="0">
                <a:effectLst/>
                <a:latin typeface="Gill Sans MT" panose="020B0502020104020203" pitchFamily="34" charset="0"/>
                <a:ea typeface="MS Mincho" panose="02020609040205080304" pitchFamily="49" charset="-128"/>
                <a:cs typeface="Times New Roman" panose="02020603050405020304" pitchFamily="18" charset="0"/>
              </a:rPr>
              <a:t>[quietly]…without delay</a:t>
            </a:r>
            <a:endParaRPr lang="en-GB" sz="1900" dirty="0">
              <a:effectLst/>
              <a:latin typeface="Gill Sans MT" panose="020B0502020104020203" pitchFamily="34" charset="0"/>
              <a:ea typeface="MS Mincho" panose="02020609040205080304" pitchFamily="49" charset="-128"/>
              <a:cs typeface="Times New Roman" panose="02020603050405020304" pitchFamily="18" charset="0"/>
            </a:endParaRPr>
          </a:p>
          <a:p>
            <a:pPr>
              <a:lnSpc>
                <a:spcPct val="115000"/>
              </a:lnSpc>
              <a:spcAft>
                <a:spcPts val="1200"/>
              </a:spcAft>
            </a:pPr>
            <a:r>
              <a:rPr lang="en-US" sz="1900" b="1" dirty="0" err="1">
                <a:effectLst/>
                <a:latin typeface="Gill Sans MT" panose="020B0502020104020203" pitchFamily="34" charset="0"/>
                <a:ea typeface="MS Mincho" panose="02020609040205080304" pitchFamily="49" charset="-128"/>
                <a:cs typeface="Times New Roman" panose="02020603050405020304" pitchFamily="18" charset="0"/>
              </a:rPr>
              <a:t>Beil</a:t>
            </a:r>
            <a:r>
              <a:rPr lang="en-US" sz="1900" b="1" dirty="0">
                <a:effectLst/>
                <a:latin typeface="Gill Sans MT" panose="020B0502020104020203" pitchFamily="34" charset="0"/>
                <a:ea typeface="MS Mincho" panose="02020609040205080304" pitchFamily="49" charset="-128"/>
                <a:cs typeface="Times New Roman" panose="02020603050405020304" pitchFamily="18" charset="0"/>
              </a:rPr>
              <a:t>: </a:t>
            </a:r>
            <a:r>
              <a:rPr lang="en-US" sz="1900" dirty="0">
                <a:effectLst/>
                <a:latin typeface="Gill Sans MT" panose="020B0502020104020203" pitchFamily="34" charset="0"/>
                <a:ea typeface="MS Mincho" panose="02020609040205080304" pitchFamily="49" charset="-128"/>
                <a:cs typeface="Times New Roman" panose="02020603050405020304" pitchFamily="18" charset="0"/>
              </a:rPr>
              <a:t>[quietly] That has to be decided by the Council of Ministers</a:t>
            </a:r>
            <a:endParaRPr lang="en-GB" sz="1900" dirty="0">
              <a:effectLst/>
              <a:latin typeface="Gill Sans MT" panose="020B0502020104020203"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7737000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Students xmlns="8774e110-80c3-4c15-9e8b-6fc946cc4918" xsi:nil="true"/>
    <IsNotebookLocked xmlns="8774e110-80c3-4c15-9e8b-6fc946cc4918" xsi:nil="true"/>
    <FolderType xmlns="8774e110-80c3-4c15-9e8b-6fc946cc4918" xsi:nil="true"/>
    <CultureName xmlns="8774e110-80c3-4c15-9e8b-6fc946cc4918" xsi:nil="true"/>
    <Teachers xmlns="8774e110-80c3-4c15-9e8b-6fc946cc4918">
      <UserInfo>
        <DisplayName/>
        <AccountId xsi:nil="true"/>
        <AccountType/>
      </UserInfo>
    </Teachers>
    <Students xmlns="8774e110-80c3-4c15-9e8b-6fc946cc4918">
      <UserInfo>
        <DisplayName/>
        <AccountId xsi:nil="true"/>
        <AccountType/>
      </UserInfo>
    </Students>
    <Student_Groups xmlns="8774e110-80c3-4c15-9e8b-6fc946cc4918">
      <UserInfo>
        <DisplayName/>
        <AccountId xsi:nil="true"/>
        <AccountType/>
      </UserInfo>
    </Student_Groups>
    <Math_Settings xmlns="8774e110-80c3-4c15-9e8b-6fc946cc4918" xsi:nil="true"/>
    <Self_Registration_Enabled xmlns="8774e110-80c3-4c15-9e8b-6fc946cc4918" xsi:nil="true"/>
    <DefaultSectionNames xmlns="8774e110-80c3-4c15-9e8b-6fc946cc4918" xsi:nil="true"/>
    <AppVersion xmlns="8774e110-80c3-4c15-9e8b-6fc946cc4918" xsi:nil="true"/>
    <Invited_Teachers xmlns="8774e110-80c3-4c15-9e8b-6fc946cc4918" xsi:nil="true"/>
    <Distribution_Groups xmlns="8774e110-80c3-4c15-9e8b-6fc946cc4918" xsi:nil="true"/>
    <Has_Teacher_Only_SectionGroup xmlns="8774e110-80c3-4c15-9e8b-6fc946cc4918" xsi:nil="true"/>
    <Is_Collaboration_Space_Locked xmlns="8774e110-80c3-4c15-9e8b-6fc946cc4918" xsi:nil="true"/>
    <Teams_Channel_Section_Location xmlns="8774e110-80c3-4c15-9e8b-6fc946cc4918" xsi:nil="true"/>
    <TeamsChannelId xmlns="8774e110-80c3-4c15-9e8b-6fc946cc4918" xsi:nil="true"/>
    <NotebookType xmlns="8774e110-80c3-4c15-9e8b-6fc946cc4918" xsi:nil="true"/>
    <Templates xmlns="8774e110-80c3-4c15-9e8b-6fc946cc4918" xsi:nil="true"/>
    <_activity xmlns="8774e110-80c3-4c15-9e8b-6fc946cc4918" xsi:nil="true"/>
    <LMS_Mappings xmlns="8774e110-80c3-4c15-9e8b-6fc946cc4918" xsi:nil="true"/>
    <Owner xmlns="8774e110-80c3-4c15-9e8b-6fc946cc4918">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FFFD0B42F9674AAFF17904A45CD167" ma:contentTypeVersion="36" ma:contentTypeDescription="Create a new document." ma:contentTypeScope="" ma:versionID="5ace1945111fe42f6ebe7cb3093b7d92">
  <xsd:schema xmlns:xsd="http://www.w3.org/2001/XMLSchema" xmlns:xs="http://www.w3.org/2001/XMLSchema" xmlns:p="http://schemas.microsoft.com/office/2006/metadata/properties" xmlns:ns3="8774e110-80c3-4c15-9e8b-6fc946cc4918" xmlns:ns4="96fdc960-c905-455c-a9f2-161c89b8fb4f" targetNamespace="http://schemas.microsoft.com/office/2006/metadata/properties" ma:root="true" ma:fieldsID="7b0df53d7425a93ac7fb9f7cee547fdf" ns3:_="" ns4:_="">
    <xsd:import namespace="8774e110-80c3-4c15-9e8b-6fc946cc4918"/>
    <xsd:import namespace="96fdc960-c905-455c-a9f2-161c89b8fb4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4e110-80c3-4c15-9e8b-6fc946cc4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fdc960-c905-455c-a9f2-161c89b8fb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14C3B-A012-45BF-89A6-3676F71BEDB5}">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96fdc960-c905-455c-a9f2-161c89b8fb4f"/>
    <ds:schemaRef ds:uri="http://purl.org/dc/dcmitype/"/>
    <ds:schemaRef ds:uri="http://schemas.microsoft.com/office/infopath/2007/PartnerControls"/>
    <ds:schemaRef ds:uri="8774e110-80c3-4c15-9e8b-6fc946cc4918"/>
    <ds:schemaRef ds:uri="http://www.w3.org/XML/1998/namespace"/>
    <ds:schemaRef ds:uri="http://purl.org/dc/elements/1.1/"/>
  </ds:schemaRefs>
</ds:datastoreItem>
</file>

<file path=customXml/itemProps2.xml><?xml version="1.0" encoding="utf-8"?>
<ds:datastoreItem xmlns:ds="http://schemas.openxmlformats.org/officeDocument/2006/customXml" ds:itemID="{F3D455BA-8E61-410F-8D49-18AB99119D0F}">
  <ds:schemaRefs>
    <ds:schemaRef ds:uri="http://schemas.microsoft.com/sharepoint/v3/contenttype/forms"/>
  </ds:schemaRefs>
</ds:datastoreItem>
</file>

<file path=customXml/itemProps3.xml><?xml version="1.0" encoding="utf-8"?>
<ds:datastoreItem xmlns:ds="http://schemas.openxmlformats.org/officeDocument/2006/customXml" ds:itemID="{86A68DAE-84AB-4D76-876E-8A3BF99F2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74e110-80c3-4c15-9e8b-6fc946cc4918"/>
    <ds:schemaRef ds:uri="96fdc960-c905-455c-a9f2-161c89b8fb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1418</Words>
  <Application>Microsoft Office PowerPoint</Application>
  <PresentationFormat>Widescreen</PresentationFormat>
  <Paragraphs>111</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Gill Sans MT</vt:lpstr>
      <vt:lpstr>Symbol</vt:lpstr>
      <vt:lpstr>Office Theme</vt:lpstr>
      <vt:lpstr>The East European Revolutions of 1989</vt:lpstr>
      <vt:lpstr>How significant were economic problems in the USSR and its satellite states in explaining the collapse of communism in Eastern Europe in 1989?</vt:lpstr>
      <vt:lpstr>East Germany</vt:lpstr>
      <vt:lpstr>PowerPoint Presentation</vt:lpstr>
      <vt:lpstr>How did the events in China impact feelings in Germany?</vt:lpstr>
      <vt:lpstr>Popular upheaval</vt:lpstr>
      <vt:lpstr>Political changes</vt:lpstr>
      <vt:lpstr>The fall of the Berlin Wall</vt:lpstr>
      <vt:lpstr>PowerPoint Presentation</vt:lpstr>
      <vt:lpstr>Possibility of unification?</vt:lpstr>
      <vt:lpstr>Impacts on Hungary</vt:lpstr>
      <vt:lpstr>Impacts on Poland</vt:lpstr>
      <vt:lpstr>Calls for German reunification</vt:lpstr>
      <vt:lpstr>Unification process</vt:lpstr>
      <vt:lpstr>Unification process</vt:lpstr>
      <vt:lpstr>Reunification</vt:lpstr>
      <vt:lpstr>Czechoslovakia (The Velvet Revolution)</vt:lpstr>
      <vt:lpstr>Czechoslovakia at the start of 1989</vt:lpstr>
      <vt:lpstr>Opposition gathers</vt:lpstr>
      <vt:lpstr>Opposition increases</vt:lpstr>
      <vt:lpstr>PowerPoint Presentation</vt:lpstr>
      <vt:lpstr>Too little too late?</vt:lpstr>
      <vt:lpstr>New governance</vt:lpstr>
      <vt:lpstr>PowerPoint Presentation</vt:lpstr>
      <vt:lpstr>How significant were economic problems in the USSR and its satellite states in explaining the collapse of communism in Eastern Europe in 1989?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east European revolutions of 1989</dc:title>
  <dc:creator>Mrs A.M.Gundel</dc:creator>
  <cp:lastModifiedBy>Mrs A.M.Gundel</cp:lastModifiedBy>
  <cp:revision>3</cp:revision>
  <dcterms:created xsi:type="dcterms:W3CDTF">2023-03-17T12:25:17Z</dcterms:created>
  <dcterms:modified xsi:type="dcterms:W3CDTF">2023-03-27T06:30:13Z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0x01010041FFFD0B42F9674AAFF17904A45CD167</vt:lpwstr>
  </property>
</Properties>
</file>